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30" r:id="rId4"/>
    <p:sldMasterId id="2147483731" r:id="rId5"/>
    <p:sldMasterId id="2147483732" r:id="rId6"/>
    <p:sldMasterId id="214748373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Lst>
  <p:sldSz cy="5143500" cx="9144000"/>
  <p:notesSz cx="6858000" cy="9144000"/>
  <p:embeddedFontLst>
    <p:embeddedFont>
      <p:font typeface="Roboto"/>
      <p:regular r:id="rId42"/>
      <p:bold r:id="rId43"/>
      <p:italic r:id="rId44"/>
      <p:boldItalic r:id="rId45"/>
    </p:embeddedFont>
    <p:embeddedFont>
      <p:font typeface="Roboto Medium"/>
      <p:regular r:id="rId46"/>
      <p:bold r:id="rId47"/>
      <p:italic r:id="rId48"/>
      <p:boldItalic r:id="rId49"/>
    </p:embeddedFont>
    <p:embeddedFont>
      <p:font typeface="Google Sans"/>
      <p:regular r:id="rId50"/>
      <p:bold r:id="rId51"/>
      <p:italic r:id="rId52"/>
      <p:boldItalic r:id="rId53"/>
    </p:embeddedFont>
    <p:embeddedFont>
      <p:font typeface="Google Sans Medium"/>
      <p:regular r:id="rId54"/>
      <p:bold r:id="rId55"/>
      <p:italic r:id="rId56"/>
      <p:boldItalic r:id="rId57"/>
    </p:embeddedFont>
    <p:embeddedFont>
      <p:font typeface="Source Code Pro"/>
      <p:regular r:id="rId58"/>
      <p:bold r:id="rId59"/>
      <p:italic r:id="rId60"/>
      <p:boldItalic r:id="rId61"/>
    </p:embeddedFont>
    <p:embeddedFont>
      <p:font typeface="Roboto Mono"/>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196BA28-C318-4183-8D22-01021E5E5944}">
  <a:tblStyle styleId="{6196BA28-C318-4183-8D22-01021E5E594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font" Target="fonts/Roboto-regular.fntdata"/><Relationship Id="rId41" Type="http://schemas.openxmlformats.org/officeDocument/2006/relationships/slide" Target="slides/slide33.xml"/><Relationship Id="rId44" Type="http://schemas.openxmlformats.org/officeDocument/2006/relationships/font" Target="fonts/Roboto-italic.fntdata"/><Relationship Id="rId43" Type="http://schemas.openxmlformats.org/officeDocument/2006/relationships/font" Target="fonts/Roboto-bold.fntdata"/><Relationship Id="rId46" Type="http://schemas.openxmlformats.org/officeDocument/2006/relationships/font" Target="fonts/RobotoMedium-regular.fntdata"/><Relationship Id="rId45"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font" Target="fonts/RobotoMedium-italic.fntdata"/><Relationship Id="rId47" Type="http://schemas.openxmlformats.org/officeDocument/2006/relationships/font" Target="fonts/RobotoMedium-bold.fntdata"/><Relationship Id="rId49" Type="http://schemas.openxmlformats.org/officeDocument/2006/relationships/font" Target="fonts/RobotoMedium-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RobotoMono-regular.fntdata"/><Relationship Id="rId61" Type="http://schemas.openxmlformats.org/officeDocument/2006/relationships/font" Target="fonts/SourceCodePro-boldItalic.fntdata"/><Relationship Id="rId20" Type="http://schemas.openxmlformats.org/officeDocument/2006/relationships/slide" Target="slides/slide12.xml"/><Relationship Id="rId64" Type="http://schemas.openxmlformats.org/officeDocument/2006/relationships/font" Target="fonts/RobotoMono-italic.fntdata"/><Relationship Id="rId63" Type="http://schemas.openxmlformats.org/officeDocument/2006/relationships/font" Target="fonts/RobotoMono-bold.fntdata"/><Relationship Id="rId22" Type="http://schemas.openxmlformats.org/officeDocument/2006/relationships/slide" Target="slides/slide14.xml"/><Relationship Id="rId21" Type="http://schemas.openxmlformats.org/officeDocument/2006/relationships/slide" Target="slides/slide13.xml"/><Relationship Id="rId65" Type="http://schemas.openxmlformats.org/officeDocument/2006/relationships/font" Target="fonts/RobotoMono-boldItalic.fntdata"/><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SourceCodePro-italic.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GoogleSans-bold.fntdata"/><Relationship Id="rId50" Type="http://schemas.openxmlformats.org/officeDocument/2006/relationships/font" Target="fonts/GoogleSans-regular.fntdata"/><Relationship Id="rId53" Type="http://schemas.openxmlformats.org/officeDocument/2006/relationships/font" Target="fonts/GoogleSans-boldItalic.fntdata"/><Relationship Id="rId52" Type="http://schemas.openxmlformats.org/officeDocument/2006/relationships/font" Target="fonts/GoogleSans-italic.fntdata"/><Relationship Id="rId11" Type="http://schemas.openxmlformats.org/officeDocument/2006/relationships/slide" Target="slides/slide3.xml"/><Relationship Id="rId55" Type="http://schemas.openxmlformats.org/officeDocument/2006/relationships/font" Target="fonts/GoogleSansMedium-bold.fntdata"/><Relationship Id="rId10" Type="http://schemas.openxmlformats.org/officeDocument/2006/relationships/slide" Target="slides/slide2.xml"/><Relationship Id="rId54" Type="http://schemas.openxmlformats.org/officeDocument/2006/relationships/font" Target="fonts/GoogleSansMedium-regular.fntdata"/><Relationship Id="rId13" Type="http://schemas.openxmlformats.org/officeDocument/2006/relationships/slide" Target="slides/slide5.xml"/><Relationship Id="rId57" Type="http://schemas.openxmlformats.org/officeDocument/2006/relationships/font" Target="fonts/GoogleSansMedium-boldItalic.fntdata"/><Relationship Id="rId12" Type="http://schemas.openxmlformats.org/officeDocument/2006/relationships/slide" Target="slides/slide4.xml"/><Relationship Id="rId56" Type="http://schemas.openxmlformats.org/officeDocument/2006/relationships/font" Target="fonts/GoogleSansMedium-italic.fntdata"/><Relationship Id="rId15" Type="http://schemas.openxmlformats.org/officeDocument/2006/relationships/slide" Target="slides/slide7.xml"/><Relationship Id="rId59" Type="http://schemas.openxmlformats.org/officeDocument/2006/relationships/font" Target="fonts/SourceCodePro-bold.fntdata"/><Relationship Id="rId14" Type="http://schemas.openxmlformats.org/officeDocument/2006/relationships/slide" Target="slides/slide6.xml"/><Relationship Id="rId58" Type="http://schemas.openxmlformats.org/officeDocument/2006/relationships/font" Target="fonts/SourceCodePro-regular.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0" name="Shape 1090"/>
        <p:cNvGrpSpPr/>
        <p:nvPr/>
      </p:nvGrpSpPr>
      <p:grpSpPr>
        <a:xfrm>
          <a:off x="0" y="0"/>
          <a:ext cx="0" cy="0"/>
          <a:chOff x="0" y="0"/>
          <a:chExt cx="0" cy="0"/>
        </a:xfrm>
      </p:grpSpPr>
      <p:sp>
        <p:nvSpPr>
          <p:cNvPr id="1091" name="Google Shape;1091;g72cf21f357_2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2" name="Google Shape;1092;g72cf21f357_2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6" name="Shape 1196"/>
        <p:cNvGrpSpPr/>
        <p:nvPr/>
      </p:nvGrpSpPr>
      <p:grpSpPr>
        <a:xfrm>
          <a:off x="0" y="0"/>
          <a:ext cx="0" cy="0"/>
          <a:chOff x="0" y="0"/>
          <a:chExt cx="0" cy="0"/>
        </a:xfrm>
      </p:grpSpPr>
      <p:sp>
        <p:nvSpPr>
          <p:cNvPr id="1197" name="Google Shape;1197;g72cf21f357_2_6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8" name="Google Shape;1198;g72cf21f357_2_6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72cf21f357_2_8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72cf21f357_2_8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5" name="Shape 1255"/>
        <p:cNvGrpSpPr/>
        <p:nvPr/>
      </p:nvGrpSpPr>
      <p:grpSpPr>
        <a:xfrm>
          <a:off x="0" y="0"/>
          <a:ext cx="0" cy="0"/>
          <a:chOff x="0" y="0"/>
          <a:chExt cx="0" cy="0"/>
        </a:xfrm>
      </p:grpSpPr>
      <p:sp>
        <p:nvSpPr>
          <p:cNvPr id="1256" name="Google Shape;1256;g72cf21f357_2_9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7" name="Google Shape;1257;g72cf21f357_2_9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5" name="Shape 1265"/>
        <p:cNvGrpSpPr/>
        <p:nvPr/>
      </p:nvGrpSpPr>
      <p:grpSpPr>
        <a:xfrm>
          <a:off x="0" y="0"/>
          <a:ext cx="0" cy="0"/>
          <a:chOff x="0" y="0"/>
          <a:chExt cx="0" cy="0"/>
        </a:xfrm>
      </p:grpSpPr>
      <p:sp>
        <p:nvSpPr>
          <p:cNvPr id="1266" name="Google Shape;1266;g72cf21f357_2_9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7" name="Google Shape;1267;g72cf21f357_2_9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3" name="Shape 1283"/>
        <p:cNvGrpSpPr/>
        <p:nvPr/>
      </p:nvGrpSpPr>
      <p:grpSpPr>
        <a:xfrm>
          <a:off x="0" y="0"/>
          <a:ext cx="0" cy="0"/>
          <a:chOff x="0" y="0"/>
          <a:chExt cx="0" cy="0"/>
        </a:xfrm>
      </p:grpSpPr>
      <p:sp>
        <p:nvSpPr>
          <p:cNvPr id="1284" name="Google Shape;1284;g72cf21f357_2_10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5" name="Google Shape;1285;g72cf21f357_2_10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7" name="Shape 1297"/>
        <p:cNvGrpSpPr/>
        <p:nvPr/>
      </p:nvGrpSpPr>
      <p:grpSpPr>
        <a:xfrm>
          <a:off x="0" y="0"/>
          <a:ext cx="0" cy="0"/>
          <a:chOff x="0" y="0"/>
          <a:chExt cx="0" cy="0"/>
        </a:xfrm>
      </p:grpSpPr>
      <p:sp>
        <p:nvSpPr>
          <p:cNvPr id="1298" name="Google Shape;1298;g72cf21f357_2_10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9" name="Google Shape;1299;g72cf21f357_2_10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7" name="Shape 1307"/>
        <p:cNvGrpSpPr/>
        <p:nvPr/>
      </p:nvGrpSpPr>
      <p:grpSpPr>
        <a:xfrm>
          <a:off x="0" y="0"/>
          <a:ext cx="0" cy="0"/>
          <a:chOff x="0" y="0"/>
          <a:chExt cx="0" cy="0"/>
        </a:xfrm>
      </p:grpSpPr>
      <p:sp>
        <p:nvSpPr>
          <p:cNvPr id="1308" name="Google Shape;1308;g72cf21f357_2_10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9" name="Google Shape;1309;g72cf21f357_2_10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5" name="Shape 1355"/>
        <p:cNvGrpSpPr/>
        <p:nvPr/>
      </p:nvGrpSpPr>
      <p:grpSpPr>
        <a:xfrm>
          <a:off x="0" y="0"/>
          <a:ext cx="0" cy="0"/>
          <a:chOff x="0" y="0"/>
          <a:chExt cx="0" cy="0"/>
        </a:xfrm>
      </p:grpSpPr>
      <p:sp>
        <p:nvSpPr>
          <p:cNvPr id="1356" name="Google Shape;1356;g72cf21f357_1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7" name="Google Shape;1357;g72cf21f357_1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1" name="Shape 1361"/>
        <p:cNvGrpSpPr/>
        <p:nvPr/>
      </p:nvGrpSpPr>
      <p:grpSpPr>
        <a:xfrm>
          <a:off x="0" y="0"/>
          <a:ext cx="0" cy="0"/>
          <a:chOff x="0" y="0"/>
          <a:chExt cx="0" cy="0"/>
        </a:xfrm>
      </p:grpSpPr>
      <p:sp>
        <p:nvSpPr>
          <p:cNvPr id="1362" name="Google Shape;1362;g72cf21f357_2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3" name="Google Shape;1363;g72cf21f357_2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6" name="Shape 1366"/>
        <p:cNvGrpSpPr/>
        <p:nvPr/>
      </p:nvGrpSpPr>
      <p:grpSpPr>
        <a:xfrm>
          <a:off x="0" y="0"/>
          <a:ext cx="0" cy="0"/>
          <a:chOff x="0" y="0"/>
          <a:chExt cx="0" cy="0"/>
        </a:xfrm>
      </p:grpSpPr>
      <p:sp>
        <p:nvSpPr>
          <p:cNvPr id="1367" name="Google Shape;136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68" name="Google Shape;136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7" name="Shape 1097"/>
        <p:cNvGrpSpPr/>
        <p:nvPr/>
      </p:nvGrpSpPr>
      <p:grpSpPr>
        <a:xfrm>
          <a:off x="0" y="0"/>
          <a:ext cx="0" cy="0"/>
          <a:chOff x="0" y="0"/>
          <a:chExt cx="0" cy="0"/>
        </a:xfrm>
      </p:grpSpPr>
      <p:sp>
        <p:nvSpPr>
          <p:cNvPr id="1098" name="Google Shape;1098;g72cf21f357_2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9" name="Google Shape;1099;g72cf21f357_2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2" name="Shape 1372"/>
        <p:cNvGrpSpPr/>
        <p:nvPr/>
      </p:nvGrpSpPr>
      <p:grpSpPr>
        <a:xfrm>
          <a:off x="0" y="0"/>
          <a:ext cx="0" cy="0"/>
          <a:chOff x="0" y="0"/>
          <a:chExt cx="0" cy="0"/>
        </a:xfrm>
      </p:grpSpPr>
      <p:sp>
        <p:nvSpPr>
          <p:cNvPr id="1373" name="Google Shape;1373;g7d76678762_0_2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4" name="Google Shape;1374;g7d76678762_0_2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8" name="Shape 1378"/>
        <p:cNvGrpSpPr/>
        <p:nvPr/>
      </p:nvGrpSpPr>
      <p:grpSpPr>
        <a:xfrm>
          <a:off x="0" y="0"/>
          <a:ext cx="0" cy="0"/>
          <a:chOff x="0" y="0"/>
          <a:chExt cx="0" cy="0"/>
        </a:xfrm>
      </p:grpSpPr>
      <p:sp>
        <p:nvSpPr>
          <p:cNvPr id="1379" name="Google Shape;1379;g7d76678762_0_65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0" name="Google Shape;1380;g7d76678762_0_65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3" name="Shape 1383"/>
        <p:cNvGrpSpPr/>
        <p:nvPr/>
      </p:nvGrpSpPr>
      <p:grpSpPr>
        <a:xfrm>
          <a:off x="0" y="0"/>
          <a:ext cx="0" cy="0"/>
          <a:chOff x="0" y="0"/>
          <a:chExt cx="0" cy="0"/>
        </a:xfrm>
      </p:grpSpPr>
      <p:sp>
        <p:nvSpPr>
          <p:cNvPr id="1384" name="Google Shape;1384;g7d76678762_0_3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5" name="Google Shape;1385;g7d76678762_0_3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0" name="Shape 1390"/>
        <p:cNvGrpSpPr/>
        <p:nvPr/>
      </p:nvGrpSpPr>
      <p:grpSpPr>
        <a:xfrm>
          <a:off x="0" y="0"/>
          <a:ext cx="0" cy="0"/>
          <a:chOff x="0" y="0"/>
          <a:chExt cx="0" cy="0"/>
        </a:xfrm>
      </p:grpSpPr>
      <p:sp>
        <p:nvSpPr>
          <p:cNvPr id="1391" name="Google Shape;1391;g7d76678762_0_3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2" name="Google Shape;1392;g7d76678762_0_3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5" name="Shape 1395"/>
        <p:cNvGrpSpPr/>
        <p:nvPr/>
      </p:nvGrpSpPr>
      <p:grpSpPr>
        <a:xfrm>
          <a:off x="0" y="0"/>
          <a:ext cx="0" cy="0"/>
          <a:chOff x="0" y="0"/>
          <a:chExt cx="0" cy="0"/>
        </a:xfrm>
      </p:grpSpPr>
      <p:sp>
        <p:nvSpPr>
          <p:cNvPr id="1396" name="Google Shape;1396;g7d76678762_0_4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7" name="Google Shape;1397;g7d76678762_0_4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1" name="Shape 1401"/>
        <p:cNvGrpSpPr/>
        <p:nvPr/>
      </p:nvGrpSpPr>
      <p:grpSpPr>
        <a:xfrm>
          <a:off x="0" y="0"/>
          <a:ext cx="0" cy="0"/>
          <a:chOff x="0" y="0"/>
          <a:chExt cx="0" cy="0"/>
        </a:xfrm>
      </p:grpSpPr>
      <p:sp>
        <p:nvSpPr>
          <p:cNvPr id="1402" name="Google Shape;1402;g7d76678762_0_5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3" name="Google Shape;1403;g7d76678762_0_5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0" name="Shape 1410"/>
        <p:cNvGrpSpPr/>
        <p:nvPr/>
      </p:nvGrpSpPr>
      <p:grpSpPr>
        <a:xfrm>
          <a:off x="0" y="0"/>
          <a:ext cx="0" cy="0"/>
          <a:chOff x="0" y="0"/>
          <a:chExt cx="0" cy="0"/>
        </a:xfrm>
      </p:grpSpPr>
      <p:sp>
        <p:nvSpPr>
          <p:cNvPr id="1411" name="Google Shape;1411;g7d76678762_0_5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2" name="Google Shape;1412;g7d76678762_0_5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2" name="Shape 1432"/>
        <p:cNvGrpSpPr/>
        <p:nvPr/>
      </p:nvGrpSpPr>
      <p:grpSpPr>
        <a:xfrm>
          <a:off x="0" y="0"/>
          <a:ext cx="0" cy="0"/>
          <a:chOff x="0" y="0"/>
          <a:chExt cx="0" cy="0"/>
        </a:xfrm>
      </p:grpSpPr>
      <p:sp>
        <p:nvSpPr>
          <p:cNvPr id="1433" name="Google Shape;1433;g7d76678762_0_9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4" name="Google Shape;1434;g7d76678762_0_9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6" name="Shape 1506"/>
        <p:cNvGrpSpPr/>
        <p:nvPr/>
      </p:nvGrpSpPr>
      <p:grpSpPr>
        <a:xfrm>
          <a:off x="0" y="0"/>
          <a:ext cx="0" cy="0"/>
          <a:chOff x="0" y="0"/>
          <a:chExt cx="0" cy="0"/>
        </a:xfrm>
      </p:grpSpPr>
      <p:sp>
        <p:nvSpPr>
          <p:cNvPr id="1507" name="Google Shape;1507;g7d76678762_0_4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8" name="Google Shape;1508;g7d76678762_0_4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2" name="Shape 1522"/>
        <p:cNvGrpSpPr/>
        <p:nvPr/>
      </p:nvGrpSpPr>
      <p:grpSpPr>
        <a:xfrm>
          <a:off x="0" y="0"/>
          <a:ext cx="0" cy="0"/>
          <a:chOff x="0" y="0"/>
          <a:chExt cx="0" cy="0"/>
        </a:xfrm>
      </p:grpSpPr>
      <p:sp>
        <p:nvSpPr>
          <p:cNvPr id="1523" name="Google Shape;1523;g7d76678762_0_37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4" name="Google Shape;1524;g7d76678762_0_37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72cf21f357_2_4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72cf21f357_2_4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7" name="Shape 1527"/>
        <p:cNvGrpSpPr/>
        <p:nvPr/>
      </p:nvGrpSpPr>
      <p:grpSpPr>
        <a:xfrm>
          <a:off x="0" y="0"/>
          <a:ext cx="0" cy="0"/>
          <a:chOff x="0" y="0"/>
          <a:chExt cx="0" cy="0"/>
        </a:xfrm>
      </p:grpSpPr>
      <p:sp>
        <p:nvSpPr>
          <p:cNvPr id="1528" name="Google Shape;1528;g7d76678762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9" name="Google Shape;1529;g7d76678762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5" name="Shape 1545"/>
        <p:cNvGrpSpPr/>
        <p:nvPr/>
      </p:nvGrpSpPr>
      <p:grpSpPr>
        <a:xfrm>
          <a:off x="0" y="0"/>
          <a:ext cx="0" cy="0"/>
          <a:chOff x="0" y="0"/>
          <a:chExt cx="0" cy="0"/>
        </a:xfrm>
      </p:grpSpPr>
      <p:sp>
        <p:nvSpPr>
          <p:cNvPr id="1546" name="Google Shape;1546;g7d76678762_0_4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7" name="Google Shape;1547;g7d76678762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4" name="Shape 1554"/>
        <p:cNvGrpSpPr/>
        <p:nvPr/>
      </p:nvGrpSpPr>
      <p:grpSpPr>
        <a:xfrm>
          <a:off x="0" y="0"/>
          <a:ext cx="0" cy="0"/>
          <a:chOff x="0" y="0"/>
          <a:chExt cx="0" cy="0"/>
        </a:xfrm>
      </p:grpSpPr>
      <p:sp>
        <p:nvSpPr>
          <p:cNvPr id="1555" name="Google Shape;1555;g7d76678762_0_80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6" name="Google Shape;1556;g7d76678762_0_80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9" name="Shape 1559"/>
        <p:cNvGrpSpPr/>
        <p:nvPr/>
      </p:nvGrpSpPr>
      <p:grpSpPr>
        <a:xfrm>
          <a:off x="0" y="0"/>
          <a:ext cx="0" cy="0"/>
          <a:chOff x="0" y="0"/>
          <a:chExt cx="0" cy="0"/>
        </a:xfrm>
      </p:grpSpPr>
      <p:sp>
        <p:nvSpPr>
          <p:cNvPr id="1560" name="Google Shape;1560;g7d76678762_0_7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1" name="Google Shape;1561;g7d76678762_0_7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g72cf21f357_2_4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4" name="Google Shape;1114;g72cf21f357_2_4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72cf21f357_2_5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72cf21f357_2_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72cf21f357_2_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1" name="Google Shape;1131;g72cf21f357_2_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82edd1c0ef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82edd1c0ef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3" name="Shape 1153"/>
        <p:cNvGrpSpPr/>
        <p:nvPr/>
      </p:nvGrpSpPr>
      <p:grpSpPr>
        <a:xfrm>
          <a:off x="0" y="0"/>
          <a:ext cx="0" cy="0"/>
          <a:chOff x="0" y="0"/>
          <a:chExt cx="0" cy="0"/>
        </a:xfrm>
      </p:grpSpPr>
      <p:sp>
        <p:nvSpPr>
          <p:cNvPr id="1154" name="Google Shape;1154;g82edd1c0ef_3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5" name="Google Shape;1155;g82edd1c0ef_3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72cf21f357_2_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72cf21f357_2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sp>
        <p:nvSpPr>
          <p:cNvPr id="18" name="Google Shape;18;p2"/>
          <p:cNvSpPr/>
          <p:nvPr/>
        </p:nvSpPr>
        <p:spPr>
          <a:xfrm>
            <a:off x="75" y="4636400"/>
            <a:ext cx="9144000" cy="507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 name="Google Shape;19;p2"/>
          <p:cNvGrpSpPr/>
          <p:nvPr/>
        </p:nvGrpSpPr>
        <p:grpSpPr>
          <a:xfrm>
            <a:off x="256960" y="1187048"/>
            <a:ext cx="1094856" cy="356807"/>
            <a:chOff x="0" y="0"/>
            <a:chExt cx="2077525" cy="676925"/>
          </a:xfrm>
        </p:grpSpPr>
        <p:sp>
          <p:nvSpPr>
            <p:cNvPr id="20" name="Google Shape;20;p2"/>
            <p:cNvSpPr/>
            <p:nvPr/>
          </p:nvSpPr>
          <p:spPr>
            <a:xfrm>
              <a:off x="0" y="0"/>
              <a:ext cx="511375" cy="524800"/>
            </a:xfrm>
            <a:custGeom>
              <a:rect b="b" l="l" r="r" t="t"/>
              <a:pathLst>
                <a:path extrusionOk="0" h="20992" w="20455">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rgbClr val="4285F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540400" y="187300"/>
              <a:ext cx="339200" cy="337950"/>
            </a:xfrm>
            <a:custGeom>
              <a:rect b="b" l="l" r="r" t="t"/>
              <a:pathLst>
                <a:path extrusionOk="0" h="13518" w="13568">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EA433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910400" y="187300"/>
              <a:ext cx="339200" cy="337950"/>
            </a:xfrm>
            <a:custGeom>
              <a:rect b="b" l="l" r="r" t="t"/>
              <a:pathLst>
                <a:path extrusionOk="0" h="13518" w="13568">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rgbClr val="FBBC0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2"/>
            <p:cNvSpPr/>
            <p:nvPr/>
          </p:nvSpPr>
          <p:spPr>
            <a:xfrm>
              <a:off x="1280400" y="187325"/>
              <a:ext cx="323850" cy="489600"/>
            </a:xfrm>
            <a:custGeom>
              <a:rect b="b" l="l" r="r" t="t"/>
              <a:pathLst>
                <a:path extrusionOk="0" h="19584" w="12954">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rgbClr val="4285F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1655750" y="20000"/>
              <a:ext cx="74250" cy="495000"/>
            </a:xfrm>
            <a:custGeom>
              <a:rect b="b" l="l" r="r" t="t"/>
              <a:pathLst>
                <a:path extrusionOk="0" h="19800" w="2970">
                  <a:moveTo>
                    <a:pt x="2970" y="0"/>
                  </a:moveTo>
                  <a:lnTo>
                    <a:pt x="2970" y="19800"/>
                  </a:lnTo>
                  <a:lnTo>
                    <a:pt x="0" y="19800"/>
                  </a:lnTo>
                  <a:lnTo>
                    <a:pt x="0" y="0"/>
                  </a:lnTo>
                  <a:lnTo>
                    <a:pt x="2970" y="0"/>
                  </a:lnTo>
                  <a:close/>
                </a:path>
              </a:pathLst>
            </a:custGeom>
            <a:solidFill>
              <a:srgbClr val="34A85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1765825" y="187275"/>
              <a:ext cx="311700" cy="337950"/>
            </a:xfrm>
            <a:custGeom>
              <a:rect b="b" l="l" r="r" t="t"/>
              <a:pathLst>
                <a:path extrusionOk="0" h="13518" w="12468">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rgbClr val="EA433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2"/>
          <p:cNvSpPr txBox="1"/>
          <p:nvPr/>
        </p:nvSpPr>
        <p:spPr>
          <a:xfrm>
            <a:off x="129750" y="4796225"/>
            <a:ext cx="3561000" cy="276900"/>
          </a:xfrm>
          <a:prstGeom prst="rect">
            <a:avLst/>
          </a:prstGeom>
          <a:noFill/>
          <a:ln>
            <a:noFill/>
          </a:ln>
        </p:spPr>
        <p:txBody>
          <a:bodyPr anchorCtr="0" anchor="ctr" bIns="91425" lIns="91425" spcFirstLastPara="1" rIns="91425" wrap="square" tIns="91425">
            <a:noAutofit/>
          </a:bodyPr>
          <a:lstStyle/>
          <a:p>
            <a:pPr indent="0" lvl="0" marL="0" rtl="0" algn="l">
              <a:lnSpc>
                <a:spcPct val="95000"/>
              </a:lnSpc>
              <a:spcBef>
                <a:spcPts val="0"/>
              </a:spcBef>
              <a:spcAft>
                <a:spcPts val="0"/>
              </a:spcAft>
              <a:buNone/>
            </a:pPr>
            <a:r>
              <a:rPr lang="en" sz="600">
                <a:solidFill>
                  <a:schemeClr val="dk2"/>
                </a:solidFill>
                <a:latin typeface="Roboto"/>
                <a:ea typeface="Roboto"/>
                <a:cs typeface="Roboto"/>
                <a:sym typeface="Roboto"/>
              </a:rPr>
              <a:t>Confidential + Proprietary</a:t>
            </a:r>
            <a:endParaRPr sz="600">
              <a:solidFill>
                <a:schemeClr val="dk2"/>
              </a:solidFill>
              <a:latin typeface="Roboto"/>
              <a:ea typeface="Roboto"/>
              <a:cs typeface="Roboto"/>
              <a:sym typeface="Roboto"/>
            </a:endParaRPr>
          </a:p>
        </p:txBody>
      </p:sp>
      <p:sp>
        <p:nvSpPr>
          <p:cNvPr id="27" name="Google Shape;27;p2"/>
          <p:cNvSpPr txBox="1"/>
          <p:nvPr>
            <p:ph type="ctrTitle"/>
          </p:nvPr>
        </p:nvSpPr>
        <p:spPr>
          <a:xfrm>
            <a:off x="129758" y="304800"/>
            <a:ext cx="8520600" cy="20526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8" name="Google Shape;28;p2"/>
          <p:cNvSpPr txBox="1"/>
          <p:nvPr>
            <p:ph idx="1" type="subTitle"/>
          </p:nvPr>
        </p:nvSpPr>
        <p:spPr>
          <a:xfrm>
            <a:off x="129750" y="2394350"/>
            <a:ext cx="8520600" cy="792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400"/>
              <a:buNone/>
              <a:defRPr sz="2400"/>
            </a:lvl1pPr>
            <a:lvl2pPr lvl="1">
              <a:lnSpc>
                <a:spcPct val="100000"/>
              </a:lnSpc>
              <a:spcBef>
                <a:spcPts val="0"/>
              </a:spcBef>
              <a:spcAft>
                <a:spcPts val="0"/>
              </a:spcAft>
              <a:buSzPts val="2400"/>
              <a:buNone/>
              <a:defRPr sz="2400"/>
            </a:lvl2pPr>
            <a:lvl3pPr lvl="2">
              <a:lnSpc>
                <a:spcPct val="100000"/>
              </a:lnSpc>
              <a:spcBef>
                <a:spcPts val="0"/>
              </a:spcBef>
              <a:spcAft>
                <a:spcPts val="0"/>
              </a:spcAft>
              <a:buSzPts val="2400"/>
              <a:buNone/>
              <a:defRPr sz="2400"/>
            </a:lvl3pPr>
            <a:lvl4pPr lvl="3">
              <a:lnSpc>
                <a:spcPct val="100000"/>
              </a:lnSpc>
              <a:spcBef>
                <a:spcPts val="0"/>
              </a:spcBef>
              <a:spcAft>
                <a:spcPts val="0"/>
              </a:spcAft>
              <a:buSzPts val="2400"/>
              <a:buNone/>
              <a:defRPr sz="2400"/>
            </a:lvl4pPr>
            <a:lvl5pPr lvl="4">
              <a:lnSpc>
                <a:spcPct val="100000"/>
              </a:lnSpc>
              <a:spcBef>
                <a:spcPts val="0"/>
              </a:spcBef>
              <a:spcAft>
                <a:spcPts val="0"/>
              </a:spcAft>
              <a:buSzPts val="2400"/>
              <a:buNone/>
              <a:defRPr sz="2400"/>
            </a:lvl5pPr>
            <a:lvl6pPr lvl="5">
              <a:lnSpc>
                <a:spcPct val="100000"/>
              </a:lnSpc>
              <a:spcBef>
                <a:spcPts val="0"/>
              </a:spcBef>
              <a:spcAft>
                <a:spcPts val="0"/>
              </a:spcAft>
              <a:buSzPts val="2400"/>
              <a:buNone/>
              <a:defRPr sz="2400"/>
            </a:lvl6pPr>
            <a:lvl7pPr lvl="6">
              <a:lnSpc>
                <a:spcPct val="100000"/>
              </a:lnSpc>
              <a:spcBef>
                <a:spcPts val="0"/>
              </a:spcBef>
              <a:spcAft>
                <a:spcPts val="0"/>
              </a:spcAft>
              <a:buSzPts val="2400"/>
              <a:buNone/>
              <a:defRPr sz="2400"/>
            </a:lvl7pPr>
            <a:lvl8pPr lvl="7">
              <a:lnSpc>
                <a:spcPct val="100000"/>
              </a:lnSpc>
              <a:spcBef>
                <a:spcPts val="0"/>
              </a:spcBef>
              <a:spcAft>
                <a:spcPts val="0"/>
              </a:spcAft>
              <a:buSzPts val="2400"/>
              <a:buNone/>
              <a:defRPr sz="2400"/>
            </a:lvl8pPr>
            <a:lvl9pPr lvl="8">
              <a:lnSpc>
                <a:spcPct val="100000"/>
              </a:lnSpc>
              <a:spcBef>
                <a:spcPts val="0"/>
              </a:spcBef>
              <a:spcAft>
                <a:spcPts val="0"/>
              </a:spcAft>
              <a:buSzPts val="2400"/>
              <a:buNone/>
              <a:defRPr sz="2400"/>
            </a:lvl9pPr>
          </a:lstStyle>
          <a:p/>
        </p:txBody>
      </p:sp>
      <p:sp>
        <p:nvSpPr>
          <p:cNvPr id="29" name="Google Shape;29;p2"/>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2" name="Shape 72"/>
        <p:cNvGrpSpPr/>
        <p:nvPr/>
      </p:nvGrpSpPr>
      <p:grpSpPr>
        <a:xfrm>
          <a:off x="0" y="0"/>
          <a:ext cx="0" cy="0"/>
          <a:chOff x="0" y="0"/>
          <a:chExt cx="0" cy="0"/>
        </a:xfrm>
      </p:grpSpPr>
      <p:sp>
        <p:nvSpPr>
          <p:cNvPr id="73" name="Google Shape;73;p11"/>
          <p:cNvSpPr txBox="1"/>
          <p:nvPr>
            <p:ph hasCustomPrompt="1" type="title"/>
          </p:nvPr>
        </p:nvSpPr>
        <p:spPr>
          <a:xfrm>
            <a:off x="180900" y="1106125"/>
            <a:ext cx="87822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1"/>
          <p:cNvSpPr txBox="1"/>
          <p:nvPr>
            <p:ph idx="1" type="body"/>
          </p:nvPr>
        </p:nvSpPr>
        <p:spPr>
          <a:xfrm>
            <a:off x="180900" y="3152225"/>
            <a:ext cx="87822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75" name="Google Shape;75;p11"/>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2"/>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Content">
  <p:cSld name="CUSTOM_2_3">
    <p:spTree>
      <p:nvGrpSpPr>
        <p:cNvPr id="78" name="Shape 78"/>
        <p:cNvGrpSpPr/>
        <p:nvPr/>
      </p:nvGrpSpPr>
      <p:grpSpPr>
        <a:xfrm>
          <a:off x="0" y="0"/>
          <a:ext cx="0" cy="0"/>
          <a:chOff x="0" y="0"/>
          <a:chExt cx="0" cy="0"/>
        </a:xfrm>
      </p:grpSpPr>
      <p:sp>
        <p:nvSpPr>
          <p:cNvPr id="79" name="Google Shape;79;p13"/>
          <p:cNvSpPr txBox="1"/>
          <p:nvPr>
            <p:ph type="title"/>
          </p:nvPr>
        </p:nvSpPr>
        <p:spPr>
          <a:xfrm>
            <a:off x="761950" y="809575"/>
            <a:ext cx="5080200" cy="352200"/>
          </a:xfrm>
          <a:prstGeom prst="rect">
            <a:avLst/>
          </a:prstGeom>
        </p:spPr>
        <p:txBody>
          <a:bodyPr anchorCtr="0" anchor="t" bIns="91425" lIns="91425" spcFirstLastPara="1" rIns="91425" wrap="square" tIns="91425">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80" name="Google Shape;80;p13"/>
          <p:cNvSpPr txBox="1"/>
          <p:nvPr>
            <p:ph idx="1" type="body"/>
          </p:nvPr>
        </p:nvSpPr>
        <p:spPr>
          <a:xfrm>
            <a:off x="762025" y="1514225"/>
            <a:ext cx="5080200" cy="28197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grpSp>
        <p:nvGrpSpPr>
          <p:cNvPr id="81" name="Google Shape;81;p13"/>
          <p:cNvGrpSpPr/>
          <p:nvPr/>
        </p:nvGrpSpPr>
        <p:grpSpPr>
          <a:xfrm>
            <a:off x="614120" y="4568626"/>
            <a:ext cx="1565658" cy="245350"/>
            <a:chOff x="614120" y="4568626"/>
            <a:chExt cx="1565658" cy="245350"/>
          </a:xfrm>
        </p:grpSpPr>
        <p:grpSp>
          <p:nvGrpSpPr>
            <p:cNvPr id="82" name="Google Shape;82;p13"/>
            <p:cNvGrpSpPr/>
            <p:nvPr/>
          </p:nvGrpSpPr>
          <p:grpSpPr>
            <a:xfrm>
              <a:off x="614120" y="4568626"/>
              <a:ext cx="290167" cy="233377"/>
              <a:chOff x="614120" y="4568626"/>
              <a:chExt cx="290167" cy="233377"/>
            </a:xfrm>
          </p:grpSpPr>
          <p:sp>
            <p:nvSpPr>
              <p:cNvPr id="83" name="Google Shape;83;p13"/>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3"/>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3"/>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3"/>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 name="Google Shape;87;p13"/>
            <p:cNvGrpSpPr/>
            <p:nvPr/>
          </p:nvGrpSpPr>
          <p:grpSpPr>
            <a:xfrm>
              <a:off x="989660" y="4603434"/>
              <a:ext cx="1190118" cy="210542"/>
              <a:chOff x="989660" y="4603434"/>
              <a:chExt cx="1190118" cy="210542"/>
            </a:xfrm>
          </p:grpSpPr>
          <p:sp>
            <p:nvSpPr>
              <p:cNvPr id="88" name="Google Shape;88;p13"/>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9" name="Google Shape;89;p13"/>
              <p:cNvGrpSpPr/>
              <p:nvPr/>
            </p:nvGrpSpPr>
            <p:grpSpPr>
              <a:xfrm>
                <a:off x="1682774" y="4617610"/>
                <a:ext cx="497005" cy="149188"/>
                <a:chOff x="1682774" y="4617610"/>
                <a:chExt cx="497005" cy="149188"/>
              </a:xfrm>
            </p:grpSpPr>
            <p:sp>
              <p:nvSpPr>
                <p:cNvPr id="90" name="Google Shape;90;p13"/>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3"/>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3"/>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3"/>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3"/>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_Title">
  <p:cSld name="CUSTOM">
    <p:spTree>
      <p:nvGrpSpPr>
        <p:cNvPr id="99" name="Shape 99"/>
        <p:cNvGrpSpPr/>
        <p:nvPr/>
      </p:nvGrpSpPr>
      <p:grpSpPr>
        <a:xfrm>
          <a:off x="0" y="0"/>
          <a:ext cx="0" cy="0"/>
          <a:chOff x="0" y="0"/>
          <a:chExt cx="0" cy="0"/>
        </a:xfrm>
      </p:grpSpPr>
      <p:grpSp>
        <p:nvGrpSpPr>
          <p:cNvPr id="100" name="Google Shape;100;p15"/>
          <p:cNvGrpSpPr/>
          <p:nvPr/>
        </p:nvGrpSpPr>
        <p:grpSpPr>
          <a:xfrm>
            <a:off x="522212" y="1321429"/>
            <a:ext cx="479498" cy="385684"/>
            <a:chOff x="6294751" y="783425"/>
            <a:chExt cx="5020925" cy="4038575"/>
          </a:xfrm>
        </p:grpSpPr>
        <p:sp>
          <p:nvSpPr>
            <p:cNvPr id="101" name="Google Shape;101;p15"/>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5"/>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5"/>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5"/>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5" name="Google Shape;105;p15"/>
          <p:cNvGrpSpPr/>
          <p:nvPr/>
        </p:nvGrpSpPr>
        <p:grpSpPr>
          <a:xfrm>
            <a:off x="761948" y="4603434"/>
            <a:ext cx="1190118" cy="210542"/>
            <a:chOff x="990623" y="4603434"/>
            <a:chExt cx="1190118" cy="210542"/>
          </a:xfrm>
        </p:grpSpPr>
        <p:sp>
          <p:nvSpPr>
            <p:cNvPr id="106" name="Google Shape;106;p15"/>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5"/>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5"/>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5"/>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5"/>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5"/>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2" name="Google Shape;112;p15"/>
          <p:cNvSpPr txBox="1"/>
          <p:nvPr>
            <p:ph idx="1" type="body"/>
          </p:nvPr>
        </p:nvSpPr>
        <p:spPr>
          <a:xfrm>
            <a:off x="5207050" y="1514350"/>
            <a:ext cx="1904700" cy="10575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13" name="Google Shape;113;p15"/>
          <p:cNvSpPr txBox="1"/>
          <p:nvPr>
            <p:ph type="title"/>
          </p:nvPr>
        </p:nvSpPr>
        <p:spPr>
          <a:xfrm>
            <a:off x="761950" y="2219400"/>
            <a:ext cx="4445100" cy="2114400"/>
          </a:xfrm>
          <a:prstGeom prst="rect">
            <a:avLst/>
          </a:prstGeom>
        </p:spPr>
        <p:txBody>
          <a:bodyPr anchorCtr="0" anchor="t" bIns="0" lIns="0" spcFirstLastPara="1" rIns="228600" wrap="square" tIns="0">
            <a:noAutofit/>
          </a:bodyPr>
          <a:lstStyle>
            <a:lvl1pPr lvl="0" rtl="0">
              <a:spcBef>
                <a:spcPts val="0"/>
              </a:spcBef>
              <a:spcAft>
                <a:spcPts val="0"/>
              </a:spcAft>
              <a:buNone/>
              <a:defRPr sz="3600"/>
            </a:lvl1pPr>
            <a:lvl2pPr lvl="1" rtl="0">
              <a:spcBef>
                <a:spcPts val="0"/>
              </a:spcBef>
              <a:spcAft>
                <a:spcPts val="0"/>
              </a:spcAft>
              <a:buNone/>
              <a:defRPr sz="3600"/>
            </a:lvl2pPr>
            <a:lvl3pPr lvl="2" rtl="0">
              <a:spcBef>
                <a:spcPts val="0"/>
              </a:spcBef>
              <a:spcAft>
                <a:spcPts val="0"/>
              </a:spcAft>
              <a:buNone/>
              <a:defRPr sz="3600"/>
            </a:lvl3pPr>
            <a:lvl4pPr lvl="3" rtl="0">
              <a:spcBef>
                <a:spcPts val="0"/>
              </a:spcBef>
              <a:spcAft>
                <a:spcPts val="0"/>
              </a:spcAft>
              <a:buNone/>
              <a:defRPr sz="3600"/>
            </a:lvl4pPr>
            <a:lvl5pPr lvl="4" rtl="0">
              <a:spcBef>
                <a:spcPts val="0"/>
              </a:spcBef>
              <a:spcAft>
                <a:spcPts val="0"/>
              </a:spcAft>
              <a:buNone/>
              <a:defRPr sz="3600"/>
            </a:lvl5pPr>
            <a:lvl6pPr lvl="5" rtl="0">
              <a:spcBef>
                <a:spcPts val="0"/>
              </a:spcBef>
              <a:spcAft>
                <a:spcPts val="0"/>
              </a:spcAft>
              <a:buNone/>
              <a:defRPr sz="3600"/>
            </a:lvl6pPr>
            <a:lvl7pPr lvl="6" rtl="0">
              <a:spcBef>
                <a:spcPts val="0"/>
              </a:spcBef>
              <a:spcAft>
                <a:spcPts val="0"/>
              </a:spcAft>
              <a:buNone/>
              <a:defRPr sz="3600"/>
            </a:lvl7pPr>
            <a:lvl8pPr lvl="7" rtl="0">
              <a:spcBef>
                <a:spcPts val="0"/>
              </a:spcBef>
              <a:spcAft>
                <a:spcPts val="0"/>
              </a:spcAft>
              <a:buNone/>
              <a:defRPr sz="3600"/>
            </a:lvl8pPr>
            <a:lvl9pPr lvl="8" rtl="0">
              <a:spcBef>
                <a:spcPts val="0"/>
              </a:spcBef>
              <a:spcAft>
                <a:spcPts val="0"/>
              </a:spcAft>
              <a:buNone/>
              <a:defRPr sz="36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p:cSld name="CUSTOM_1">
    <p:spTree>
      <p:nvGrpSpPr>
        <p:cNvPr id="114" name="Shape 114"/>
        <p:cNvGrpSpPr/>
        <p:nvPr/>
      </p:nvGrpSpPr>
      <p:grpSpPr>
        <a:xfrm>
          <a:off x="0" y="0"/>
          <a:ext cx="0" cy="0"/>
          <a:chOff x="0" y="0"/>
          <a:chExt cx="0" cy="0"/>
        </a:xfrm>
      </p:grpSpPr>
      <p:grpSp>
        <p:nvGrpSpPr>
          <p:cNvPr id="115" name="Google Shape;115;p16"/>
          <p:cNvGrpSpPr/>
          <p:nvPr/>
        </p:nvGrpSpPr>
        <p:grpSpPr>
          <a:xfrm>
            <a:off x="761948" y="4603434"/>
            <a:ext cx="1190118" cy="210542"/>
            <a:chOff x="990623" y="4603434"/>
            <a:chExt cx="1190118" cy="210542"/>
          </a:xfrm>
        </p:grpSpPr>
        <p:sp>
          <p:nvSpPr>
            <p:cNvPr id="116" name="Google Shape;116;p16"/>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6"/>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6"/>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6"/>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6"/>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6"/>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2" name="Google Shape;122;p16"/>
          <p:cNvSpPr txBox="1"/>
          <p:nvPr>
            <p:ph type="title"/>
          </p:nvPr>
        </p:nvSpPr>
        <p:spPr>
          <a:xfrm>
            <a:off x="761950" y="2219400"/>
            <a:ext cx="3174900" cy="1762200"/>
          </a:xfrm>
          <a:prstGeom prst="rect">
            <a:avLst/>
          </a:prstGeom>
        </p:spPr>
        <p:txBody>
          <a:bodyPr anchorCtr="0" anchor="t" bIns="0" lIns="0" spcFirstLastPara="1" rIns="228600" wrap="square" tIns="0">
            <a:noAutofit/>
          </a:bodyPr>
          <a:lstStyle>
            <a:lvl1pPr lvl="0" rtl="0">
              <a:spcBef>
                <a:spcPts val="0"/>
              </a:spcBef>
              <a:spcAft>
                <a:spcPts val="0"/>
              </a:spcAft>
              <a:buNone/>
              <a:defRPr sz="3600"/>
            </a:lvl1pPr>
            <a:lvl2pPr lvl="1" rtl="0">
              <a:spcBef>
                <a:spcPts val="0"/>
              </a:spcBef>
              <a:spcAft>
                <a:spcPts val="0"/>
              </a:spcAft>
              <a:buNone/>
              <a:defRPr sz="3600"/>
            </a:lvl2pPr>
            <a:lvl3pPr lvl="2" rtl="0">
              <a:spcBef>
                <a:spcPts val="0"/>
              </a:spcBef>
              <a:spcAft>
                <a:spcPts val="0"/>
              </a:spcAft>
              <a:buNone/>
              <a:defRPr sz="3600"/>
            </a:lvl3pPr>
            <a:lvl4pPr lvl="3" rtl="0">
              <a:spcBef>
                <a:spcPts val="0"/>
              </a:spcBef>
              <a:spcAft>
                <a:spcPts val="0"/>
              </a:spcAft>
              <a:buNone/>
              <a:defRPr sz="3600"/>
            </a:lvl4pPr>
            <a:lvl5pPr lvl="4" rtl="0">
              <a:spcBef>
                <a:spcPts val="0"/>
              </a:spcBef>
              <a:spcAft>
                <a:spcPts val="0"/>
              </a:spcAft>
              <a:buNone/>
              <a:defRPr sz="3600"/>
            </a:lvl5pPr>
            <a:lvl6pPr lvl="5" rtl="0">
              <a:spcBef>
                <a:spcPts val="0"/>
              </a:spcBef>
              <a:spcAft>
                <a:spcPts val="0"/>
              </a:spcAft>
              <a:buNone/>
              <a:defRPr sz="3600"/>
            </a:lvl6pPr>
            <a:lvl7pPr lvl="6" rtl="0">
              <a:spcBef>
                <a:spcPts val="0"/>
              </a:spcBef>
              <a:spcAft>
                <a:spcPts val="0"/>
              </a:spcAft>
              <a:buNone/>
              <a:defRPr sz="3600"/>
            </a:lvl7pPr>
            <a:lvl8pPr lvl="7" rtl="0">
              <a:spcBef>
                <a:spcPts val="0"/>
              </a:spcBef>
              <a:spcAft>
                <a:spcPts val="0"/>
              </a:spcAft>
              <a:buNone/>
              <a:defRPr sz="3600"/>
            </a:lvl8pPr>
            <a:lvl9pPr lvl="8" rtl="0">
              <a:spcBef>
                <a:spcPts val="0"/>
              </a:spcBef>
              <a:spcAft>
                <a:spcPts val="0"/>
              </a:spcAft>
              <a:buNone/>
              <a:defRPr sz="36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3_Break">
  <p:cSld name="CUSTOM_2">
    <p:spTree>
      <p:nvGrpSpPr>
        <p:cNvPr id="123" name="Shape 123"/>
        <p:cNvGrpSpPr/>
        <p:nvPr/>
      </p:nvGrpSpPr>
      <p:grpSpPr>
        <a:xfrm>
          <a:off x="0" y="0"/>
          <a:ext cx="0" cy="0"/>
          <a:chOff x="0" y="0"/>
          <a:chExt cx="0" cy="0"/>
        </a:xfrm>
      </p:grpSpPr>
      <p:sp>
        <p:nvSpPr>
          <p:cNvPr id="124" name="Google Shape;124;p17"/>
          <p:cNvSpPr txBox="1"/>
          <p:nvPr>
            <p:ph type="title"/>
          </p:nvPr>
        </p:nvSpPr>
        <p:spPr>
          <a:xfrm>
            <a:off x="761950" y="809375"/>
            <a:ext cx="5080200" cy="17625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125" name="Google Shape;125;p17"/>
          <p:cNvGrpSpPr/>
          <p:nvPr/>
        </p:nvGrpSpPr>
        <p:grpSpPr>
          <a:xfrm>
            <a:off x="614120" y="4568626"/>
            <a:ext cx="1565658" cy="245350"/>
            <a:chOff x="614120" y="4568626"/>
            <a:chExt cx="1565658" cy="245350"/>
          </a:xfrm>
        </p:grpSpPr>
        <p:grpSp>
          <p:nvGrpSpPr>
            <p:cNvPr id="126" name="Google Shape;126;p17"/>
            <p:cNvGrpSpPr/>
            <p:nvPr/>
          </p:nvGrpSpPr>
          <p:grpSpPr>
            <a:xfrm>
              <a:off x="614120" y="4568626"/>
              <a:ext cx="290167" cy="233377"/>
              <a:chOff x="614120" y="4568626"/>
              <a:chExt cx="290167" cy="233377"/>
            </a:xfrm>
          </p:grpSpPr>
          <p:sp>
            <p:nvSpPr>
              <p:cNvPr id="127" name="Google Shape;127;p17"/>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7"/>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7"/>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7"/>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1" name="Google Shape;131;p17"/>
            <p:cNvGrpSpPr/>
            <p:nvPr/>
          </p:nvGrpSpPr>
          <p:grpSpPr>
            <a:xfrm>
              <a:off x="989660" y="4603434"/>
              <a:ext cx="1190118" cy="210542"/>
              <a:chOff x="989660" y="4603434"/>
              <a:chExt cx="1190118" cy="210542"/>
            </a:xfrm>
          </p:grpSpPr>
          <p:sp>
            <p:nvSpPr>
              <p:cNvPr id="132" name="Google Shape;132;p17"/>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3" name="Google Shape;133;p17"/>
              <p:cNvGrpSpPr/>
              <p:nvPr/>
            </p:nvGrpSpPr>
            <p:grpSpPr>
              <a:xfrm>
                <a:off x="1682774" y="4617610"/>
                <a:ext cx="497005" cy="149188"/>
                <a:chOff x="1682774" y="4617610"/>
                <a:chExt cx="497005" cy="149188"/>
              </a:xfrm>
            </p:grpSpPr>
            <p:sp>
              <p:nvSpPr>
                <p:cNvPr id="134" name="Google Shape;134;p17"/>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7"/>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7"/>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7"/>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7"/>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_Break + image">
  <p:cSld name="CUSTOM_2_4">
    <p:spTree>
      <p:nvGrpSpPr>
        <p:cNvPr id="139" name="Shape 139"/>
        <p:cNvGrpSpPr/>
        <p:nvPr/>
      </p:nvGrpSpPr>
      <p:grpSpPr>
        <a:xfrm>
          <a:off x="0" y="0"/>
          <a:ext cx="0" cy="0"/>
          <a:chOff x="0" y="0"/>
          <a:chExt cx="0" cy="0"/>
        </a:xfrm>
      </p:grpSpPr>
      <p:sp>
        <p:nvSpPr>
          <p:cNvPr id="140" name="Google Shape;140;p18"/>
          <p:cNvSpPr txBox="1"/>
          <p:nvPr>
            <p:ph type="title"/>
          </p:nvPr>
        </p:nvSpPr>
        <p:spPr>
          <a:xfrm>
            <a:off x="761950" y="809375"/>
            <a:ext cx="3175200" cy="17625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141" name="Google Shape;141;p18"/>
          <p:cNvGrpSpPr/>
          <p:nvPr/>
        </p:nvGrpSpPr>
        <p:grpSpPr>
          <a:xfrm>
            <a:off x="614120" y="4568626"/>
            <a:ext cx="1565658" cy="245350"/>
            <a:chOff x="614120" y="4568626"/>
            <a:chExt cx="1565658" cy="245350"/>
          </a:xfrm>
        </p:grpSpPr>
        <p:grpSp>
          <p:nvGrpSpPr>
            <p:cNvPr id="142" name="Google Shape;142;p18"/>
            <p:cNvGrpSpPr/>
            <p:nvPr/>
          </p:nvGrpSpPr>
          <p:grpSpPr>
            <a:xfrm>
              <a:off x="614120" y="4568626"/>
              <a:ext cx="290167" cy="233377"/>
              <a:chOff x="614120" y="4568626"/>
              <a:chExt cx="290167" cy="233377"/>
            </a:xfrm>
          </p:grpSpPr>
          <p:sp>
            <p:nvSpPr>
              <p:cNvPr id="143" name="Google Shape;143;p18"/>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8"/>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8"/>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8"/>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7" name="Google Shape;147;p18"/>
            <p:cNvGrpSpPr/>
            <p:nvPr/>
          </p:nvGrpSpPr>
          <p:grpSpPr>
            <a:xfrm>
              <a:off x="989660" y="4603434"/>
              <a:ext cx="1190118" cy="210542"/>
              <a:chOff x="989660" y="4603434"/>
              <a:chExt cx="1190118" cy="210542"/>
            </a:xfrm>
          </p:grpSpPr>
          <p:sp>
            <p:nvSpPr>
              <p:cNvPr id="148" name="Google Shape;148;p18"/>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9" name="Google Shape;149;p18"/>
              <p:cNvGrpSpPr/>
              <p:nvPr/>
            </p:nvGrpSpPr>
            <p:grpSpPr>
              <a:xfrm>
                <a:off x="1682774" y="4617610"/>
                <a:ext cx="497005" cy="149188"/>
                <a:chOff x="1682774" y="4617610"/>
                <a:chExt cx="497005" cy="149188"/>
              </a:xfrm>
            </p:grpSpPr>
            <p:sp>
              <p:nvSpPr>
                <p:cNvPr id="150" name="Google Shape;150;p18"/>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8"/>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8"/>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8"/>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8"/>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Content">
  <p:cSld name="CUSTOM_2_3">
    <p:spTree>
      <p:nvGrpSpPr>
        <p:cNvPr id="155" name="Shape 155"/>
        <p:cNvGrpSpPr/>
        <p:nvPr/>
      </p:nvGrpSpPr>
      <p:grpSpPr>
        <a:xfrm>
          <a:off x="0" y="0"/>
          <a:ext cx="0" cy="0"/>
          <a:chOff x="0" y="0"/>
          <a:chExt cx="0" cy="0"/>
        </a:xfrm>
      </p:grpSpPr>
      <p:sp>
        <p:nvSpPr>
          <p:cNvPr id="156" name="Google Shape;156;p19"/>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57" name="Google Shape;157;p19"/>
          <p:cNvSpPr txBox="1"/>
          <p:nvPr>
            <p:ph idx="1" type="body"/>
          </p:nvPr>
        </p:nvSpPr>
        <p:spPr>
          <a:xfrm>
            <a:off x="762025" y="1514225"/>
            <a:ext cx="50802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158" name="Google Shape;158;p19"/>
          <p:cNvGrpSpPr/>
          <p:nvPr/>
        </p:nvGrpSpPr>
        <p:grpSpPr>
          <a:xfrm>
            <a:off x="614120" y="4568626"/>
            <a:ext cx="1565658" cy="245350"/>
            <a:chOff x="614120" y="4568626"/>
            <a:chExt cx="1565658" cy="245350"/>
          </a:xfrm>
        </p:grpSpPr>
        <p:grpSp>
          <p:nvGrpSpPr>
            <p:cNvPr id="159" name="Google Shape;159;p19"/>
            <p:cNvGrpSpPr/>
            <p:nvPr/>
          </p:nvGrpSpPr>
          <p:grpSpPr>
            <a:xfrm>
              <a:off x="614120" y="4568626"/>
              <a:ext cx="290167" cy="233377"/>
              <a:chOff x="614120" y="4568626"/>
              <a:chExt cx="290167" cy="233377"/>
            </a:xfrm>
          </p:grpSpPr>
          <p:sp>
            <p:nvSpPr>
              <p:cNvPr id="160" name="Google Shape;160;p19"/>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9"/>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9"/>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9"/>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4" name="Google Shape;164;p19"/>
            <p:cNvGrpSpPr/>
            <p:nvPr/>
          </p:nvGrpSpPr>
          <p:grpSpPr>
            <a:xfrm>
              <a:off x="989660" y="4603434"/>
              <a:ext cx="1190118" cy="210542"/>
              <a:chOff x="989660" y="4603434"/>
              <a:chExt cx="1190118" cy="210542"/>
            </a:xfrm>
          </p:grpSpPr>
          <p:sp>
            <p:nvSpPr>
              <p:cNvPr id="165" name="Google Shape;165;p19"/>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6" name="Google Shape;166;p19"/>
              <p:cNvGrpSpPr/>
              <p:nvPr/>
            </p:nvGrpSpPr>
            <p:grpSpPr>
              <a:xfrm>
                <a:off x="1682774" y="4617610"/>
                <a:ext cx="497005" cy="149188"/>
                <a:chOff x="1682774" y="4617610"/>
                <a:chExt cx="497005" cy="149188"/>
              </a:xfrm>
            </p:grpSpPr>
            <p:sp>
              <p:nvSpPr>
                <p:cNvPr id="167" name="Google Shape;167;p19"/>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9"/>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9"/>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9"/>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9"/>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6_Two columns">
  <p:cSld name="CUSTOM_2_2">
    <p:spTree>
      <p:nvGrpSpPr>
        <p:cNvPr id="172" name="Shape 172"/>
        <p:cNvGrpSpPr/>
        <p:nvPr/>
      </p:nvGrpSpPr>
      <p:grpSpPr>
        <a:xfrm>
          <a:off x="0" y="0"/>
          <a:ext cx="0" cy="0"/>
          <a:chOff x="0" y="0"/>
          <a:chExt cx="0" cy="0"/>
        </a:xfrm>
      </p:grpSpPr>
      <p:sp>
        <p:nvSpPr>
          <p:cNvPr id="173" name="Google Shape;173;p20"/>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74" name="Google Shape;174;p20"/>
          <p:cNvSpPr txBox="1"/>
          <p:nvPr>
            <p:ph idx="1" type="body"/>
          </p:nvPr>
        </p:nvSpPr>
        <p:spPr>
          <a:xfrm>
            <a:off x="762025" y="1514225"/>
            <a:ext cx="3810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175" name="Google Shape;175;p20"/>
          <p:cNvGrpSpPr/>
          <p:nvPr/>
        </p:nvGrpSpPr>
        <p:grpSpPr>
          <a:xfrm>
            <a:off x="614120" y="4568626"/>
            <a:ext cx="1565658" cy="245350"/>
            <a:chOff x="614120" y="4568626"/>
            <a:chExt cx="1565658" cy="245350"/>
          </a:xfrm>
        </p:grpSpPr>
        <p:grpSp>
          <p:nvGrpSpPr>
            <p:cNvPr id="176" name="Google Shape;176;p20"/>
            <p:cNvGrpSpPr/>
            <p:nvPr/>
          </p:nvGrpSpPr>
          <p:grpSpPr>
            <a:xfrm>
              <a:off x="614120" y="4568626"/>
              <a:ext cx="290167" cy="233377"/>
              <a:chOff x="614120" y="4568626"/>
              <a:chExt cx="290167" cy="233377"/>
            </a:xfrm>
          </p:grpSpPr>
          <p:sp>
            <p:nvSpPr>
              <p:cNvPr id="177" name="Google Shape;177;p20"/>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20"/>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20"/>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20"/>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1" name="Google Shape;181;p20"/>
            <p:cNvGrpSpPr/>
            <p:nvPr/>
          </p:nvGrpSpPr>
          <p:grpSpPr>
            <a:xfrm>
              <a:off x="989660" y="4603434"/>
              <a:ext cx="1190118" cy="210542"/>
              <a:chOff x="989660" y="4603434"/>
              <a:chExt cx="1190118" cy="210542"/>
            </a:xfrm>
          </p:grpSpPr>
          <p:sp>
            <p:nvSpPr>
              <p:cNvPr id="182" name="Google Shape;182;p20"/>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3" name="Google Shape;183;p20"/>
              <p:cNvGrpSpPr/>
              <p:nvPr/>
            </p:nvGrpSpPr>
            <p:grpSpPr>
              <a:xfrm>
                <a:off x="1682774" y="4617610"/>
                <a:ext cx="497005" cy="149188"/>
                <a:chOff x="1682774" y="4617610"/>
                <a:chExt cx="497005" cy="149188"/>
              </a:xfrm>
            </p:grpSpPr>
            <p:sp>
              <p:nvSpPr>
                <p:cNvPr id="184" name="Google Shape;184;p20"/>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0"/>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0"/>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0"/>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20"/>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89" name="Google Shape;189;p20"/>
          <p:cNvSpPr txBox="1"/>
          <p:nvPr>
            <p:ph idx="2" type="body"/>
          </p:nvPr>
        </p:nvSpPr>
        <p:spPr>
          <a:xfrm>
            <a:off x="4571950" y="1514225"/>
            <a:ext cx="3810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7_Three columns">
  <p:cSld name="CUSTOM_3">
    <p:spTree>
      <p:nvGrpSpPr>
        <p:cNvPr id="190" name="Shape 190"/>
        <p:cNvGrpSpPr/>
        <p:nvPr/>
      </p:nvGrpSpPr>
      <p:grpSpPr>
        <a:xfrm>
          <a:off x="0" y="0"/>
          <a:ext cx="0" cy="0"/>
          <a:chOff x="0" y="0"/>
          <a:chExt cx="0" cy="0"/>
        </a:xfrm>
      </p:grpSpPr>
      <p:sp>
        <p:nvSpPr>
          <p:cNvPr id="191" name="Google Shape;191;p21"/>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192" name="Google Shape;192;p21"/>
          <p:cNvGrpSpPr/>
          <p:nvPr/>
        </p:nvGrpSpPr>
        <p:grpSpPr>
          <a:xfrm>
            <a:off x="614120" y="4568626"/>
            <a:ext cx="1565658" cy="245350"/>
            <a:chOff x="614120" y="4568626"/>
            <a:chExt cx="1565658" cy="245350"/>
          </a:xfrm>
        </p:grpSpPr>
        <p:grpSp>
          <p:nvGrpSpPr>
            <p:cNvPr id="193" name="Google Shape;193;p21"/>
            <p:cNvGrpSpPr/>
            <p:nvPr/>
          </p:nvGrpSpPr>
          <p:grpSpPr>
            <a:xfrm>
              <a:off x="614120" y="4568626"/>
              <a:ext cx="290167" cy="233377"/>
              <a:chOff x="614120" y="4568626"/>
              <a:chExt cx="290167" cy="233377"/>
            </a:xfrm>
          </p:grpSpPr>
          <p:sp>
            <p:nvSpPr>
              <p:cNvPr id="194" name="Google Shape;194;p21"/>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21"/>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1"/>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1"/>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21"/>
            <p:cNvGrpSpPr/>
            <p:nvPr/>
          </p:nvGrpSpPr>
          <p:grpSpPr>
            <a:xfrm>
              <a:off x="989660" y="4603434"/>
              <a:ext cx="1190118" cy="210542"/>
              <a:chOff x="989660" y="4603434"/>
              <a:chExt cx="1190118" cy="210542"/>
            </a:xfrm>
          </p:grpSpPr>
          <p:sp>
            <p:nvSpPr>
              <p:cNvPr id="199" name="Google Shape;199;p21"/>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0" name="Google Shape;200;p21"/>
              <p:cNvGrpSpPr/>
              <p:nvPr/>
            </p:nvGrpSpPr>
            <p:grpSpPr>
              <a:xfrm>
                <a:off x="1682774" y="4617610"/>
                <a:ext cx="497005" cy="149188"/>
                <a:chOff x="1682774" y="4617610"/>
                <a:chExt cx="497005" cy="149188"/>
              </a:xfrm>
            </p:grpSpPr>
            <p:sp>
              <p:nvSpPr>
                <p:cNvPr id="201" name="Google Shape;201;p21"/>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21"/>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1"/>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1"/>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1"/>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06" name="Google Shape;206;p21"/>
          <p:cNvSpPr txBox="1"/>
          <p:nvPr>
            <p:ph idx="1" type="body"/>
          </p:nvPr>
        </p:nvSpPr>
        <p:spPr>
          <a:xfrm>
            <a:off x="761950" y="1514225"/>
            <a:ext cx="25401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07" name="Google Shape;207;p21"/>
          <p:cNvSpPr txBox="1"/>
          <p:nvPr>
            <p:ph idx="2" type="body"/>
          </p:nvPr>
        </p:nvSpPr>
        <p:spPr>
          <a:xfrm>
            <a:off x="3301950" y="1514225"/>
            <a:ext cx="25401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08" name="Google Shape;208;p21"/>
          <p:cNvSpPr txBox="1"/>
          <p:nvPr>
            <p:ph idx="3" type="body"/>
          </p:nvPr>
        </p:nvSpPr>
        <p:spPr>
          <a:xfrm>
            <a:off x="5841900" y="1514225"/>
            <a:ext cx="25401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30" name="Shape 30"/>
        <p:cNvGrpSpPr/>
        <p:nvPr/>
      </p:nvGrpSpPr>
      <p:grpSpPr>
        <a:xfrm>
          <a:off x="0" y="0"/>
          <a:ext cx="0" cy="0"/>
          <a:chOff x="0" y="0"/>
          <a:chExt cx="0" cy="0"/>
        </a:xfrm>
      </p:grpSpPr>
      <p:sp>
        <p:nvSpPr>
          <p:cNvPr id="31" name="Google Shape;31;p3"/>
          <p:cNvSpPr/>
          <p:nvPr/>
        </p:nvSpPr>
        <p:spPr>
          <a:xfrm>
            <a:off x="75" y="4636400"/>
            <a:ext cx="9144000" cy="507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3"/>
          <p:cNvGrpSpPr/>
          <p:nvPr/>
        </p:nvGrpSpPr>
        <p:grpSpPr>
          <a:xfrm>
            <a:off x="176223" y="4848071"/>
            <a:ext cx="532885" cy="173631"/>
            <a:chOff x="0" y="0"/>
            <a:chExt cx="2077525" cy="676925"/>
          </a:xfrm>
        </p:grpSpPr>
        <p:sp>
          <p:nvSpPr>
            <p:cNvPr id="33" name="Google Shape;33;p3"/>
            <p:cNvSpPr/>
            <p:nvPr/>
          </p:nvSpPr>
          <p:spPr>
            <a:xfrm>
              <a:off x="0" y="0"/>
              <a:ext cx="511375" cy="524800"/>
            </a:xfrm>
            <a:custGeom>
              <a:rect b="b" l="l" r="r" t="t"/>
              <a:pathLst>
                <a:path extrusionOk="0" h="20992" w="20455">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a:off x="540400" y="187300"/>
              <a:ext cx="339200" cy="337950"/>
            </a:xfrm>
            <a:custGeom>
              <a:rect b="b" l="l" r="r" t="t"/>
              <a:pathLst>
                <a:path extrusionOk="0" h="13518" w="13568">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a:off x="910400" y="187300"/>
              <a:ext cx="339200" cy="337950"/>
            </a:xfrm>
            <a:custGeom>
              <a:rect b="b" l="l" r="r" t="t"/>
              <a:pathLst>
                <a:path extrusionOk="0" h="13518" w="13568">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a:off x="1280400" y="187325"/>
              <a:ext cx="323850" cy="489600"/>
            </a:xfrm>
            <a:custGeom>
              <a:rect b="b" l="l" r="r" t="t"/>
              <a:pathLst>
                <a:path extrusionOk="0" h="19584" w="12954">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a:off x="1655750" y="20000"/>
              <a:ext cx="74250" cy="495000"/>
            </a:xfrm>
            <a:custGeom>
              <a:rect b="b" l="l" r="r" t="t"/>
              <a:pathLst>
                <a:path extrusionOk="0" h="19800" w="2970">
                  <a:moveTo>
                    <a:pt x="2970" y="0"/>
                  </a:moveTo>
                  <a:lnTo>
                    <a:pt x="2970" y="19800"/>
                  </a:lnTo>
                  <a:lnTo>
                    <a:pt x="0" y="19800"/>
                  </a:lnTo>
                  <a:lnTo>
                    <a:pt x="0" y="0"/>
                  </a:lnTo>
                  <a:lnTo>
                    <a:pt x="2970" y="0"/>
                  </a:lnTo>
                  <a:close/>
                </a:path>
              </a:pathLst>
            </a:cu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a:off x="1765825" y="187275"/>
              <a:ext cx="311700" cy="337950"/>
            </a:xfrm>
            <a:custGeom>
              <a:rect b="b" l="l" r="r" t="t"/>
              <a:pathLst>
                <a:path extrusionOk="0" h="13518" w="12468">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nvSpPr>
        <p:spPr>
          <a:xfrm>
            <a:off x="5085675" y="4796225"/>
            <a:ext cx="3561000" cy="276900"/>
          </a:xfrm>
          <a:prstGeom prst="rect">
            <a:avLst/>
          </a:prstGeom>
          <a:noFill/>
          <a:ln>
            <a:noFill/>
          </a:ln>
        </p:spPr>
        <p:txBody>
          <a:bodyPr anchorCtr="0" anchor="ctr" bIns="91425" lIns="91425" spcFirstLastPara="1" rIns="91425" wrap="square" tIns="91425">
            <a:noAutofit/>
          </a:bodyPr>
          <a:lstStyle/>
          <a:p>
            <a:pPr indent="0" lvl="0" marL="0" rtl="0" algn="r">
              <a:lnSpc>
                <a:spcPct val="95000"/>
              </a:lnSpc>
              <a:spcBef>
                <a:spcPts val="0"/>
              </a:spcBef>
              <a:spcAft>
                <a:spcPts val="0"/>
              </a:spcAft>
              <a:buNone/>
            </a:pPr>
            <a:r>
              <a:rPr lang="en" sz="600">
                <a:solidFill>
                  <a:schemeClr val="lt1"/>
                </a:solidFill>
                <a:latin typeface="Roboto"/>
                <a:ea typeface="Roboto"/>
                <a:cs typeface="Roboto"/>
                <a:sym typeface="Roboto"/>
              </a:rPr>
              <a:t>Confidential + Proprietary</a:t>
            </a:r>
            <a:endParaRPr sz="600">
              <a:solidFill>
                <a:schemeClr val="lt1"/>
              </a:solidFill>
              <a:latin typeface="Roboto"/>
              <a:ea typeface="Roboto"/>
              <a:cs typeface="Roboto"/>
              <a:sym typeface="Roboto"/>
            </a:endParaRPr>
          </a:p>
        </p:txBody>
      </p:sp>
      <p:sp>
        <p:nvSpPr>
          <p:cNvPr id="40" name="Google Shape;40;p3"/>
          <p:cNvSpPr txBox="1"/>
          <p:nvPr>
            <p:ph type="title"/>
          </p:nvPr>
        </p:nvSpPr>
        <p:spPr>
          <a:xfrm>
            <a:off x="176225" y="703050"/>
            <a:ext cx="4022100" cy="36498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1" name="Google Shape;41;p3"/>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8_Four columns">
  <p:cSld name="CUSTOM_3_1">
    <p:spTree>
      <p:nvGrpSpPr>
        <p:cNvPr id="209" name="Shape 209"/>
        <p:cNvGrpSpPr/>
        <p:nvPr/>
      </p:nvGrpSpPr>
      <p:grpSpPr>
        <a:xfrm>
          <a:off x="0" y="0"/>
          <a:ext cx="0" cy="0"/>
          <a:chOff x="0" y="0"/>
          <a:chExt cx="0" cy="0"/>
        </a:xfrm>
      </p:grpSpPr>
      <p:sp>
        <p:nvSpPr>
          <p:cNvPr id="210" name="Google Shape;210;p22"/>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211" name="Google Shape;211;p22"/>
          <p:cNvGrpSpPr/>
          <p:nvPr/>
        </p:nvGrpSpPr>
        <p:grpSpPr>
          <a:xfrm>
            <a:off x="614120" y="4568626"/>
            <a:ext cx="1565658" cy="245350"/>
            <a:chOff x="614120" y="4568626"/>
            <a:chExt cx="1565658" cy="245350"/>
          </a:xfrm>
        </p:grpSpPr>
        <p:grpSp>
          <p:nvGrpSpPr>
            <p:cNvPr id="212" name="Google Shape;212;p22"/>
            <p:cNvGrpSpPr/>
            <p:nvPr/>
          </p:nvGrpSpPr>
          <p:grpSpPr>
            <a:xfrm>
              <a:off x="614120" y="4568626"/>
              <a:ext cx="290167" cy="233377"/>
              <a:chOff x="614120" y="4568626"/>
              <a:chExt cx="290167" cy="233377"/>
            </a:xfrm>
          </p:grpSpPr>
          <p:sp>
            <p:nvSpPr>
              <p:cNvPr id="213" name="Google Shape;213;p22"/>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22"/>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22"/>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2"/>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7" name="Google Shape;217;p22"/>
            <p:cNvGrpSpPr/>
            <p:nvPr/>
          </p:nvGrpSpPr>
          <p:grpSpPr>
            <a:xfrm>
              <a:off x="989660" y="4603434"/>
              <a:ext cx="1190118" cy="210542"/>
              <a:chOff x="989660" y="4603434"/>
              <a:chExt cx="1190118" cy="210542"/>
            </a:xfrm>
          </p:grpSpPr>
          <p:sp>
            <p:nvSpPr>
              <p:cNvPr id="218" name="Google Shape;218;p22"/>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9" name="Google Shape;219;p22"/>
              <p:cNvGrpSpPr/>
              <p:nvPr/>
            </p:nvGrpSpPr>
            <p:grpSpPr>
              <a:xfrm>
                <a:off x="1682774" y="4617610"/>
                <a:ext cx="497005" cy="149188"/>
                <a:chOff x="1682774" y="4617610"/>
                <a:chExt cx="497005" cy="149188"/>
              </a:xfrm>
            </p:grpSpPr>
            <p:sp>
              <p:nvSpPr>
                <p:cNvPr id="220" name="Google Shape;220;p22"/>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2"/>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2"/>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2"/>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22"/>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25" name="Google Shape;225;p22"/>
          <p:cNvSpPr txBox="1"/>
          <p:nvPr>
            <p:ph idx="1" type="body"/>
          </p:nvPr>
        </p:nvSpPr>
        <p:spPr>
          <a:xfrm>
            <a:off x="761950"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26" name="Google Shape;226;p22"/>
          <p:cNvSpPr txBox="1"/>
          <p:nvPr>
            <p:ph idx="2" type="body"/>
          </p:nvPr>
        </p:nvSpPr>
        <p:spPr>
          <a:xfrm>
            <a:off x="2666938"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27" name="Google Shape;227;p22"/>
          <p:cNvSpPr txBox="1"/>
          <p:nvPr>
            <p:ph idx="3" type="body"/>
          </p:nvPr>
        </p:nvSpPr>
        <p:spPr>
          <a:xfrm>
            <a:off x="4571888"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28" name="Google Shape;228;p22"/>
          <p:cNvSpPr txBox="1"/>
          <p:nvPr>
            <p:ph idx="4" type="body"/>
          </p:nvPr>
        </p:nvSpPr>
        <p:spPr>
          <a:xfrm>
            <a:off x="6476938"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9_Quote">
  <p:cSld name="CUSTOM_3_1_1_1_1_1_2">
    <p:spTree>
      <p:nvGrpSpPr>
        <p:cNvPr id="229" name="Shape 229"/>
        <p:cNvGrpSpPr/>
        <p:nvPr/>
      </p:nvGrpSpPr>
      <p:grpSpPr>
        <a:xfrm>
          <a:off x="0" y="0"/>
          <a:ext cx="0" cy="0"/>
          <a:chOff x="0" y="0"/>
          <a:chExt cx="0" cy="0"/>
        </a:xfrm>
      </p:grpSpPr>
      <p:sp>
        <p:nvSpPr>
          <p:cNvPr id="230" name="Google Shape;230;p23"/>
          <p:cNvSpPr txBox="1"/>
          <p:nvPr>
            <p:ph type="title"/>
          </p:nvPr>
        </p:nvSpPr>
        <p:spPr>
          <a:xfrm>
            <a:off x="761950" y="1161825"/>
            <a:ext cx="57150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231" name="Google Shape;231;p23"/>
          <p:cNvGrpSpPr/>
          <p:nvPr/>
        </p:nvGrpSpPr>
        <p:grpSpPr>
          <a:xfrm>
            <a:off x="614120" y="4568626"/>
            <a:ext cx="1565658" cy="245350"/>
            <a:chOff x="614120" y="4568626"/>
            <a:chExt cx="1565658" cy="245350"/>
          </a:xfrm>
        </p:grpSpPr>
        <p:grpSp>
          <p:nvGrpSpPr>
            <p:cNvPr id="232" name="Google Shape;232;p23"/>
            <p:cNvGrpSpPr/>
            <p:nvPr/>
          </p:nvGrpSpPr>
          <p:grpSpPr>
            <a:xfrm>
              <a:off x="614120" y="4568626"/>
              <a:ext cx="290167" cy="233377"/>
              <a:chOff x="614120" y="4568626"/>
              <a:chExt cx="290167" cy="233377"/>
            </a:xfrm>
          </p:grpSpPr>
          <p:sp>
            <p:nvSpPr>
              <p:cNvPr id="233" name="Google Shape;233;p23"/>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3"/>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3"/>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23"/>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7" name="Google Shape;237;p23"/>
            <p:cNvGrpSpPr/>
            <p:nvPr/>
          </p:nvGrpSpPr>
          <p:grpSpPr>
            <a:xfrm>
              <a:off x="989660" y="4603434"/>
              <a:ext cx="1190118" cy="210542"/>
              <a:chOff x="989660" y="4603434"/>
              <a:chExt cx="1190118" cy="210542"/>
            </a:xfrm>
          </p:grpSpPr>
          <p:sp>
            <p:nvSpPr>
              <p:cNvPr id="238" name="Google Shape;238;p23"/>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9" name="Google Shape;239;p23"/>
              <p:cNvGrpSpPr/>
              <p:nvPr/>
            </p:nvGrpSpPr>
            <p:grpSpPr>
              <a:xfrm>
                <a:off x="1682774" y="4617610"/>
                <a:ext cx="497005" cy="149188"/>
                <a:chOff x="1682774" y="4617610"/>
                <a:chExt cx="497005" cy="149188"/>
              </a:xfrm>
            </p:grpSpPr>
            <p:sp>
              <p:nvSpPr>
                <p:cNvPr id="240" name="Google Shape;240;p23"/>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3"/>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23"/>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3"/>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23"/>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45" name="Google Shape;245;p23"/>
          <p:cNvSpPr txBox="1"/>
          <p:nvPr>
            <p:ph idx="1" type="body"/>
          </p:nvPr>
        </p:nvSpPr>
        <p:spPr>
          <a:xfrm>
            <a:off x="762000" y="3276400"/>
            <a:ext cx="2540100" cy="105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One image">
  <p:cSld name="CUSTOM_3_1_1_1_1">
    <p:spTree>
      <p:nvGrpSpPr>
        <p:cNvPr id="246" name="Shape 246"/>
        <p:cNvGrpSpPr/>
        <p:nvPr/>
      </p:nvGrpSpPr>
      <p:grpSpPr>
        <a:xfrm>
          <a:off x="0" y="0"/>
          <a:ext cx="0" cy="0"/>
          <a:chOff x="0" y="0"/>
          <a:chExt cx="0" cy="0"/>
        </a:xfrm>
      </p:grpSpPr>
      <p:sp>
        <p:nvSpPr>
          <p:cNvPr id="247" name="Google Shape;247;p24"/>
          <p:cNvSpPr txBox="1"/>
          <p:nvPr>
            <p:ph type="title"/>
          </p:nvPr>
        </p:nvSpPr>
        <p:spPr>
          <a:xfrm>
            <a:off x="761950" y="809425"/>
            <a:ext cx="3174900" cy="14097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248" name="Google Shape;248;p24"/>
          <p:cNvGrpSpPr/>
          <p:nvPr/>
        </p:nvGrpSpPr>
        <p:grpSpPr>
          <a:xfrm>
            <a:off x="614120" y="4568626"/>
            <a:ext cx="1565658" cy="245350"/>
            <a:chOff x="614120" y="4568626"/>
            <a:chExt cx="1565658" cy="245350"/>
          </a:xfrm>
        </p:grpSpPr>
        <p:grpSp>
          <p:nvGrpSpPr>
            <p:cNvPr id="249" name="Google Shape;249;p24"/>
            <p:cNvGrpSpPr/>
            <p:nvPr/>
          </p:nvGrpSpPr>
          <p:grpSpPr>
            <a:xfrm>
              <a:off x="614120" y="4568626"/>
              <a:ext cx="290167" cy="233377"/>
              <a:chOff x="614120" y="4568626"/>
              <a:chExt cx="290167" cy="233377"/>
            </a:xfrm>
          </p:grpSpPr>
          <p:sp>
            <p:nvSpPr>
              <p:cNvPr id="250" name="Google Shape;250;p24"/>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4"/>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4"/>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4"/>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24"/>
            <p:cNvGrpSpPr/>
            <p:nvPr/>
          </p:nvGrpSpPr>
          <p:grpSpPr>
            <a:xfrm>
              <a:off x="989660" y="4603434"/>
              <a:ext cx="1190118" cy="210542"/>
              <a:chOff x="989660" y="4603434"/>
              <a:chExt cx="1190118" cy="210542"/>
            </a:xfrm>
          </p:grpSpPr>
          <p:sp>
            <p:nvSpPr>
              <p:cNvPr id="255" name="Google Shape;255;p24"/>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6" name="Google Shape;256;p24"/>
              <p:cNvGrpSpPr/>
              <p:nvPr/>
            </p:nvGrpSpPr>
            <p:grpSpPr>
              <a:xfrm>
                <a:off x="1682774" y="4617610"/>
                <a:ext cx="497005" cy="149188"/>
                <a:chOff x="1682774" y="4617610"/>
                <a:chExt cx="497005" cy="149188"/>
              </a:xfrm>
            </p:grpSpPr>
            <p:sp>
              <p:nvSpPr>
                <p:cNvPr id="257" name="Google Shape;257;p24"/>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24"/>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4"/>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24"/>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4"/>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62" name="Google Shape;262;p24"/>
          <p:cNvSpPr txBox="1"/>
          <p:nvPr>
            <p:ph idx="1" type="body"/>
          </p:nvPr>
        </p:nvSpPr>
        <p:spPr>
          <a:xfrm>
            <a:off x="762002" y="2571750"/>
            <a:ext cx="2540100" cy="17619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wo images">
  <p:cSld name="CUSTOM_3_1_1_1_1_1_1_1">
    <p:spTree>
      <p:nvGrpSpPr>
        <p:cNvPr id="263" name="Shape 263"/>
        <p:cNvGrpSpPr/>
        <p:nvPr/>
      </p:nvGrpSpPr>
      <p:grpSpPr>
        <a:xfrm>
          <a:off x="0" y="0"/>
          <a:ext cx="0" cy="0"/>
          <a:chOff x="0" y="0"/>
          <a:chExt cx="0" cy="0"/>
        </a:xfrm>
      </p:grpSpPr>
      <p:sp>
        <p:nvSpPr>
          <p:cNvPr id="264" name="Google Shape;264;p25"/>
          <p:cNvSpPr txBox="1"/>
          <p:nvPr>
            <p:ph type="title"/>
          </p:nvPr>
        </p:nvSpPr>
        <p:spPr>
          <a:xfrm>
            <a:off x="762100" y="809375"/>
            <a:ext cx="5079900" cy="3525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265" name="Google Shape;265;p25"/>
          <p:cNvGrpSpPr/>
          <p:nvPr/>
        </p:nvGrpSpPr>
        <p:grpSpPr>
          <a:xfrm>
            <a:off x="614120" y="4568626"/>
            <a:ext cx="1565658" cy="245350"/>
            <a:chOff x="614120" y="4568626"/>
            <a:chExt cx="1565658" cy="245350"/>
          </a:xfrm>
        </p:grpSpPr>
        <p:grpSp>
          <p:nvGrpSpPr>
            <p:cNvPr id="266" name="Google Shape;266;p25"/>
            <p:cNvGrpSpPr/>
            <p:nvPr/>
          </p:nvGrpSpPr>
          <p:grpSpPr>
            <a:xfrm>
              <a:off x="614120" y="4568626"/>
              <a:ext cx="290167" cy="233377"/>
              <a:chOff x="614120" y="4568626"/>
              <a:chExt cx="290167" cy="233377"/>
            </a:xfrm>
          </p:grpSpPr>
          <p:sp>
            <p:nvSpPr>
              <p:cNvPr id="267" name="Google Shape;267;p25"/>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25"/>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25"/>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5"/>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1" name="Google Shape;271;p25"/>
            <p:cNvGrpSpPr/>
            <p:nvPr/>
          </p:nvGrpSpPr>
          <p:grpSpPr>
            <a:xfrm>
              <a:off x="989660" y="4603434"/>
              <a:ext cx="1190118" cy="210542"/>
              <a:chOff x="989660" y="4603434"/>
              <a:chExt cx="1190118" cy="210542"/>
            </a:xfrm>
          </p:grpSpPr>
          <p:sp>
            <p:nvSpPr>
              <p:cNvPr id="272" name="Google Shape;272;p25"/>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3" name="Google Shape;273;p25"/>
              <p:cNvGrpSpPr/>
              <p:nvPr/>
            </p:nvGrpSpPr>
            <p:grpSpPr>
              <a:xfrm>
                <a:off x="1682774" y="4617610"/>
                <a:ext cx="497005" cy="149188"/>
                <a:chOff x="1682774" y="4617610"/>
                <a:chExt cx="497005" cy="149188"/>
              </a:xfrm>
            </p:grpSpPr>
            <p:sp>
              <p:nvSpPr>
                <p:cNvPr id="274" name="Google Shape;274;p25"/>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25"/>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25"/>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25"/>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25"/>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79" name="Google Shape;279;p25"/>
          <p:cNvSpPr txBox="1"/>
          <p:nvPr>
            <p:ph idx="1" type="body"/>
          </p:nvPr>
        </p:nvSpPr>
        <p:spPr>
          <a:xfrm>
            <a:off x="762000" y="3628875"/>
            <a:ext cx="3657300" cy="704400"/>
          </a:xfrm>
          <a:prstGeom prst="rect">
            <a:avLst/>
          </a:prstGeom>
        </p:spPr>
        <p:txBody>
          <a:bodyPr anchorCtr="0" anchor="t" bIns="0" lIns="0" spcFirstLastPara="1" rIns="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80" name="Google Shape;280;p25"/>
          <p:cNvSpPr txBox="1"/>
          <p:nvPr>
            <p:ph idx="2" type="body"/>
          </p:nvPr>
        </p:nvSpPr>
        <p:spPr>
          <a:xfrm>
            <a:off x="4572125" y="3628875"/>
            <a:ext cx="3657300" cy="704400"/>
          </a:xfrm>
          <a:prstGeom prst="rect">
            <a:avLst/>
          </a:prstGeom>
        </p:spPr>
        <p:txBody>
          <a:bodyPr anchorCtr="0" anchor="t" bIns="0" lIns="0" spcFirstLastPara="1" rIns="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hree images">
  <p:cSld name="CUSTOM_3_1_1_1_1_1_1_1_1_1_2">
    <p:spTree>
      <p:nvGrpSpPr>
        <p:cNvPr id="281" name="Shape 281"/>
        <p:cNvGrpSpPr/>
        <p:nvPr/>
      </p:nvGrpSpPr>
      <p:grpSpPr>
        <a:xfrm>
          <a:off x="0" y="0"/>
          <a:ext cx="0" cy="0"/>
          <a:chOff x="0" y="0"/>
          <a:chExt cx="0" cy="0"/>
        </a:xfrm>
      </p:grpSpPr>
      <p:sp>
        <p:nvSpPr>
          <p:cNvPr id="282" name="Google Shape;282;p26"/>
          <p:cNvSpPr txBox="1"/>
          <p:nvPr>
            <p:ph type="title"/>
          </p:nvPr>
        </p:nvSpPr>
        <p:spPr>
          <a:xfrm>
            <a:off x="762100" y="809375"/>
            <a:ext cx="5079900" cy="3525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283" name="Google Shape;283;p26"/>
          <p:cNvGrpSpPr/>
          <p:nvPr/>
        </p:nvGrpSpPr>
        <p:grpSpPr>
          <a:xfrm>
            <a:off x="614120" y="4568626"/>
            <a:ext cx="1565658" cy="245350"/>
            <a:chOff x="614120" y="4568626"/>
            <a:chExt cx="1565658" cy="245350"/>
          </a:xfrm>
        </p:grpSpPr>
        <p:grpSp>
          <p:nvGrpSpPr>
            <p:cNvPr id="284" name="Google Shape;284;p26"/>
            <p:cNvGrpSpPr/>
            <p:nvPr/>
          </p:nvGrpSpPr>
          <p:grpSpPr>
            <a:xfrm>
              <a:off x="614120" y="4568626"/>
              <a:ext cx="290167" cy="233377"/>
              <a:chOff x="614120" y="4568626"/>
              <a:chExt cx="290167" cy="233377"/>
            </a:xfrm>
          </p:grpSpPr>
          <p:sp>
            <p:nvSpPr>
              <p:cNvPr id="285" name="Google Shape;285;p26"/>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6"/>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6"/>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6"/>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9" name="Google Shape;289;p26"/>
            <p:cNvGrpSpPr/>
            <p:nvPr/>
          </p:nvGrpSpPr>
          <p:grpSpPr>
            <a:xfrm>
              <a:off x="989660" y="4603434"/>
              <a:ext cx="1190118" cy="210542"/>
              <a:chOff x="989660" y="4603434"/>
              <a:chExt cx="1190118" cy="210542"/>
            </a:xfrm>
          </p:grpSpPr>
          <p:sp>
            <p:nvSpPr>
              <p:cNvPr id="290" name="Google Shape;290;p26"/>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1" name="Google Shape;291;p26"/>
              <p:cNvGrpSpPr/>
              <p:nvPr/>
            </p:nvGrpSpPr>
            <p:grpSpPr>
              <a:xfrm>
                <a:off x="1682774" y="4617610"/>
                <a:ext cx="497005" cy="149188"/>
                <a:chOff x="1682774" y="4617610"/>
                <a:chExt cx="497005" cy="149188"/>
              </a:xfrm>
            </p:grpSpPr>
            <p:sp>
              <p:nvSpPr>
                <p:cNvPr id="292" name="Google Shape;292;p26"/>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26"/>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26"/>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26"/>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6"/>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97" name="Google Shape;297;p26"/>
          <p:cNvSpPr txBox="1"/>
          <p:nvPr>
            <p:ph idx="1" type="body"/>
          </p:nvPr>
        </p:nvSpPr>
        <p:spPr>
          <a:xfrm>
            <a:off x="762000" y="2924350"/>
            <a:ext cx="2540100" cy="1057200"/>
          </a:xfrm>
          <a:prstGeom prst="rect">
            <a:avLst/>
          </a:prstGeom>
        </p:spPr>
        <p:txBody>
          <a:bodyPr anchorCtr="0" anchor="t" bIns="0" lIns="0" spcFirstLastPara="1" rIns="22860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98" name="Google Shape;298;p26"/>
          <p:cNvSpPr txBox="1"/>
          <p:nvPr>
            <p:ph idx="2" type="body"/>
          </p:nvPr>
        </p:nvSpPr>
        <p:spPr>
          <a:xfrm>
            <a:off x="3301950" y="2924350"/>
            <a:ext cx="2540100" cy="1057200"/>
          </a:xfrm>
          <a:prstGeom prst="rect">
            <a:avLst/>
          </a:prstGeom>
        </p:spPr>
        <p:txBody>
          <a:bodyPr anchorCtr="0" anchor="t" bIns="0" lIns="0" spcFirstLastPara="1" rIns="22860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299" name="Google Shape;299;p26"/>
          <p:cNvSpPr txBox="1"/>
          <p:nvPr>
            <p:ph idx="3" type="body"/>
          </p:nvPr>
        </p:nvSpPr>
        <p:spPr>
          <a:xfrm>
            <a:off x="5841900" y="2924350"/>
            <a:ext cx="2540100" cy="1057200"/>
          </a:xfrm>
          <a:prstGeom prst="rect">
            <a:avLst/>
          </a:prstGeom>
        </p:spPr>
        <p:txBody>
          <a:bodyPr anchorCtr="0" anchor="t" bIns="0" lIns="0" spcFirstLastPara="1" rIns="22860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Hero image">
  <p:cSld name="CUSTOM_3_1_1_1_1_1_1_1_1_1_1">
    <p:spTree>
      <p:nvGrpSpPr>
        <p:cNvPr id="300" name="Shape 300"/>
        <p:cNvGrpSpPr/>
        <p:nvPr/>
      </p:nvGrpSpPr>
      <p:grpSpPr>
        <a:xfrm>
          <a:off x="0" y="0"/>
          <a:ext cx="0" cy="0"/>
          <a:chOff x="0" y="0"/>
          <a:chExt cx="0" cy="0"/>
        </a:xfrm>
      </p:grpSpPr>
      <p:grpSp>
        <p:nvGrpSpPr>
          <p:cNvPr id="301" name="Google Shape;301;p27"/>
          <p:cNvGrpSpPr/>
          <p:nvPr/>
        </p:nvGrpSpPr>
        <p:grpSpPr>
          <a:xfrm>
            <a:off x="614120" y="4568626"/>
            <a:ext cx="1565658" cy="245350"/>
            <a:chOff x="614120" y="4568626"/>
            <a:chExt cx="1565658" cy="245350"/>
          </a:xfrm>
        </p:grpSpPr>
        <p:grpSp>
          <p:nvGrpSpPr>
            <p:cNvPr id="302" name="Google Shape;302;p27"/>
            <p:cNvGrpSpPr/>
            <p:nvPr/>
          </p:nvGrpSpPr>
          <p:grpSpPr>
            <a:xfrm>
              <a:off x="614120" y="4568626"/>
              <a:ext cx="290167" cy="233377"/>
              <a:chOff x="614120" y="4568626"/>
              <a:chExt cx="290167" cy="233377"/>
            </a:xfrm>
          </p:grpSpPr>
          <p:sp>
            <p:nvSpPr>
              <p:cNvPr id="303" name="Google Shape;303;p27"/>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27"/>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7"/>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7"/>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7" name="Google Shape;307;p27"/>
            <p:cNvGrpSpPr/>
            <p:nvPr/>
          </p:nvGrpSpPr>
          <p:grpSpPr>
            <a:xfrm>
              <a:off x="989660" y="4603434"/>
              <a:ext cx="1190118" cy="210542"/>
              <a:chOff x="989660" y="4603434"/>
              <a:chExt cx="1190118" cy="210542"/>
            </a:xfrm>
          </p:grpSpPr>
          <p:sp>
            <p:nvSpPr>
              <p:cNvPr id="308" name="Google Shape;308;p27"/>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9" name="Google Shape;309;p27"/>
              <p:cNvGrpSpPr/>
              <p:nvPr/>
            </p:nvGrpSpPr>
            <p:grpSpPr>
              <a:xfrm>
                <a:off x="1682774" y="4617610"/>
                <a:ext cx="497005" cy="149188"/>
                <a:chOff x="1682774" y="4617610"/>
                <a:chExt cx="497005" cy="149188"/>
              </a:xfrm>
            </p:grpSpPr>
            <p:sp>
              <p:nvSpPr>
                <p:cNvPr id="310" name="Google Shape;310;p27"/>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27"/>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27"/>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27"/>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27"/>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315" name="Google Shape;315;p27"/>
          <p:cNvSpPr txBox="1"/>
          <p:nvPr>
            <p:ph idx="1" type="body"/>
          </p:nvPr>
        </p:nvSpPr>
        <p:spPr>
          <a:xfrm>
            <a:off x="4571950" y="4515350"/>
            <a:ext cx="3810000" cy="351900"/>
          </a:xfrm>
          <a:prstGeom prst="rect">
            <a:avLst/>
          </a:prstGeom>
        </p:spPr>
        <p:txBody>
          <a:bodyPr anchorCtr="0" anchor="ctr" bIns="0" lIns="0" spcFirstLastPara="1" rIns="0" wrap="square" tIns="0">
            <a:noAutofit/>
          </a:bodyPr>
          <a:lstStyle>
            <a:lvl1pPr indent="-298450" lvl="0" marL="457200" rtl="0" algn="r">
              <a:spcBef>
                <a:spcPts val="0"/>
              </a:spcBef>
              <a:spcAft>
                <a:spcPts val="0"/>
              </a:spcAft>
              <a:buSzPts val="1100"/>
              <a:buChar char="●"/>
              <a:defRPr/>
            </a:lvl1pPr>
            <a:lvl2pPr indent="-298450" lvl="1" marL="914400" rtl="0" algn="r">
              <a:spcBef>
                <a:spcPts val="0"/>
              </a:spcBef>
              <a:spcAft>
                <a:spcPts val="0"/>
              </a:spcAft>
              <a:buSzPts val="1100"/>
              <a:buChar char="○"/>
              <a:defRPr/>
            </a:lvl2pPr>
            <a:lvl3pPr indent="-298450" lvl="2" marL="1371600" rtl="0" algn="r">
              <a:spcBef>
                <a:spcPts val="0"/>
              </a:spcBef>
              <a:spcAft>
                <a:spcPts val="0"/>
              </a:spcAft>
              <a:buSzPts val="1100"/>
              <a:buChar char="■"/>
              <a:defRPr/>
            </a:lvl3pPr>
            <a:lvl4pPr indent="-298450" lvl="3" marL="1828800" rtl="0" algn="r">
              <a:spcBef>
                <a:spcPts val="0"/>
              </a:spcBef>
              <a:spcAft>
                <a:spcPts val="0"/>
              </a:spcAft>
              <a:buSzPts val="1100"/>
              <a:buChar char="●"/>
              <a:defRPr/>
            </a:lvl4pPr>
            <a:lvl5pPr indent="-298450" lvl="4" marL="2286000" rtl="0" algn="r">
              <a:spcBef>
                <a:spcPts val="0"/>
              </a:spcBef>
              <a:spcAft>
                <a:spcPts val="0"/>
              </a:spcAft>
              <a:buSzPts val="1100"/>
              <a:buChar char="○"/>
              <a:defRPr/>
            </a:lvl5pPr>
            <a:lvl6pPr indent="-298450" lvl="5" marL="2743200" rtl="0" algn="r">
              <a:spcBef>
                <a:spcPts val="0"/>
              </a:spcBef>
              <a:spcAft>
                <a:spcPts val="0"/>
              </a:spcAft>
              <a:buSzPts val="1100"/>
              <a:buChar char="■"/>
              <a:defRPr/>
            </a:lvl6pPr>
            <a:lvl7pPr indent="-298450" lvl="6" marL="3200400" rtl="0" algn="r">
              <a:spcBef>
                <a:spcPts val="0"/>
              </a:spcBef>
              <a:spcAft>
                <a:spcPts val="0"/>
              </a:spcAft>
              <a:buSzPts val="1100"/>
              <a:buChar char="●"/>
              <a:defRPr/>
            </a:lvl7pPr>
            <a:lvl8pPr indent="-298450" lvl="7" marL="3657600" rtl="0" algn="r">
              <a:spcBef>
                <a:spcPts val="0"/>
              </a:spcBef>
              <a:spcAft>
                <a:spcPts val="0"/>
              </a:spcAft>
              <a:buSzPts val="1100"/>
              <a:buChar char="○"/>
              <a:defRPr/>
            </a:lvl8pPr>
            <a:lvl9pPr indent="-298450" lvl="8" marL="4114800" rtl="0" algn="r">
              <a:spcBef>
                <a:spcPts val="0"/>
              </a:spcBef>
              <a:spcAft>
                <a:spcPts val="0"/>
              </a:spcAft>
              <a:buSzPts val="11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Dark break">
  <p:cSld name="CUSTOM_3_1_1_1_1_1_1_1_1_1_1_1">
    <p:bg>
      <p:bgPr>
        <a:solidFill>
          <a:srgbClr val="202124"/>
        </a:solidFill>
      </p:bgPr>
    </p:bg>
    <p:spTree>
      <p:nvGrpSpPr>
        <p:cNvPr id="316" name="Shape 316"/>
        <p:cNvGrpSpPr/>
        <p:nvPr/>
      </p:nvGrpSpPr>
      <p:grpSpPr>
        <a:xfrm>
          <a:off x="0" y="0"/>
          <a:ext cx="0" cy="0"/>
          <a:chOff x="0" y="0"/>
          <a:chExt cx="0" cy="0"/>
        </a:xfrm>
      </p:grpSpPr>
      <p:grpSp>
        <p:nvGrpSpPr>
          <p:cNvPr id="317" name="Google Shape;317;p28"/>
          <p:cNvGrpSpPr/>
          <p:nvPr/>
        </p:nvGrpSpPr>
        <p:grpSpPr>
          <a:xfrm>
            <a:off x="614120" y="4568626"/>
            <a:ext cx="1565658" cy="245350"/>
            <a:chOff x="614120" y="4568626"/>
            <a:chExt cx="1565658" cy="245350"/>
          </a:xfrm>
        </p:grpSpPr>
        <p:grpSp>
          <p:nvGrpSpPr>
            <p:cNvPr id="318" name="Google Shape;318;p28"/>
            <p:cNvGrpSpPr/>
            <p:nvPr/>
          </p:nvGrpSpPr>
          <p:grpSpPr>
            <a:xfrm>
              <a:off x="614120" y="4568626"/>
              <a:ext cx="290167" cy="233377"/>
              <a:chOff x="614120" y="4568626"/>
              <a:chExt cx="290167" cy="233377"/>
            </a:xfrm>
          </p:grpSpPr>
          <p:sp>
            <p:nvSpPr>
              <p:cNvPr id="319" name="Google Shape;319;p28"/>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28"/>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8"/>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28"/>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3" name="Google Shape;323;p28"/>
            <p:cNvGrpSpPr/>
            <p:nvPr/>
          </p:nvGrpSpPr>
          <p:grpSpPr>
            <a:xfrm>
              <a:off x="989660" y="4603434"/>
              <a:ext cx="1190118" cy="210542"/>
              <a:chOff x="989660" y="4603434"/>
              <a:chExt cx="1190118" cy="210542"/>
            </a:xfrm>
          </p:grpSpPr>
          <p:sp>
            <p:nvSpPr>
              <p:cNvPr id="324" name="Google Shape;324;p28"/>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5" name="Google Shape;325;p28"/>
              <p:cNvGrpSpPr/>
              <p:nvPr/>
            </p:nvGrpSpPr>
            <p:grpSpPr>
              <a:xfrm>
                <a:off x="1682774" y="4617610"/>
                <a:ext cx="497005" cy="149188"/>
                <a:chOff x="1682774" y="4617610"/>
                <a:chExt cx="497005" cy="149188"/>
              </a:xfrm>
            </p:grpSpPr>
            <p:sp>
              <p:nvSpPr>
                <p:cNvPr id="326" name="Google Shape;326;p28"/>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8"/>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8"/>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8"/>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28"/>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331" name="Google Shape;331;p28"/>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solidFill>
                  <a:srgbClr val="FFFFFF"/>
                </a:solidFill>
              </a:defRPr>
            </a:lvl1pPr>
            <a:lvl2pPr lvl="1" rtl="0">
              <a:spcBef>
                <a:spcPts val="0"/>
              </a:spcBef>
              <a:spcAft>
                <a:spcPts val="0"/>
              </a:spcAft>
              <a:buNone/>
              <a:defRPr sz="3000">
                <a:solidFill>
                  <a:srgbClr val="FFFFFF"/>
                </a:solidFill>
              </a:defRPr>
            </a:lvl2pPr>
            <a:lvl3pPr lvl="2" rtl="0">
              <a:spcBef>
                <a:spcPts val="0"/>
              </a:spcBef>
              <a:spcAft>
                <a:spcPts val="0"/>
              </a:spcAft>
              <a:buNone/>
              <a:defRPr sz="3000">
                <a:solidFill>
                  <a:srgbClr val="FFFFFF"/>
                </a:solidFill>
              </a:defRPr>
            </a:lvl3pPr>
            <a:lvl4pPr lvl="3" rtl="0">
              <a:spcBef>
                <a:spcPts val="0"/>
              </a:spcBef>
              <a:spcAft>
                <a:spcPts val="0"/>
              </a:spcAft>
              <a:buNone/>
              <a:defRPr sz="3000">
                <a:solidFill>
                  <a:srgbClr val="FFFFFF"/>
                </a:solidFill>
              </a:defRPr>
            </a:lvl4pPr>
            <a:lvl5pPr lvl="4" rtl="0">
              <a:spcBef>
                <a:spcPts val="0"/>
              </a:spcBef>
              <a:spcAft>
                <a:spcPts val="0"/>
              </a:spcAft>
              <a:buNone/>
              <a:defRPr sz="3000">
                <a:solidFill>
                  <a:srgbClr val="FFFFFF"/>
                </a:solidFill>
              </a:defRPr>
            </a:lvl5pPr>
            <a:lvl6pPr lvl="5" rtl="0">
              <a:spcBef>
                <a:spcPts val="0"/>
              </a:spcBef>
              <a:spcAft>
                <a:spcPts val="0"/>
              </a:spcAft>
              <a:buNone/>
              <a:defRPr sz="3000">
                <a:solidFill>
                  <a:srgbClr val="FFFFFF"/>
                </a:solidFill>
              </a:defRPr>
            </a:lvl6pPr>
            <a:lvl7pPr lvl="6" rtl="0">
              <a:spcBef>
                <a:spcPts val="0"/>
              </a:spcBef>
              <a:spcAft>
                <a:spcPts val="0"/>
              </a:spcAft>
              <a:buNone/>
              <a:defRPr sz="3000">
                <a:solidFill>
                  <a:srgbClr val="FFFFFF"/>
                </a:solidFill>
              </a:defRPr>
            </a:lvl7pPr>
            <a:lvl8pPr lvl="7" rtl="0">
              <a:spcBef>
                <a:spcPts val="0"/>
              </a:spcBef>
              <a:spcAft>
                <a:spcPts val="0"/>
              </a:spcAft>
              <a:buNone/>
              <a:defRPr sz="3000">
                <a:solidFill>
                  <a:srgbClr val="FFFFFF"/>
                </a:solidFill>
              </a:defRPr>
            </a:lvl8pPr>
            <a:lvl9pPr lvl="8" rtl="0">
              <a:spcBef>
                <a:spcPts val="0"/>
              </a:spcBef>
              <a:spcAft>
                <a:spcPts val="0"/>
              </a:spcAft>
              <a:buNone/>
              <a:defRPr sz="3000">
                <a:solidFill>
                  <a:srgbClr val="FFFFFF"/>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ark content">
  <p:cSld name="CUSTOM_3_1_1_1_1_1_1_1_1_1_1_1_2">
    <p:bg>
      <p:bgPr>
        <a:solidFill>
          <a:srgbClr val="202124"/>
        </a:solidFill>
      </p:bgPr>
    </p:bg>
    <p:spTree>
      <p:nvGrpSpPr>
        <p:cNvPr id="332" name="Shape 332"/>
        <p:cNvGrpSpPr/>
        <p:nvPr/>
      </p:nvGrpSpPr>
      <p:grpSpPr>
        <a:xfrm>
          <a:off x="0" y="0"/>
          <a:ext cx="0" cy="0"/>
          <a:chOff x="0" y="0"/>
          <a:chExt cx="0" cy="0"/>
        </a:xfrm>
      </p:grpSpPr>
      <p:grpSp>
        <p:nvGrpSpPr>
          <p:cNvPr id="333" name="Google Shape;333;p29"/>
          <p:cNvGrpSpPr/>
          <p:nvPr/>
        </p:nvGrpSpPr>
        <p:grpSpPr>
          <a:xfrm>
            <a:off x="614120" y="4568626"/>
            <a:ext cx="1565658" cy="245350"/>
            <a:chOff x="614120" y="4568626"/>
            <a:chExt cx="1565658" cy="245350"/>
          </a:xfrm>
        </p:grpSpPr>
        <p:grpSp>
          <p:nvGrpSpPr>
            <p:cNvPr id="334" name="Google Shape;334;p29"/>
            <p:cNvGrpSpPr/>
            <p:nvPr/>
          </p:nvGrpSpPr>
          <p:grpSpPr>
            <a:xfrm>
              <a:off x="614120" y="4568626"/>
              <a:ext cx="290167" cy="233377"/>
              <a:chOff x="614120" y="4568626"/>
              <a:chExt cx="290167" cy="233377"/>
            </a:xfrm>
          </p:grpSpPr>
          <p:sp>
            <p:nvSpPr>
              <p:cNvPr id="335" name="Google Shape;335;p29"/>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29"/>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9"/>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9"/>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9" name="Google Shape;339;p29"/>
            <p:cNvGrpSpPr/>
            <p:nvPr/>
          </p:nvGrpSpPr>
          <p:grpSpPr>
            <a:xfrm>
              <a:off x="989660" y="4603434"/>
              <a:ext cx="1190118" cy="210542"/>
              <a:chOff x="989660" y="4603434"/>
              <a:chExt cx="1190118" cy="210542"/>
            </a:xfrm>
          </p:grpSpPr>
          <p:sp>
            <p:nvSpPr>
              <p:cNvPr id="340" name="Google Shape;340;p29"/>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1" name="Google Shape;341;p29"/>
              <p:cNvGrpSpPr/>
              <p:nvPr/>
            </p:nvGrpSpPr>
            <p:grpSpPr>
              <a:xfrm>
                <a:off x="1682774" y="4617610"/>
                <a:ext cx="497005" cy="149188"/>
                <a:chOff x="1682774" y="4617610"/>
                <a:chExt cx="497005" cy="149188"/>
              </a:xfrm>
            </p:grpSpPr>
            <p:sp>
              <p:nvSpPr>
                <p:cNvPr id="342" name="Google Shape;342;p29"/>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9"/>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9"/>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29"/>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29"/>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347" name="Google Shape;347;p29"/>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solidFill>
                  <a:srgbClr val="FFFFFF"/>
                </a:solidFill>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sp>
        <p:nvSpPr>
          <p:cNvPr id="348" name="Google Shape;348;p29"/>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Clr>
                <a:srgbClr val="FFFFFF"/>
              </a:buClr>
              <a:buSzPts val="1100"/>
              <a:buChar char="●"/>
              <a:defRPr>
                <a:solidFill>
                  <a:srgbClr val="FFFFFF"/>
                </a:solidFill>
              </a:defRPr>
            </a:lvl1pPr>
            <a:lvl2pPr indent="-298450" lvl="1" marL="914400" rtl="0">
              <a:spcBef>
                <a:spcPts val="0"/>
              </a:spcBef>
              <a:spcAft>
                <a:spcPts val="0"/>
              </a:spcAft>
              <a:buClr>
                <a:srgbClr val="FFFFFF"/>
              </a:buClr>
              <a:buSzPts val="1100"/>
              <a:buChar char="○"/>
              <a:defRPr>
                <a:solidFill>
                  <a:srgbClr val="FFFFFF"/>
                </a:solidFill>
              </a:defRPr>
            </a:lvl2pPr>
            <a:lvl3pPr indent="-298450" lvl="2" marL="1371600" rtl="0">
              <a:spcBef>
                <a:spcPts val="0"/>
              </a:spcBef>
              <a:spcAft>
                <a:spcPts val="0"/>
              </a:spcAft>
              <a:buClr>
                <a:srgbClr val="FFFFFF"/>
              </a:buClr>
              <a:buSzPts val="1100"/>
              <a:buChar char="■"/>
              <a:defRPr>
                <a:solidFill>
                  <a:srgbClr val="FFFFFF"/>
                </a:solidFill>
              </a:defRPr>
            </a:lvl3pPr>
            <a:lvl4pPr indent="-298450" lvl="3" marL="1828800" rtl="0">
              <a:spcBef>
                <a:spcPts val="0"/>
              </a:spcBef>
              <a:spcAft>
                <a:spcPts val="0"/>
              </a:spcAft>
              <a:buClr>
                <a:srgbClr val="FFFFFF"/>
              </a:buClr>
              <a:buSzPts val="1100"/>
              <a:buChar char="●"/>
              <a:defRPr>
                <a:solidFill>
                  <a:srgbClr val="FFFFFF"/>
                </a:solidFill>
              </a:defRPr>
            </a:lvl4pPr>
            <a:lvl5pPr indent="-298450" lvl="4" marL="2286000" rtl="0">
              <a:spcBef>
                <a:spcPts val="0"/>
              </a:spcBef>
              <a:spcAft>
                <a:spcPts val="0"/>
              </a:spcAft>
              <a:buClr>
                <a:srgbClr val="FFFFFF"/>
              </a:buClr>
              <a:buSzPts val="1100"/>
              <a:buChar char="○"/>
              <a:defRPr>
                <a:solidFill>
                  <a:srgbClr val="FFFFFF"/>
                </a:solidFill>
              </a:defRPr>
            </a:lvl5pPr>
            <a:lvl6pPr indent="-298450" lvl="5" marL="2743200" rtl="0">
              <a:spcBef>
                <a:spcPts val="0"/>
              </a:spcBef>
              <a:spcAft>
                <a:spcPts val="0"/>
              </a:spcAft>
              <a:buClr>
                <a:srgbClr val="FFFFFF"/>
              </a:buClr>
              <a:buSzPts val="1100"/>
              <a:buChar char="■"/>
              <a:defRPr>
                <a:solidFill>
                  <a:srgbClr val="FFFFFF"/>
                </a:solidFill>
              </a:defRPr>
            </a:lvl6pPr>
            <a:lvl7pPr indent="-298450" lvl="6" marL="3200400" rtl="0">
              <a:spcBef>
                <a:spcPts val="0"/>
              </a:spcBef>
              <a:spcAft>
                <a:spcPts val="0"/>
              </a:spcAft>
              <a:buClr>
                <a:srgbClr val="FFFFFF"/>
              </a:buClr>
              <a:buSzPts val="1100"/>
              <a:buChar char="●"/>
              <a:defRPr>
                <a:solidFill>
                  <a:srgbClr val="FFFFFF"/>
                </a:solidFill>
              </a:defRPr>
            </a:lvl7pPr>
            <a:lvl8pPr indent="-298450" lvl="7" marL="3657600" rtl="0">
              <a:spcBef>
                <a:spcPts val="0"/>
              </a:spcBef>
              <a:spcAft>
                <a:spcPts val="0"/>
              </a:spcAft>
              <a:buClr>
                <a:srgbClr val="FFFFFF"/>
              </a:buClr>
              <a:buSzPts val="1100"/>
              <a:buChar char="○"/>
              <a:defRPr>
                <a:solidFill>
                  <a:srgbClr val="FFFFFF"/>
                </a:solidFill>
              </a:defRPr>
            </a:lvl8pPr>
            <a:lvl9pPr indent="-298450" lvl="8" marL="4114800" rtl="0">
              <a:spcBef>
                <a:spcPts val="0"/>
              </a:spcBef>
              <a:spcAft>
                <a:spcPts val="0"/>
              </a:spcAft>
              <a:buClr>
                <a:srgbClr val="FFFFFF"/>
              </a:buClr>
              <a:buSzPts val="1100"/>
              <a:buChar char="■"/>
              <a:defRPr>
                <a:solidFill>
                  <a:srgbClr val="FFFFFF"/>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GCP break">
  <p:cSld name="CUSTOM_3_1_1_1_1_1_1_1_1_1_1_1_3">
    <p:bg>
      <p:bgPr>
        <a:solidFill>
          <a:srgbClr val="FFFFFF"/>
        </a:solidFill>
      </p:bgPr>
    </p:bg>
    <p:spTree>
      <p:nvGrpSpPr>
        <p:cNvPr id="349" name="Shape 349"/>
        <p:cNvGrpSpPr/>
        <p:nvPr/>
      </p:nvGrpSpPr>
      <p:grpSpPr>
        <a:xfrm>
          <a:off x="0" y="0"/>
          <a:ext cx="0" cy="0"/>
          <a:chOff x="0" y="0"/>
          <a:chExt cx="0" cy="0"/>
        </a:xfrm>
      </p:grpSpPr>
      <p:sp>
        <p:nvSpPr>
          <p:cNvPr id="350" name="Google Shape;350;p30"/>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351" name="Google Shape;351;p30"/>
          <p:cNvGrpSpPr/>
          <p:nvPr/>
        </p:nvGrpSpPr>
        <p:grpSpPr>
          <a:xfrm>
            <a:off x="617793" y="4562424"/>
            <a:ext cx="2353175" cy="252193"/>
            <a:chOff x="617793" y="4562424"/>
            <a:chExt cx="2353175" cy="252193"/>
          </a:xfrm>
        </p:grpSpPr>
        <p:grpSp>
          <p:nvGrpSpPr>
            <p:cNvPr id="352" name="Google Shape;352;p30"/>
            <p:cNvGrpSpPr/>
            <p:nvPr/>
          </p:nvGrpSpPr>
          <p:grpSpPr>
            <a:xfrm>
              <a:off x="989955" y="4603006"/>
              <a:ext cx="1981014" cy="211056"/>
              <a:chOff x="1644000" y="3136475"/>
              <a:chExt cx="5180475" cy="551925"/>
            </a:xfrm>
          </p:grpSpPr>
          <p:sp>
            <p:nvSpPr>
              <p:cNvPr id="353" name="Google Shape;353;p30"/>
              <p:cNvSpPr/>
              <p:nvPr/>
            </p:nvSpPr>
            <p:spPr>
              <a:xfrm>
                <a:off x="3457850" y="3174000"/>
                <a:ext cx="341975" cy="390525"/>
              </a:xfrm>
              <a:custGeom>
                <a:rect b="b" l="l" r="r" t="t"/>
                <a:pathLst>
                  <a:path extrusionOk="0" h="15621" w="13679">
                    <a:moveTo>
                      <a:pt x="7759" y="0"/>
                    </a:moveTo>
                    <a:lnTo>
                      <a:pt x="7352" y="12"/>
                    </a:lnTo>
                    <a:lnTo>
                      <a:pt x="6561" y="82"/>
                    </a:lnTo>
                    <a:lnTo>
                      <a:pt x="5805" y="221"/>
                    </a:lnTo>
                    <a:lnTo>
                      <a:pt x="5072" y="431"/>
                    </a:lnTo>
                    <a:lnTo>
                      <a:pt x="4386" y="710"/>
                    </a:lnTo>
                    <a:lnTo>
                      <a:pt x="3734" y="1059"/>
                    </a:lnTo>
                    <a:lnTo>
                      <a:pt x="3106" y="1477"/>
                    </a:lnTo>
                    <a:lnTo>
                      <a:pt x="2513" y="1966"/>
                    </a:lnTo>
                    <a:lnTo>
                      <a:pt x="2234" y="2245"/>
                    </a:lnTo>
                    <a:lnTo>
                      <a:pt x="1955" y="2524"/>
                    </a:lnTo>
                    <a:lnTo>
                      <a:pt x="1466" y="3117"/>
                    </a:lnTo>
                    <a:lnTo>
                      <a:pt x="1048" y="3734"/>
                    </a:lnTo>
                    <a:lnTo>
                      <a:pt x="699" y="4397"/>
                    </a:lnTo>
                    <a:lnTo>
                      <a:pt x="420" y="5095"/>
                    </a:lnTo>
                    <a:lnTo>
                      <a:pt x="210" y="5827"/>
                    </a:lnTo>
                    <a:lnTo>
                      <a:pt x="71" y="6595"/>
                    </a:lnTo>
                    <a:lnTo>
                      <a:pt x="1" y="7397"/>
                    </a:lnTo>
                    <a:lnTo>
                      <a:pt x="1" y="7805"/>
                    </a:lnTo>
                    <a:lnTo>
                      <a:pt x="1" y="8223"/>
                    </a:lnTo>
                    <a:lnTo>
                      <a:pt x="71" y="9026"/>
                    </a:lnTo>
                    <a:lnTo>
                      <a:pt x="210" y="9782"/>
                    </a:lnTo>
                    <a:lnTo>
                      <a:pt x="420" y="10515"/>
                    </a:lnTo>
                    <a:lnTo>
                      <a:pt x="710" y="11212"/>
                    </a:lnTo>
                    <a:lnTo>
                      <a:pt x="1059" y="11875"/>
                    </a:lnTo>
                    <a:lnTo>
                      <a:pt x="1478" y="12503"/>
                    </a:lnTo>
                    <a:lnTo>
                      <a:pt x="1967" y="13097"/>
                    </a:lnTo>
                    <a:lnTo>
                      <a:pt x="2234" y="13376"/>
                    </a:lnTo>
                    <a:lnTo>
                      <a:pt x="2513" y="13655"/>
                    </a:lnTo>
                    <a:lnTo>
                      <a:pt x="3106" y="14143"/>
                    </a:lnTo>
                    <a:lnTo>
                      <a:pt x="3734" y="14562"/>
                    </a:lnTo>
                    <a:lnTo>
                      <a:pt x="4386" y="14911"/>
                    </a:lnTo>
                    <a:lnTo>
                      <a:pt x="5072" y="15190"/>
                    </a:lnTo>
                    <a:lnTo>
                      <a:pt x="5805" y="15400"/>
                    </a:lnTo>
                    <a:lnTo>
                      <a:pt x="6561" y="15539"/>
                    </a:lnTo>
                    <a:lnTo>
                      <a:pt x="7352" y="15609"/>
                    </a:lnTo>
                    <a:lnTo>
                      <a:pt x="7759" y="15621"/>
                    </a:lnTo>
                    <a:lnTo>
                      <a:pt x="8212" y="15609"/>
                    </a:lnTo>
                    <a:lnTo>
                      <a:pt x="9096" y="15516"/>
                    </a:lnTo>
                    <a:lnTo>
                      <a:pt x="9922" y="15330"/>
                    </a:lnTo>
                    <a:lnTo>
                      <a:pt x="10725" y="15051"/>
                    </a:lnTo>
                    <a:lnTo>
                      <a:pt x="11108" y="14876"/>
                    </a:lnTo>
                    <a:lnTo>
                      <a:pt x="11481" y="14690"/>
                    </a:lnTo>
                    <a:lnTo>
                      <a:pt x="12190" y="14260"/>
                    </a:lnTo>
                    <a:lnTo>
                      <a:pt x="12841" y="13771"/>
                    </a:lnTo>
                    <a:lnTo>
                      <a:pt x="13411" y="13225"/>
                    </a:lnTo>
                    <a:lnTo>
                      <a:pt x="13679" y="12922"/>
                    </a:lnTo>
                    <a:lnTo>
                      <a:pt x="12341" y="11585"/>
                    </a:lnTo>
                    <a:lnTo>
                      <a:pt x="12097" y="11852"/>
                    </a:lnTo>
                    <a:lnTo>
                      <a:pt x="11597" y="12329"/>
                    </a:lnTo>
                    <a:lnTo>
                      <a:pt x="11074" y="12736"/>
                    </a:lnTo>
                    <a:lnTo>
                      <a:pt x="10527" y="13073"/>
                    </a:lnTo>
                    <a:lnTo>
                      <a:pt x="9945" y="13341"/>
                    </a:lnTo>
                    <a:lnTo>
                      <a:pt x="9352" y="13539"/>
                    </a:lnTo>
                    <a:lnTo>
                      <a:pt x="8724" y="13678"/>
                    </a:lnTo>
                    <a:lnTo>
                      <a:pt x="8073" y="13748"/>
                    </a:lnTo>
                    <a:lnTo>
                      <a:pt x="7747" y="13760"/>
                    </a:lnTo>
                    <a:lnTo>
                      <a:pt x="7142" y="13736"/>
                    </a:lnTo>
                    <a:lnTo>
                      <a:pt x="6305" y="13597"/>
                    </a:lnTo>
                    <a:lnTo>
                      <a:pt x="5758" y="13446"/>
                    </a:lnTo>
                    <a:lnTo>
                      <a:pt x="5246" y="13236"/>
                    </a:lnTo>
                    <a:lnTo>
                      <a:pt x="4758" y="12980"/>
                    </a:lnTo>
                    <a:lnTo>
                      <a:pt x="4281" y="12678"/>
                    </a:lnTo>
                    <a:lnTo>
                      <a:pt x="3839" y="12317"/>
                    </a:lnTo>
                    <a:lnTo>
                      <a:pt x="3630" y="12108"/>
                    </a:lnTo>
                    <a:lnTo>
                      <a:pt x="3420" y="11899"/>
                    </a:lnTo>
                    <a:lnTo>
                      <a:pt x="3060" y="11457"/>
                    </a:lnTo>
                    <a:lnTo>
                      <a:pt x="2746" y="10980"/>
                    </a:lnTo>
                    <a:lnTo>
                      <a:pt x="2478" y="10480"/>
                    </a:lnTo>
                    <a:lnTo>
                      <a:pt x="2269" y="9933"/>
                    </a:lnTo>
                    <a:lnTo>
                      <a:pt x="2106" y="9363"/>
                    </a:lnTo>
                    <a:lnTo>
                      <a:pt x="2001" y="8758"/>
                    </a:lnTo>
                    <a:lnTo>
                      <a:pt x="1943" y="8119"/>
                    </a:lnTo>
                    <a:lnTo>
                      <a:pt x="1943" y="7793"/>
                    </a:lnTo>
                    <a:lnTo>
                      <a:pt x="1943" y="7467"/>
                    </a:lnTo>
                    <a:lnTo>
                      <a:pt x="2001" y="6828"/>
                    </a:lnTo>
                    <a:lnTo>
                      <a:pt x="2106" y="6223"/>
                    </a:lnTo>
                    <a:lnTo>
                      <a:pt x="2269" y="5653"/>
                    </a:lnTo>
                    <a:lnTo>
                      <a:pt x="2478" y="5118"/>
                    </a:lnTo>
                    <a:lnTo>
                      <a:pt x="2746" y="4606"/>
                    </a:lnTo>
                    <a:lnTo>
                      <a:pt x="3060" y="4129"/>
                    </a:lnTo>
                    <a:lnTo>
                      <a:pt x="3420" y="3687"/>
                    </a:lnTo>
                    <a:lnTo>
                      <a:pt x="3630" y="3478"/>
                    </a:lnTo>
                    <a:lnTo>
                      <a:pt x="4060" y="3082"/>
                    </a:lnTo>
                    <a:lnTo>
                      <a:pt x="4746" y="2606"/>
                    </a:lnTo>
                    <a:lnTo>
                      <a:pt x="5246" y="2350"/>
                    </a:lnTo>
                    <a:lnTo>
                      <a:pt x="5758" y="2140"/>
                    </a:lnTo>
                    <a:lnTo>
                      <a:pt x="6293" y="1989"/>
                    </a:lnTo>
                    <a:lnTo>
                      <a:pt x="7142" y="1850"/>
                    </a:lnTo>
                    <a:lnTo>
                      <a:pt x="7747" y="1838"/>
                    </a:lnTo>
                    <a:lnTo>
                      <a:pt x="8073" y="1838"/>
                    </a:lnTo>
                    <a:lnTo>
                      <a:pt x="8701" y="1896"/>
                    </a:lnTo>
                    <a:lnTo>
                      <a:pt x="9282" y="2012"/>
                    </a:lnTo>
                    <a:lnTo>
                      <a:pt x="9841" y="2198"/>
                    </a:lnTo>
                    <a:lnTo>
                      <a:pt x="10352" y="2431"/>
                    </a:lnTo>
                    <a:lnTo>
                      <a:pt x="10841" y="2733"/>
                    </a:lnTo>
                    <a:lnTo>
                      <a:pt x="11295" y="3094"/>
                    </a:lnTo>
                    <a:lnTo>
                      <a:pt x="11713" y="3501"/>
                    </a:lnTo>
                    <a:lnTo>
                      <a:pt x="11899" y="3734"/>
                    </a:lnTo>
                    <a:lnTo>
                      <a:pt x="13237" y="2443"/>
                    </a:lnTo>
                    <a:lnTo>
                      <a:pt x="12969" y="2140"/>
                    </a:lnTo>
                    <a:lnTo>
                      <a:pt x="12411" y="1605"/>
                    </a:lnTo>
                    <a:lnTo>
                      <a:pt x="11806" y="1152"/>
                    </a:lnTo>
                    <a:lnTo>
                      <a:pt x="11155" y="768"/>
                    </a:lnTo>
                    <a:lnTo>
                      <a:pt x="10480" y="465"/>
                    </a:lnTo>
                    <a:lnTo>
                      <a:pt x="9748" y="233"/>
                    </a:lnTo>
                    <a:lnTo>
                      <a:pt x="8980" y="82"/>
                    </a:lnTo>
                    <a:lnTo>
                      <a:pt x="8177" y="12"/>
                    </a:lnTo>
                    <a:lnTo>
                      <a:pt x="775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30"/>
              <p:cNvSpPr/>
              <p:nvPr/>
            </p:nvSpPr>
            <p:spPr>
              <a:xfrm>
                <a:off x="3843125" y="3182425"/>
                <a:ext cx="48025" cy="373675"/>
              </a:xfrm>
              <a:custGeom>
                <a:rect b="b" l="l" r="r" t="t"/>
                <a:pathLst>
                  <a:path extrusionOk="0" h="14947" w="1921">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30"/>
              <p:cNvSpPr/>
              <p:nvPr/>
            </p:nvSpPr>
            <p:spPr>
              <a:xfrm>
                <a:off x="3932125" y="3292050"/>
                <a:ext cx="263175" cy="272775"/>
              </a:xfrm>
              <a:custGeom>
                <a:rect b="b" l="l" r="r" t="t"/>
                <a:pathLst>
                  <a:path extrusionOk="0" h="10911" w="10527">
                    <a:moveTo>
                      <a:pt x="5583" y="1768"/>
                    </a:moveTo>
                    <a:lnTo>
                      <a:pt x="6211" y="1908"/>
                    </a:lnTo>
                    <a:lnTo>
                      <a:pt x="6793" y="2164"/>
                    </a:lnTo>
                    <a:lnTo>
                      <a:pt x="7339" y="2536"/>
                    </a:lnTo>
                    <a:lnTo>
                      <a:pt x="7583" y="2780"/>
                    </a:lnTo>
                    <a:lnTo>
                      <a:pt x="7816" y="3036"/>
                    </a:lnTo>
                    <a:lnTo>
                      <a:pt x="8188" y="3618"/>
                    </a:lnTo>
                    <a:lnTo>
                      <a:pt x="8444" y="4292"/>
                    </a:lnTo>
                    <a:lnTo>
                      <a:pt x="8560" y="5048"/>
                    </a:lnTo>
                    <a:lnTo>
                      <a:pt x="8572" y="5455"/>
                    </a:lnTo>
                    <a:lnTo>
                      <a:pt x="8560" y="5862"/>
                    </a:lnTo>
                    <a:lnTo>
                      <a:pt x="8444" y="6618"/>
                    </a:lnTo>
                    <a:lnTo>
                      <a:pt x="8188" y="7281"/>
                    </a:lnTo>
                    <a:lnTo>
                      <a:pt x="7816" y="7874"/>
                    </a:lnTo>
                    <a:lnTo>
                      <a:pt x="7583" y="8130"/>
                    </a:lnTo>
                    <a:lnTo>
                      <a:pt x="7339" y="8375"/>
                    </a:lnTo>
                    <a:lnTo>
                      <a:pt x="6793" y="8758"/>
                    </a:lnTo>
                    <a:lnTo>
                      <a:pt x="6211" y="9014"/>
                    </a:lnTo>
                    <a:lnTo>
                      <a:pt x="5583" y="9142"/>
                    </a:lnTo>
                    <a:lnTo>
                      <a:pt x="5246" y="9154"/>
                    </a:lnTo>
                    <a:lnTo>
                      <a:pt x="4908" y="9142"/>
                    </a:lnTo>
                    <a:lnTo>
                      <a:pt x="4280" y="9003"/>
                    </a:lnTo>
                    <a:lnTo>
                      <a:pt x="3699" y="8747"/>
                    </a:lnTo>
                    <a:lnTo>
                      <a:pt x="3152" y="8375"/>
                    </a:lnTo>
                    <a:lnTo>
                      <a:pt x="2908" y="8130"/>
                    </a:lnTo>
                    <a:lnTo>
                      <a:pt x="2675" y="7863"/>
                    </a:lnTo>
                    <a:lnTo>
                      <a:pt x="2303" y="7281"/>
                    </a:lnTo>
                    <a:lnTo>
                      <a:pt x="2047" y="6607"/>
                    </a:lnTo>
                    <a:lnTo>
                      <a:pt x="1931" y="5862"/>
                    </a:lnTo>
                    <a:lnTo>
                      <a:pt x="1919" y="5455"/>
                    </a:lnTo>
                    <a:lnTo>
                      <a:pt x="1931" y="5048"/>
                    </a:lnTo>
                    <a:lnTo>
                      <a:pt x="2047" y="4292"/>
                    </a:lnTo>
                    <a:lnTo>
                      <a:pt x="2303" y="3629"/>
                    </a:lnTo>
                    <a:lnTo>
                      <a:pt x="2675" y="3036"/>
                    </a:lnTo>
                    <a:lnTo>
                      <a:pt x="2908" y="2780"/>
                    </a:lnTo>
                    <a:lnTo>
                      <a:pt x="3152" y="2536"/>
                    </a:lnTo>
                    <a:lnTo>
                      <a:pt x="3699" y="2152"/>
                    </a:lnTo>
                    <a:lnTo>
                      <a:pt x="4280" y="1896"/>
                    </a:lnTo>
                    <a:lnTo>
                      <a:pt x="4908" y="1768"/>
                    </a:lnTo>
                    <a:close/>
                    <a:moveTo>
                      <a:pt x="5257" y="0"/>
                    </a:moveTo>
                    <a:lnTo>
                      <a:pt x="4699" y="24"/>
                    </a:lnTo>
                    <a:lnTo>
                      <a:pt x="3652" y="210"/>
                    </a:lnTo>
                    <a:lnTo>
                      <a:pt x="2698" y="605"/>
                    </a:lnTo>
                    <a:lnTo>
                      <a:pt x="1861" y="1187"/>
                    </a:lnTo>
                    <a:lnTo>
                      <a:pt x="1477" y="1559"/>
                    </a:lnTo>
                    <a:lnTo>
                      <a:pt x="1128" y="1954"/>
                    </a:lnTo>
                    <a:lnTo>
                      <a:pt x="570" y="2827"/>
                    </a:lnTo>
                    <a:lnTo>
                      <a:pt x="198" y="3804"/>
                    </a:lnTo>
                    <a:lnTo>
                      <a:pt x="12" y="4874"/>
                    </a:lnTo>
                    <a:lnTo>
                      <a:pt x="0" y="5455"/>
                    </a:lnTo>
                    <a:lnTo>
                      <a:pt x="12" y="6025"/>
                    </a:lnTo>
                    <a:lnTo>
                      <a:pt x="198" y="7107"/>
                    </a:lnTo>
                    <a:lnTo>
                      <a:pt x="570" y="8084"/>
                    </a:lnTo>
                    <a:lnTo>
                      <a:pt x="1128" y="8956"/>
                    </a:lnTo>
                    <a:lnTo>
                      <a:pt x="1477" y="9352"/>
                    </a:lnTo>
                    <a:lnTo>
                      <a:pt x="1861" y="9724"/>
                    </a:lnTo>
                    <a:lnTo>
                      <a:pt x="2698" y="10305"/>
                    </a:lnTo>
                    <a:lnTo>
                      <a:pt x="3652" y="10701"/>
                    </a:lnTo>
                    <a:lnTo>
                      <a:pt x="4699" y="10887"/>
                    </a:lnTo>
                    <a:lnTo>
                      <a:pt x="5257" y="10910"/>
                    </a:lnTo>
                    <a:lnTo>
                      <a:pt x="5827" y="10887"/>
                    </a:lnTo>
                    <a:lnTo>
                      <a:pt x="6874" y="10701"/>
                    </a:lnTo>
                    <a:lnTo>
                      <a:pt x="7816" y="10305"/>
                    </a:lnTo>
                    <a:lnTo>
                      <a:pt x="8665" y="9724"/>
                    </a:lnTo>
                    <a:lnTo>
                      <a:pt x="9037" y="9352"/>
                    </a:lnTo>
                    <a:lnTo>
                      <a:pt x="9398" y="8956"/>
                    </a:lnTo>
                    <a:lnTo>
                      <a:pt x="9956" y="8072"/>
                    </a:lnTo>
                    <a:lnTo>
                      <a:pt x="10317" y="7095"/>
                    </a:lnTo>
                    <a:lnTo>
                      <a:pt x="10503" y="6025"/>
                    </a:lnTo>
                    <a:lnTo>
                      <a:pt x="10526" y="5455"/>
                    </a:lnTo>
                    <a:lnTo>
                      <a:pt x="10503" y="4885"/>
                    </a:lnTo>
                    <a:lnTo>
                      <a:pt x="10317" y="3804"/>
                    </a:lnTo>
                    <a:lnTo>
                      <a:pt x="9956" y="2827"/>
                    </a:lnTo>
                    <a:lnTo>
                      <a:pt x="9398" y="1954"/>
                    </a:lnTo>
                    <a:lnTo>
                      <a:pt x="9037" y="1559"/>
                    </a:lnTo>
                    <a:lnTo>
                      <a:pt x="8665" y="1187"/>
                    </a:lnTo>
                    <a:lnTo>
                      <a:pt x="7816" y="605"/>
                    </a:lnTo>
                    <a:lnTo>
                      <a:pt x="6874" y="210"/>
                    </a:lnTo>
                    <a:lnTo>
                      <a:pt x="5827" y="24"/>
                    </a:lnTo>
                    <a:lnTo>
                      <a:pt x="525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30"/>
              <p:cNvSpPr/>
              <p:nvPr/>
            </p:nvSpPr>
            <p:spPr>
              <a:xfrm>
                <a:off x="4234225" y="3300475"/>
                <a:ext cx="226250" cy="263475"/>
              </a:xfrm>
              <a:custGeom>
                <a:rect b="b" l="l" r="r" t="t"/>
                <a:pathLst>
                  <a:path extrusionOk="0" h="10539" w="9050">
                    <a:moveTo>
                      <a:pt x="1" y="1"/>
                    </a:moveTo>
                    <a:lnTo>
                      <a:pt x="1" y="6258"/>
                    </a:lnTo>
                    <a:lnTo>
                      <a:pt x="1" y="6735"/>
                    </a:lnTo>
                    <a:lnTo>
                      <a:pt x="129" y="7619"/>
                    </a:lnTo>
                    <a:lnTo>
                      <a:pt x="373" y="8398"/>
                    </a:lnTo>
                    <a:lnTo>
                      <a:pt x="745" y="9073"/>
                    </a:lnTo>
                    <a:lnTo>
                      <a:pt x="989" y="9375"/>
                    </a:lnTo>
                    <a:lnTo>
                      <a:pt x="1233" y="9654"/>
                    </a:lnTo>
                    <a:lnTo>
                      <a:pt x="1850" y="10096"/>
                    </a:lnTo>
                    <a:lnTo>
                      <a:pt x="2571" y="10387"/>
                    </a:lnTo>
                    <a:lnTo>
                      <a:pt x="3420" y="10527"/>
                    </a:lnTo>
                    <a:lnTo>
                      <a:pt x="3897" y="10538"/>
                    </a:lnTo>
                    <a:lnTo>
                      <a:pt x="4141" y="10538"/>
                    </a:lnTo>
                    <a:lnTo>
                      <a:pt x="4630" y="10468"/>
                    </a:lnTo>
                    <a:lnTo>
                      <a:pt x="5107" y="10341"/>
                    </a:lnTo>
                    <a:lnTo>
                      <a:pt x="5572" y="10154"/>
                    </a:lnTo>
                    <a:lnTo>
                      <a:pt x="5793" y="10026"/>
                    </a:lnTo>
                    <a:lnTo>
                      <a:pt x="6014" y="9910"/>
                    </a:lnTo>
                    <a:lnTo>
                      <a:pt x="6409" y="9631"/>
                    </a:lnTo>
                    <a:lnTo>
                      <a:pt x="6747" y="9317"/>
                    </a:lnTo>
                    <a:lnTo>
                      <a:pt x="7014" y="8980"/>
                    </a:lnTo>
                    <a:lnTo>
                      <a:pt x="7130" y="8794"/>
                    </a:lnTo>
                    <a:lnTo>
                      <a:pt x="7223" y="8794"/>
                    </a:lnTo>
                    <a:lnTo>
                      <a:pt x="7223" y="10224"/>
                    </a:lnTo>
                    <a:lnTo>
                      <a:pt x="9050" y="10224"/>
                    </a:lnTo>
                    <a:lnTo>
                      <a:pt x="9050" y="1"/>
                    </a:lnTo>
                    <a:lnTo>
                      <a:pt x="7130" y="1"/>
                    </a:lnTo>
                    <a:lnTo>
                      <a:pt x="7130" y="5642"/>
                    </a:lnTo>
                    <a:lnTo>
                      <a:pt x="7130" y="5944"/>
                    </a:lnTo>
                    <a:lnTo>
                      <a:pt x="7026" y="6537"/>
                    </a:lnTo>
                    <a:lnTo>
                      <a:pt x="6840" y="7096"/>
                    </a:lnTo>
                    <a:lnTo>
                      <a:pt x="6560" y="7607"/>
                    </a:lnTo>
                    <a:lnTo>
                      <a:pt x="6374" y="7852"/>
                    </a:lnTo>
                    <a:lnTo>
                      <a:pt x="6188" y="8084"/>
                    </a:lnTo>
                    <a:lnTo>
                      <a:pt x="5758" y="8445"/>
                    </a:lnTo>
                    <a:lnTo>
                      <a:pt x="5281" y="8677"/>
                    </a:lnTo>
                    <a:lnTo>
                      <a:pt x="4734" y="8805"/>
                    </a:lnTo>
                    <a:lnTo>
                      <a:pt x="4444" y="8817"/>
                    </a:lnTo>
                    <a:lnTo>
                      <a:pt x="4130" y="8805"/>
                    </a:lnTo>
                    <a:lnTo>
                      <a:pt x="3583" y="8712"/>
                    </a:lnTo>
                    <a:lnTo>
                      <a:pt x="3106" y="8538"/>
                    </a:lnTo>
                    <a:lnTo>
                      <a:pt x="2711" y="8270"/>
                    </a:lnTo>
                    <a:lnTo>
                      <a:pt x="2397" y="7910"/>
                    </a:lnTo>
                    <a:lnTo>
                      <a:pt x="2152" y="7456"/>
                    </a:lnTo>
                    <a:lnTo>
                      <a:pt x="2001" y="6921"/>
                    </a:lnTo>
                    <a:lnTo>
                      <a:pt x="1920" y="6293"/>
                    </a:lnTo>
                    <a:lnTo>
                      <a:pt x="1920" y="5944"/>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0"/>
              <p:cNvSpPr/>
              <p:nvPr/>
            </p:nvSpPr>
            <p:spPr>
              <a:xfrm>
                <a:off x="4502025" y="3182125"/>
                <a:ext cx="256200" cy="382400"/>
              </a:xfrm>
              <a:custGeom>
                <a:rect b="b" l="l" r="r" t="t"/>
                <a:pathLst>
                  <a:path extrusionOk="0" h="15296" w="10248">
                    <a:moveTo>
                      <a:pt x="5153" y="6142"/>
                    </a:moveTo>
                    <a:lnTo>
                      <a:pt x="5502" y="6154"/>
                    </a:lnTo>
                    <a:lnTo>
                      <a:pt x="6130" y="6282"/>
                    </a:lnTo>
                    <a:lnTo>
                      <a:pt x="6700" y="6526"/>
                    </a:lnTo>
                    <a:lnTo>
                      <a:pt x="7224" y="6910"/>
                    </a:lnTo>
                    <a:lnTo>
                      <a:pt x="7468" y="7154"/>
                    </a:lnTo>
                    <a:lnTo>
                      <a:pt x="7700" y="7410"/>
                    </a:lnTo>
                    <a:lnTo>
                      <a:pt x="8049" y="7991"/>
                    </a:lnTo>
                    <a:lnTo>
                      <a:pt x="8282" y="8666"/>
                    </a:lnTo>
                    <a:lnTo>
                      <a:pt x="8410" y="9422"/>
                    </a:lnTo>
                    <a:lnTo>
                      <a:pt x="8422" y="9841"/>
                    </a:lnTo>
                    <a:lnTo>
                      <a:pt x="8410" y="10248"/>
                    </a:lnTo>
                    <a:lnTo>
                      <a:pt x="8294" y="11004"/>
                    </a:lnTo>
                    <a:lnTo>
                      <a:pt x="8061" y="11678"/>
                    </a:lnTo>
                    <a:lnTo>
                      <a:pt x="7700" y="12271"/>
                    </a:lnTo>
                    <a:lnTo>
                      <a:pt x="7468" y="12527"/>
                    </a:lnTo>
                    <a:lnTo>
                      <a:pt x="7224" y="12772"/>
                    </a:lnTo>
                    <a:lnTo>
                      <a:pt x="6700" y="13144"/>
                    </a:lnTo>
                    <a:lnTo>
                      <a:pt x="6119" y="13400"/>
                    </a:lnTo>
                    <a:lnTo>
                      <a:pt x="5491" y="13516"/>
                    </a:lnTo>
                    <a:lnTo>
                      <a:pt x="5153" y="13528"/>
                    </a:lnTo>
                    <a:lnTo>
                      <a:pt x="4828" y="13516"/>
                    </a:lnTo>
                    <a:lnTo>
                      <a:pt x="4211" y="13400"/>
                    </a:lnTo>
                    <a:lnTo>
                      <a:pt x="3630" y="13144"/>
                    </a:lnTo>
                    <a:lnTo>
                      <a:pt x="3106" y="12760"/>
                    </a:lnTo>
                    <a:lnTo>
                      <a:pt x="2862" y="12516"/>
                    </a:lnTo>
                    <a:lnTo>
                      <a:pt x="2629" y="12260"/>
                    </a:lnTo>
                    <a:lnTo>
                      <a:pt x="2269" y="11667"/>
                    </a:lnTo>
                    <a:lnTo>
                      <a:pt x="2036" y="11004"/>
                    </a:lnTo>
                    <a:lnTo>
                      <a:pt x="1908" y="10248"/>
                    </a:lnTo>
                    <a:lnTo>
                      <a:pt x="1908" y="9841"/>
                    </a:lnTo>
                    <a:lnTo>
                      <a:pt x="1908" y="9434"/>
                    </a:lnTo>
                    <a:lnTo>
                      <a:pt x="2036" y="8678"/>
                    </a:lnTo>
                    <a:lnTo>
                      <a:pt x="2269" y="8003"/>
                    </a:lnTo>
                    <a:lnTo>
                      <a:pt x="2629" y="7421"/>
                    </a:lnTo>
                    <a:lnTo>
                      <a:pt x="2862" y="7166"/>
                    </a:lnTo>
                    <a:lnTo>
                      <a:pt x="3106" y="6921"/>
                    </a:lnTo>
                    <a:lnTo>
                      <a:pt x="3630" y="6537"/>
                    </a:lnTo>
                    <a:lnTo>
                      <a:pt x="4211" y="6282"/>
                    </a:lnTo>
                    <a:lnTo>
                      <a:pt x="4828" y="6154"/>
                    </a:lnTo>
                    <a:lnTo>
                      <a:pt x="5153" y="6142"/>
                    </a:lnTo>
                    <a:close/>
                    <a:moveTo>
                      <a:pt x="8329" y="1"/>
                    </a:moveTo>
                    <a:lnTo>
                      <a:pt x="8329" y="4711"/>
                    </a:lnTo>
                    <a:lnTo>
                      <a:pt x="8422" y="6130"/>
                    </a:lnTo>
                    <a:lnTo>
                      <a:pt x="8329" y="6130"/>
                    </a:lnTo>
                    <a:lnTo>
                      <a:pt x="8212" y="5944"/>
                    </a:lnTo>
                    <a:lnTo>
                      <a:pt x="7921" y="5607"/>
                    </a:lnTo>
                    <a:lnTo>
                      <a:pt x="7584" y="5293"/>
                    </a:lnTo>
                    <a:lnTo>
                      <a:pt x="7177" y="5014"/>
                    </a:lnTo>
                    <a:lnTo>
                      <a:pt x="6944" y="4886"/>
                    </a:lnTo>
                    <a:lnTo>
                      <a:pt x="6712" y="4758"/>
                    </a:lnTo>
                    <a:lnTo>
                      <a:pt x="6223" y="4572"/>
                    </a:lnTo>
                    <a:lnTo>
                      <a:pt x="5700" y="4456"/>
                    </a:lnTo>
                    <a:lnTo>
                      <a:pt x="5142" y="4386"/>
                    </a:lnTo>
                    <a:lnTo>
                      <a:pt x="4851" y="4386"/>
                    </a:lnTo>
                    <a:lnTo>
                      <a:pt x="4362" y="4397"/>
                    </a:lnTo>
                    <a:lnTo>
                      <a:pt x="3444" y="4595"/>
                    </a:lnTo>
                    <a:lnTo>
                      <a:pt x="2583" y="4991"/>
                    </a:lnTo>
                    <a:lnTo>
                      <a:pt x="1804" y="5584"/>
                    </a:lnTo>
                    <a:lnTo>
                      <a:pt x="1443" y="5956"/>
                    </a:lnTo>
                    <a:lnTo>
                      <a:pt x="1094" y="6351"/>
                    </a:lnTo>
                    <a:lnTo>
                      <a:pt x="547" y="7235"/>
                    </a:lnTo>
                    <a:lnTo>
                      <a:pt x="198" y="8201"/>
                    </a:lnTo>
                    <a:lnTo>
                      <a:pt x="12" y="9271"/>
                    </a:lnTo>
                    <a:lnTo>
                      <a:pt x="1" y="9841"/>
                    </a:lnTo>
                    <a:lnTo>
                      <a:pt x="12" y="10411"/>
                    </a:lnTo>
                    <a:lnTo>
                      <a:pt x="198" y="11469"/>
                    </a:lnTo>
                    <a:lnTo>
                      <a:pt x="547" y="12446"/>
                    </a:lnTo>
                    <a:lnTo>
                      <a:pt x="1094" y="13318"/>
                    </a:lnTo>
                    <a:lnTo>
                      <a:pt x="1443" y="13725"/>
                    </a:lnTo>
                    <a:lnTo>
                      <a:pt x="1804" y="14098"/>
                    </a:lnTo>
                    <a:lnTo>
                      <a:pt x="2583" y="14679"/>
                    </a:lnTo>
                    <a:lnTo>
                      <a:pt x="3444" y="15075"/>
                    </a:lnTo>
                    <a:lnTo>
                      <a:pt x="4362" y="15272"/>
                    </a:lnTo>
                    <a:lnTo>
                      <a:pt x="4851" y="15296"/>
                    </a:lnTo>
                    <a:lnTo>
                      <a:pt x="5142" y="15284"/>
                    </a:lnTo>
                    <a:lnTo>
                      <a:pt x="5688" y="15226"/>
                    </a:lnTo>
                    <a:lnTo>
                      <a:pt x="6212" y="15098"/>
                    </a:lnTo>
                    <a:lnTo>
                      <a:pt x="6712" y="14900"/>
                    </a:lnTo>
                    <a:lnTo>
                      <a:pt x="6944" y="14772"/>
                    </a:lnTo>
                    <a:lnTo>
                      <a:pt x="7177" y="14633"/>
                    </a:lnTo>
                    <a:lnTo>
                      <a:pt x="7573" y="14353"/>
                    </a:lnTo>
                    <a:lnTo>
                      <a:pt x="7921" y="14039"/>
                    </a:lnTo>
                    <a:lnTo>
                      <a:pt x="8212" y="13702"/>
                    </a:lnTo>
                    <a:lnTo>
                      <a:pt x="8329" y="13516"/>
                    </a:lnTo>
                    <a:lnTo>
                      <a:pt x="8422" y="13516"/>
                    </a:lnTo>
                    <a:lnTo>
                      <a:pt x="8422" y="14947"/>
                    </a:lnTo>
                    <a:lnTo>
                      <a:pt x="10248" y="14947"/>
                    </a:lnTo>
                    <a:lnTo>
                      <a:pt x="1024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30"/>
              <p:cNvSpPr/>
              <p:nvPr/>
            </p:nvSpPr>
            <p:spPr>
              <a:xfrm>
                <a:off x="4939950" y="3182425"/>
                <a:ext cx="243975" cy="373675"/>
              </a:xfrm>
              <a:custGeom>
                <a:rect b="b" l="l" r="r" t="t"/>
                <a:pathLst>
                  <a:path extrusionOk="0" h="14947" w="9759">
                    <a:moveTo>
                      <a:pt x="5432" y="1861"/>
                    </a:moveTo>
                    <a:lnTo>
                      <a:pt x="5967" y="1966"/>
                    </a:lnTo>
                    <a:lnTo>
                      <a:pt x="6455" y="2175"/>
                    </a:lnTo>
                    <a:lnTo>
                      <a:pt x="6874" y="2478"/>
                    </a:lnTo>
                    <a:lnTo>
                      <a:pt x="7060" y="2676"/>
                    </a:lnTo>
                    <a:lnTo>
                      <a:pt x="7234" y="2873"/>
                    </a:lnTo>
                    <a:lnTo>
                      <a:pt x="7514" y="3304"/>
                    </a:lnTo>
                    <a:lnTo>
                      <a:pt x="7688" y="3746"/>
                    </a:lnTo>
                    <a:lnTo>
                      <a:pt x="7781" y="4223"/>
                    </a:lnTo>
                    <a:lnTo>
                      <a:pt x="7793" y="4467"/>
                    </a:lnTo>
                    <a:lnTo>
                      <a:pt x="7781" y="4699"/>
                    </a:lnTo>
                    <a:lnTo>
                      <a:pt x="7688" y="5176"/>
                    </a:lnTo>
                    <a:lnTo>
                      <a:pt x="7514" y="5618"/>
                    </a:lnTo>
                    <a:lnTo>
                      <a:pt x="7234" y="6049"/>
                    </a:lnTo>
                    <a:lnTo>
                      <a:pt x="7060" y="6246"/>
                    </a:lnTo>
                    <a:lnTo>
                      <a:pt x="6886" y="6444"/>
                    </a:lnTo>
                    <a:lnTo>
                      <a:pt x="6455" y="6746"/>
                    </a:lnTo>
                    <a:lnTo>
                      <a:pt x="5967" y="6956"/>
                    </a:lnTo>
                    <a:lnTo>
                      <a:pt x="5432" y="7060"/>
                    </a:lnTo>
                    <a:lnTo>
                      <a:pt x="1919" y="7060"/>
                    </a:lnTo>
                    <a:lnTo>
                      <a:pt x="1919" y="1861"/>
                    </a:lnTo>
                    <a:close/>
                    <a:moveTo>
                      <a:pt x="0" y="1"/>
                    </a:moveTo>
                    <a:lnTo>
                      <a:pt x="0" y="14946"/>
                    </a:lnTo>
                    <a:lnTo>
                      <a:pt x="1919" y="14946"/>
                    </a:lnTo>
                    <a:lnTo>
                      <a:pt x="1919" y="8898"/>
                    </a:lnTo>
                    <a:lnTo>
                      <a:pt x="5094" y="8898"/>
                    </a:lnTo>
                    <a:lnTo>
                      <a:pt x="5560" y="8887"/>
                    </a:lnTo>
                    <a:lnTo>
                      <a:pt x="6444" y="8724"/>
                    </a:lnTo>
                    <a:lnTo>
                      <a:pt x="7258" y="8410"/>
                    </a:lnTo>
                    <a:lnTo>
                      <a:pt x="8025" y="7933"/>
                    </a:lnTo>
                    <a:lnTo>
                      <a:pt x="8374" y="7630"/>
                    </a:lnTo>
                    <a:lnTo>
                      <a:pt x="8700" y="7305"/>
                    </a:lnTo>
                    <a:lnTo>
                      <a:pt x="9223" y="6595"/>
                    </a:lnTo>
                    <a:lnTo>
                      <a:pt x="9572" y="5793"/>
                    </a:lnTo>
                    <a:lnTo>
                      <a:pt x="9747" y="4920"/>
                    </a:lnTo>
                    <a:lnTo>
                      <a:pt x="9758" y="4444"/>
                    </a:lnTo>
                    <a:lnTo>
                      <a:pt x="9747" y="3978"/>
                    </a:lnTo>
                    <a:lnTo>
                      <a:pt x="9572" y="3094"/>
                    </a:lnTo>
                    <a:lnTo>
                      <a:pt x="9223" y="2303"/>
                    </a:lnTo>
                    <a:lnTo>
                      <a:pt x="8712" y="1582"/>
                    </a:lnTo>
                    <a:lnTo>
                      <a:pt x="8374" y="1268"/>
                    </a:lnTo>
                    <a:lnTo>
                      <a:pt x="8025" y="954"/>
                    </a:lnTo>
                    <a:lnTo>
                      <a:pt x="7258" y="489"/>
                    </a:lnTo>
                    <a:lnTo>
                      <a:pt x="6444" y="163"/>
                    </a:lnTo>
                    <a:lnTo>
                      <a:pt x="5560" y="12"/>
                    </a:lnTo>
                    <a:lnTo>
                      <a:pt x="509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0"/>
              <p:cNvSpPr/>
              <p:nvPr/>
            </p:nvSpPr>
            <p:spPr>
              <a:xfrm>
                <a:off x="5228675" y="3182425"/>
                <a:ext cx="48000" cy="373675"/>
              </a:xfrm>
              <a:custGeom>
                <a:rect b="b" l="l" r="r" t="t"/>
                <a:pathLst>
                  <a:path extrusionOk="0" h="14947" w="1920">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0"/>
              <p:cNvSpPr/>
              <p:nvPr/>
            </p:nvSpPr>
            <p:spPr>
              <a:xfrm>
                <a:off x="5317950" y="3291750"/>
                <a:ext cx="227125" cy="272775"/>
              </a:xfrm>
              <a:custGeom>
                <a:rect b="b" l="l" r="r" t="t"/>
                <a:pathLst>
                  <a:path extrusionOk="0" h="10911" w="9085">
                    <a:moveTo>
                      <a:pt x="5211" y="5502"/>
                    </a:moveTo>
                    <a:lnTo>
                      <a:pt x="5932" y="5584"/>
                    </a:lnTo>
                    <a:lnTo>
                      <a:pt x="6537" y="5746"/>
                    </a:lnTo>
                    <a:lnTo>
                      <a:pt x="7049" y="6002"/>
                    </a:lnTo>
                    <a:lnTo>
                      <a:pt x="7258" y="6165"/>
                    </a:lnTo>
                    <a:lnTo>
                      <a:pt x="7246" y="6468"/>
                    </a:lnTo>
                    <a:lnTo>
                      <a:pt x="7118" y="7026"/>
                    </a:lnTo>
                    <a:lnTo>
                      <a:pt x="6874" y="7549"/>
                    </a:lnTo>
                    <a:lnTo>
                      <a:pt x="6514" y="8038"/>
                    </a:lnTo>
                    <a:lnTo>
                      <a:pt x="6281" y="8259"/>
                    </a:lnTo>
                    <a:lnTo>
                      <a:pt x="6037" y="8468"/>
                    </a:lnTo>
                    <a:lnTo>
                      <a:pt x="5525" y="8805"/>
                    </a:lnTo>
                    <a:lnTo>
                      <a:pt x="4978" y="9026"/>
                    </a:lnTo>
                    <a:lnTo>
                      <a:pt x="4408" y="9131"/>
                    </a:lnTo>
                    <a:lnTo>
                      <a:pt x="4118" y="9143"/>
                    </a:lnTo>
                    <a:lnTo>
                      <a:pt x="3908" y="9143"/>
                    </a:lnTo>
                    <a:lnTo>
                      <a:pt x="3513" y="9084"/>
                    </a:lnTo>
                    <a:lnTo>
                      <a:pt x="3141" y="8980"/>
                    </a:lnTo>
                    <a:lnTo>
                      <a:pt x="2792" y="8829"/>
                    </a:lnTo>
                    <a:lnTo>
                      <a:pt x="2629" y="8724"/>
                    </a:lnTo>
                    <a:lnTo>
                      <a:pt x="2478" y="8608"/>
                    </a:lnTo>
                    <a:lnTo>
                      <a:pt x="2245" y="8352"/>
                    </a:lnTo>
                    <a:lnTo>
                      <a:pt x="2082" y="8049"/>
                    </a:lnTo>
                    <a:lnTo>
                      <a:pt x="2001" y="7712"/>
                    </a:lnTo>
                    <a:lnTo>
                      <a:pt x="1989" y="7538"/>
                    </a:lnTo>
                    <a:lnTo>
                      <a:pt x="2001" y="7328"/>
                    </a:lnTo>
                    <a:lnTo>
                      <a:pt x="2082" y="6944"/>
                    </a:lnTo>
                    <a:lnTo>
                      <a:pt x="2268" y="6595"/>
                    </a:lnTo>
                    <a:lnTo>
                      <a:pt x="2536" y="6258"/>
                    </a:lnTo>
                    <a:lnTo>
                      <a:pt x="2710" y="6107"/>
                    </a:lnTo>
                    <a:lnTo>
                      <a:pt x="2896" y="5956"/>
                    </a:lnTo>
                    <a:lnTo>
                      <a:pt x="3338" y="5735"/>
                    </a:lnTo>
                    <a:lnTo>
                      <a:pt x="3862" y="5584"/>
                    </a:lnTo>
                    <a:lnTo>
                      <a:pt x="4467" y="5502"/>
                    </a:lnTo>
                    <a:close/>
                    <a:moveTo>
                      <a:pt x="4536" y="1"/>
                    </a:moveTo>
                    <a:lnTo>
                      <a:pt x="4118" y="12"/>
                    </a:lnTo>
                    <a:lnTo>
                      <a:pt x="3350" y="105"/>
                    </a:lnTo>
                    <a:lnTo>
                      <a:pt x="2664" y="303"/>
                    </a:lnTo>
                    <a:lnTo>
                      <a:pt x="2059" y="594"/>
                    </a:lnTo>
                    <a:lnTo>
                      <a:pt x="1791" y="792"/>
                    </a:lnTo>
                    <a:lnTo>
                      <a:pt x="1536" y="978"/>
                    </a:lnTo>
                    <a:lnTo>
                      <a:pt x="1094" y="1396"/>
                    </a:lnTo>
                    <a:lnTo>
                      <a:pt x="745" y="1815"/>
                    </a:lnTo>
                    <a:lnTo>
                      <a:pt x="489" y="2257"/>
                    </a:lnTo>
                    <a:lnTo>
                      <a:pt x="396" y="2490"/>
                    </a:lnTo>
                    <a:lnTo>
                      <a:pt x="2152" y="3246"/>
                    </a:lnTo>
                    <a:lnTo>
                      <a:pt x="2222" y="3071"/>
                    </a:lnTo>
                    <a:lnTo>
                      <a:pt x="2408" y="2757"/>
                    </a:lnTo>
                    <a:lnTo>
                      <a:pt x="2629" y="2490"/>
                    </a:lnTo>
                    <a:lnTo>
                      <a:pt x="2920" y="2257"/>
                    </a:lnTo>
                    <a:lnTo>
                      <a:pt x="3082" y="2152"/>
                    </a:lnTo>
                    <a:lnTo>
                      <a:pt x="3431" y="1978"/>
                    </a:lnTo>
                    <a:lnTo>
                      <a:pt x="4187" y="1780"/>
                    </a:lnTo>
                    <a:lnTo>
                      <a:pt x="4595" y="1757"/>
                    </a:lnTo>
                    <a:lnTo>
                      <a:pt x="4874" y="1769"/>
                    </a:lnTo>
                    <a:lnTo>
                      <a:pt x="5397" y="1850"/>
                    </a:lnTo>
                    <a:lnTo>
                      <a:pt x="5874" y="2025"/>
                    </a:lnTo>
                    <a:lnTo>
                      <a:pt x="6304" y="2280"/>
                    </a:lnTo>
                    <a:lnTo>
                      <a:pt x="6502" y="2443"/>
                    </a:lnTo>
                    <a:lnTo>
                      <a:pt x="6676" y="2618"/>
                    </a:lnTo>
                    <a:lnTo>
                      <a:pt x="6967" y="3013"/>
                    </a:lnTo>
                    <a:lnTo>
                      <a:pt x="7165" y="3455"/>
                    </a:lnTo>
                    <a:lnTo>
                      <a:pt x="7258" y="3967"/>
                    </a:lnTo>
                    <a:lnTo>
                      <a:pt x="7270" y="4246"/>
                    </a:lnTo>
                    <a:lnTo>
                      <a:pt x="7270" y="4537"/>
                    </a:lnTo>
                    <a:lnTo>
                      <a:pt x="6991" y="4386"/>
                    </a:lnTo>
                    <a:lnTo>
                      <a:pt x="6374" y="4153"/>
                    </a:lnTo>
                    <a:lnTo>
                      <a:pt x="5676" y="3990"/>
                    </a:lnTo>
                    <a:lnTo>
                      <a:pt x="4909" y="3920"/>
                    </a:lnTo>
                    <a:lnTo>
                      <a:pt x="4490" y="3909"/>
                    </a:lnTo>
                    <a:lnTo>
                      <a:pt x="4025" y="3920"/>
                    </a:lnTo>
                    <a:lnTo>
                      <a:pt x="3152" y="4037"/>
                    </a:lnTo>
                    <a:lnTo>
                      <a:pt x="2350" y="4269"/>
                    </a:lnTo>
                    <a:lnTo>
                      <a:pt x="1617" y="4630"/>
                    </a:lnTo>
                    <a:lnTo>
                      <a:pt x="1291" y="4862"/>
                    </a:lnTo>
                    <a:lnTo>
                      <a:pt x="989" y="5095"/>
                    </a:lnTo>
                    <a:lnTo>
                      <a:pt x="500" y="5665"/>
                    </a:lnTo>
                    <a:lnTo>
                      <a:pt x="175" y="6316"/>
                    </a:lnTo>
                    <a:lnTo>
                      <a:pt x="12" y="7061"/>
                    </a:lnTo>
                    <a:lnTo>
                      <a:pt x="0" y="7479"/>
                    </a:lnTo>
                    <a:lnTo>
                      <a:pt x="12" y="7852"/>
                    </a:lnTo>
                    <a:lnTo>
                      <a:pt x="151" y="8549"/>
                    </a:lnTo>
                    <a:lnTo>
                      <a:pt x="419" y="9178"/>
                    </a:lnTo>
                    <a:lnTo>
                      <a:pt x="826" y="9724"/>
                    </a:lnTo>
                    <a:lnTo>
                      <a:pt x="1094" y="9957"/>
                    </a:lnTo>
                    <a:lnTo>
                      <a:pt x="1373" y="10189"/>
                    </a:lnTo>
                    <a:lnTo>
                      <a:pt x="1978" y="10538"/>
                    </a:lnTo>
                    <a:lnTo>
                      <a:pt x="2664" y="10771"/>
                    </a:lnTo>
                    <a:lnTo>
                      <a:pt x="3408" y="10899"/>
                    </a:lnTo>
                    <a:lnTo>
                      <a:pt x="3815" y="10911"/>
                    </a:lnTo>
                    <a:lnTo>
                      <a:pt x="4083" y="10899"/>
                    </a:lnTo>
                    <a:lnTo>
                      <a:pt x="4595" y="10841"/>
                    </a:lnTo>
                    <a:lnTo>
                      <a:pt x="5083" y="10736"/>
                    </a:lnTo>
                    <a:lnTo>
                      <a:pt x="5537" y="10573"/>
                    </a:lnTo>
                    <a:lnTo>
                      <a:pt x="5955" y="10352"/>
                    </a:lnTo>
                    <a:lnTo>
                      <a:pt x="6339" y="10073"/>
                    </a:lnTo>
                    <a:lnTo>
                      <a:pt x="6700" y="9736"/>
                    </a:lnTo>
                    <a:lnTo>
                      <a:pt x="7025" y="9352"/>
                    </a:lnTo>
                    <a:lnTo>
                      <a:pt x="7165" y="9131"/>
                    </a:lnTo>
                    <a:lnTo>
                      <a:pt x="7258" y="9131"/>
                    </a:lnTo>
                    <a:lnTo>
                      <a:pt x="7258" y="10562"/>
                    </a:lnTo>
                    <a:lnTo>
                      <a:pt x="9084" y="10562"/>
                    </a:lnTo>
                    <a:lnTo>
                      <a:pt x="9084" y="4374"/>
                    </a:lnTo>
                    <a:lnTo>
                      <a:pt x="9072" y="3874"/>
                    </a:lnTo>
                    <a:lnTo>
                      <a:pt x="8910" y="2943"/>
                    </a:lnTo>
                    <a:lnTo>
                      <a:pt x="8584" y="2141"/>
                    </a:lnTo>
                    <a:lnTo>
                      <a:pt x="8107" y="1443"/>
                    </a:lnTo>
                    <a:lnTo>
                      <a:pt x="7793" y="1152"/>
                    </a:lnTo>
                    <a:lnTo>
                      <a:pt x="7467" y="873"/>
                    </a:lnTo>
                    <a:lnTo>
                      <a:pt x="6735" y="443"/>
                    </a:lnTo>
                    <a:lnTo>
                      <a:pt x="5920" y="152"/>
                    </a:lnTo>
                    <a:lnTo>
                      <a:pt x="5025" y="12"/>
                    </a:lnTo>
                    <a:lnTo>
                      <a:pt x="453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0"/>
              <p:cNvSpPr/>
              <p:nvPr/>
            </p:nvSpPr>
            <p:spPr>
              <a:xfrm>
                <a:off x="5577600" y="3222250"/>
                <a:ext cx="165775" cy="338200"/>
              </a:xfrm>
              <a:custGeom>
                <a:rect b="b" l="l" r="r" t="t"/>
                <a:pathLst>
                  <a:path extrusionOk="0" h="13528" w="6631">
                    <a:moveTo>
                      <a:pt x="1780" y="1"/>
                    </a:moveTo>
                    <a:lnTo>
                      <a:pt x="1780" y="3130"/>
                    </a:lnTo>
                    <a:lnTo>
                      <a:pt x="1" y="3130"/>
                    </a:lnTo>
                    <a:lnTo>
                      <a:pt x="1" y="4874"/>
                    </a:lnTo>
                    <a:lnTo>
                      <a:pt x="1780" y="4874"/>
                    </a:lnTo>
                    <a:lnTo>
                      <a:pt x="1780" y="10259"/>
                    </a:lnTo>
                    <a:lnTo>
                      <a:pt x="1792" y="10632"/>
                    </a:lnTo>
                    <a:lnTo>
                      <a:pt x="1897" y="11329"/>
                    </a:lnTo>
                    <a:lnTo>
                      <a:pt x="2106" y="11934"/>
                    </a:lnTo>
                    <a:lnTo>
                      <a:pt x="2420" y="12446"/>
                    </a:lnTo>
                    <a:lnTo>
                      <a:pt x="2629" y="12667"/>
                    </a:lnTo>
                    <a:lnTo>
                      <a:pt x="2850" y="12876"/>
                    </a:lnTo>
                    <a:lnTo>
                      <a:pt x="3362" y="13190"/>
                    </a:lnTo>
                    <a:lnTo>
                      <a:pt x="3979" y="13411"/>
                    </a:lnTo>
                    <a:lnTo>
                      <a:pt x="4688" y="13516"/>
                    </a:lnTo>
                    <a:lnTo>
                      <a:pt x="5083" y="13528"/>
                    </a:lnTo>
                    <a:lnTo>
                      <a:pt x="5525" y="13516"/>
                    </a:lnTo>
                    <a:lnTo>
                      <a:pt x="6305" y="13365"/>
                    </a:lnTo>
                    <a:lnTo>
                      <a:pt x="6630" y="13249"/>
                    </a:lnTo>
                    <a:lnTo>
                      <a:pt x="5956" y="11609"/>
                    </a:lnTo>
                    <a:lnTo>
                      <a:pt x="5770" y="11678"/>
                    </a:lnTo>
                    <a:lnTo>
                      <a:pt x="5339" y="11760"/>
                    </a:lnTo>
                    <a:lnTo>
                      <a:pt x="5083" y="11771"/>
                    </a:lnTo>
                    <a:lnTo>
                      <a:pt x="4921" y="11760"/>
                    </a:lnTo>
                    <a:lnTo>
                      <a:pt x="4618" y="11713"/>
                    </a:lnTo>
                    <a:lnTo>
                      <a:pt x="4351" y="11609"/>
                    </a:lnTo>
                    <a:lnTo>
                      <a:pt x="4141" y="11446"/>
                    </a:lnTo>
                    <a:lnTo>
                      <a:pt x="3967" y="11236"/>
                    </a:lnTo>
                    <a:lnTo>
                      <a:pt x="3839" y="10981"/>
                    </a:lnTo>
                    <a:lnTo>
                      <a:pt x="3723" y="10492"/>
                    </a:lnTo>
                    <a:lnTo>
                      <a:pt x="3699" y="10097"/>
                    </a:lnTo>
                    <a:lnTo>
                      <a:pt x="3699" y="4874"/>
                    </a:lnTo>
                    <a:lnTo>
                      <a:pt x="6200" y="4874"/>
                    </a:lnTo>
                    <a:lnTo>
                      <a:pt x="6200" y="3130"/>
                    </a:lnTo>
                    <a:lnTo>
                      <a:pt x="3699" y="3130"/>
                    </a:lnTo>
                    <a:lnTo>
                      <a:pt x="369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30"/>
              <p:cNvSpPr/>
              <p:nvPr/>
            </p:nvSpPr>
            <p:spPr>
              <a:xfrm>
                <a:off x="5767200" y="3180675"/>
                <a:ext cx="177400" cy="375425"/>
              </a:xfrm>
              <a:custGeom>
                <a:rect b="b" l="l" r="r" t="t"/>
                <a:pathLst>
                  <a:path extrusionOk="0" h="15017" w="7096">
                    <a:moveTo>
                      <a:pt x="5153" y="1"/>
                    </a:moveTo>
                    <a:lnTo>
                      <a:pt x="4420" y="117"/>
                    </a:lnTo>
                    <a:lnTo>
                      <a:pt x="3757" y="350"/>
                    </a:lnTo>
                    <a:lnTo>
                      <a:pt x="3175" y="710"/>
                    </a:lnTo>
                    <a:lnTo>
                      <a:pt x="2920" y="943"/>
                    </a:lnTo>
                    <a:lnTo>
                      <a:pt x="2687" y="1175"/>
                    </a:lnTo>
                    <a:lnTo>
                      <a:pt x="2303" y="1722"/>
                    </a:lnTo>
                    <a:lnTo>
                      <a:pt x="2059" y="2350"/>
                    </a:lnTo>
                    <a:lnTo>
                      <a:pt x="1931" y="3060"/>
                    </a:lnTo>
                    <a:lnTo>
                      <a:pt x="1919" y="3443"/>
                    </a:lnTo>
                    <a:lnTo>
                      <a:pt x="1919" y="4793"/>
                    </a:lnTo>
                    <a:lnTo>
                      <a:pt x="0" y="4793"/>
                    </a:lnTo>
                    <a:lnTo>
                      <a:pt x="0" y="6537"/>
                    </a:lnTo>
                    <a:lnTo>
                      <a:pt x="1919" y="6537"/>
                    </a:lnTo>
                    <a:lnTo>
                      <a:pt x="1919" y="15016"/>
                    </a:lnTo>
                    <a:lnTo>
                      <a:pt x="3838" y="15016"/>
                    </a:lnTo>
                    <a:lnTo>
                      <a:pt x="3838" y="6537"/>
                    </a:lnTo>
                    <a:lnTo>
                      <a:pt x="6514" y="6537"/>
                    </a:lnTo>
                    <a:lnTo>
                      <a:pt x="6514" y="4804"/>
                    </a:lnTo>
                    <a:lnTo>
                      <a:pt x="3838" y="4804"/>
                    </a:lnTo>
                    <a:lnTo>
                      <a:pt x="3838" y="3513"/>
                    </a:lnTo>
                    <a:lnTo>
                      <a:pt x="3838" y="3304"/>
                    </a:lnTo>
                    <a:lnTo>
                      <a:pt x="3908" y="2920"/>
                    </a:lnTo>
                    <a:lnTo>
                      <a:pt x="4024" y="2594"/>
                    </a:lnTo>
                    <a:lnTo>
                      <a:pt x="4199" y="2327"/>
                    </a:lnTo>
                    <a:lnTo>
                      <a:pt x="4315" y="2211"/>
                    </a:lnTo>
                    <a:lnTo>
                      <a:pt x="4443" y="2094"/>
                    </a:lnTo>
                    <a:lnTo>
                      <a:pt x="4722" y="1920"/>
                    </a:lnTo>
                    <a:lnTo>
                      <a:pt x="5025" y="1815"/>
                    </a:lnTo>
                    <a:lnTo>
                      <a:pt x="5374" y="1757"/>
                    </a:lnTo>
                    <a:lnTo>
                      <a:pt x="5816" y="1757"/>
                    </a:lnTo>
                    <a:lnTo>
                      <a:pt x="6258" y="1838"/>
                    </a:lnTo>
                    <a:lnTo>
                      <a:pt x="6432" y="1920"/>
                    </a:lnTo>
                    <a:lnTo>
                      <a:pt x="7095" y="268"/>
                    </a:lnTo>
                    <a:lnTo>
                      <a:pt x="6781" y="140"/>
                    </a:lnTo>
                    <a:lnTo>
                      <a:pt x="60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30"/>
              <p:cNvSpPr/>
              <p:nvPr/>
            </p:nvSpPr>
            <p:spPr>
              <a:xfrm>
                <a:off x="5945725" y="3292050"/>
                <a:ext cx="263175" cy="272775"/>
              </a:xfrm>
              <a:custGeom>
                <a:rect b="b" l="l" r="r" t="t"/>
                <a:pathLst>
                  <a:path extrusionOk="0" h="10911" w="10527">
                    <a:moveTo>
                      <a:pt x="5583" y="1768"/>
                    </a:moveTo>
                    <a:lnTo>
                      <a:pt x="6212" y="1908"/>
                    </a:lnTo>
                    <a:lnTo>
                      <a:pt x="6793" y="2164"/>
                    </a:lnTo>
                    <a:lnTo>
                      <a:pt x="7340" y="2536"/>
                    </a:lnTo>
                    <a:lnTo>
                      <a:pt x="7584" y="2780"/>
                    </a:lnTo>
                    <a:lnTo>
                      <a:pt x="7817" y="3036"/>
                    </a:lnTo>
                    <a:lnTo>
                      <a:pt x="8189" y="3618"/>
                    </a:lnTo>
                    <a:lnTo>
                      <a:pt x="8445" y="4292"/>
                    </a:lnTo>
                    <a:lnTo>
                      <a:pt x="8561" y="5048"/>
                    </a:lnTo>
                    <a:lnTo>
                      <a:pt x="8573" y="5455"/>
                    </a:lnTo>
                    <a:lnTo>
                      <a:pt x="8561" y="5862"/>
                    </a:lnTo>
                    <a:lnTo>
                      <a:pt x="8445" y="6618"/>
                    </a:lnTo>
                    <a:lnTo>
                      <a:pt x="8189" y="7281"/>
                    </a:lnTo>
                    <a:lnTo>
                      <a:pt x="7817" y="7874"/>
                    </a:lnTo>
                    <a:lnTo>
                      <a:pt x="7584" y="8130"/>
                    </a:lnTo>
                    <a:lnTo>
                      <a:pt x="7340" y="8375"/>
                    </a:lnTo>
                    <a:lnTo>
                      <a:pt x="6793" y="8758"/>
                    </a:lnTo>
                    <a:lnTo>
                      <a:pt x="6212" y="9014"/>
                    </a:lnTo>
                    <a:lnTo>
                      <a:pt x="5583" y="9142"/>
                    </a:lnTo>
                    <a:lnTo>
                      <a:pt x="5246" y="9154"/>
                    </a:lnTo>
                    <a:lnTo>
                      <a:pt x="4909" y="9142"/>
                    </a:lnTo>
                    <a:lnTo>
                      <a:pt x="4281" y="9003"/>
                    </a:lnTo>
                    <a:lnTo>
                      <a:pt x="3699" y="8747"/>
                    </a:lnTo>
                    <a:lnTo>
                      <a:pt x="3153" y="8375"/>
                    </a:lnTo>
                    <a:lnTo>
                      <a:pt x="2908" y="8130"/>
                    </a:lnTo>
                    <a:lnTo>
                      <a:pt x="2676" y="7863"/>
                    </a:lnTo>
                    <a:lnTo>
                      <a:pt x="2304" y="7281"/>
                    </a:lnTo>
                    <a:lnTo>
                      <a:pt x="2048" y="6607"/>
                    </a:lnTo>
                    <a:lnTo>
                      <a:pt x="1931" y="5862"/>
                    </a:lnTo>
                    <a:lnTo>
                      <a:pt x="1920" y="5455"/>
                    </a:lnTo>
                    <a:lnTo>
                      <a:pt x="1931" y="5048"/>
                    </a:lnTo>
                    <a:lnTo>
                      <a:pt x="2048" y="4292"/>
                    </a:lnTo>
                    <a:lnTo>
                      <a:pt x="2304" y="3629"/>
                    </a:lnTo>
                    <a:lnTo>
                      <a:pt x="2676" y="3036"/>
                    </a:lnTo>
                    <a:lnTo>
                      <a:pt x="2908" y="2780"/>
                    </a:lnTo>
                    <a:lnTo>
                      <a:pt x="3153" y="2536"/>
                    </a:lnTo>
                    <a:lnTo>
                      <a:pt x="3699" y="2152"/>
                    </a:lnTo>
                    <a:lnTo>
                      <a:pt x="4281" y="1896"/>
                    </a:lnTo>
                    <a:lnTo>
                      <a:pt x="4909" y="1768"/>
                    </a:lnTo>
                    <a:close/>
                    <a:moveTo>
                      <a:pt x="5258" y="0"/>
                    </a:moveTo>
                    <a:lnTo>
                      <a:pt x="4699" y="24"/>
                    </a:lnTo>
                    <a:lnTo>
                      <a:pt x="3653" y="210"/>
                    </a:lnTo>
                    <a:lnTo>
                      <a:pt x="2699" y="605"/>
                    </a:lnTo>
                    <a:lnTo>
                      <a:pt x="1862" y="1187"/>
                    </a:lnTo>
                    <a:lnTo>
                      <a:pt x="1478" y="1559"/>
                    </a:lnTo>
                    <a:lnTo>
                      <a:pt x="1129" y="1954"/>
                    </a:lnTo>
                    <a:lnTo>
                      <a:pt x="570" y="2827"/>
                    </a:lnTo>
                    <a:lnTo>
                      <a:pt x="198" y="3804"/>
                    </a:lnTo>
                    <a:lnTo>
                      <a:pt x="12" y="4874"/>
                    </a:lnTo>
                    <a:lnTo>
                      <a:pt x="1" y="5455"/>
                    </a:lnTo>
                    <a:lnTo>
                      <a:pt x="12" y="6025"/>
                    </a:lnTo>
                    <a:lnTo>
                      <a:pt x="198" y="7107"/>
                    </a:lnTo>
                    <a:lnTo>
                      <a:pt x="570" y="8084"/>
                    </a:lnTo>
                    <a:lnTo>
                      <a:pt x="1129" y="8956"/>
                    </a:lnTo>
                    <a:lnTo>
                      <a:pt x="1478" y="9352"/>
                    </a:lnTo>
                    <a:lnTo>
                      <a:pt x="1862" y="9724"/>
                    </a:lnTo>
                    <a:lnTo>
                      <a:pt x="2699" y="10305"/>
                    </a:lnTo>
                    <a:lnTo>
                      <a:pt x="3653" y="10701"/>
                    </a:lnTo>
                    <a:lnTo>
                      <a:pt x="4699" y="10887"/>
                    </a:lnTo>
                    <a:lnTo>
                      <a:pt x="5258" y="10910"/>
                    </a:lnTo>
                    <a:lnTo>
                      <a:pt x="5828" y="10887"/>
                    </a:lnTo>
                    <a:lnTo>
                      <a:pt x="6874" y="10701"/>
                    </a:lnTo>
                    <a:lnTo>
                      <a:pt x="7817" y="10305"/>
                    </a:lnTo>
                    <a:lnTo>
                      <a:pt x="8666" y="9724"/>
                    </a:lnTo>
                    <a:lnTo>
                      <a:pt x="9038" y="9352"/>
                    </a:lnTo>
                    <a:lnTo>
                      <a:pt x="9398" y="8956"/>
                    </a:lnTo>
                    <a:lnTo>
                      <a:pt x="9957" y="8072"/>
                    </a:lnTo>
                    <a:lnTo>
                      <a:pt x="10317" y="7095"/>
                    </a:lnTo>
                    <a:lnTo>
                      <a:pt x="10503" y="6025"/>
                    </a:lnTo>
                    <a:lnTo>
                      <a:pt x="10527" y="5455"/>
                    </a:lnTo>
                    <a:lnTo>
                      <a:pt x="10503" y="4885"/>
                    </a:lnTo>
                    <a:lnTo>
                      <a:pt x="10317" y="3804"/>
                    </a:lnTo>
                    <a:lnTo>
                      <a:pt x="9957" y="2827"/>
                    </a:lnTo>
                    <a:lnTo>
                      <a:pt x="9398" y="1954"/>
                    </a:lnTo>
                    <a:lnTo>
                      <a:pt x="9038" y="1559"/>
                    </a:lnTo>
                    <a:lnTo>
                      <a:pt x="8666" y="1187"/>
                    </a:lnTo>
                    <a:lnTo>
                      <a:pt x="7817" y="605"/>
                    </a:lnTo>
                    <a:lnTo>
                      <a:pt x="6874" y="210"/>
                    </a:lnTo>
                    <a:lnTo>
                      <a:pt x="5828" y="24"/>
                    </a:lnTo>
                    <a:lnTo>
                      <a:pt x="525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30"/>
              <p:cNvSpPr/>
              <p:nvPr/>
            </p:nvSpPr>
            <p:spPr>
              <a:xfrm>
                <a:off x="6247250" y="3294375"/>
                <a:ext cx="158225" cy="261725"/>
              </a:xfrm>
              <a:custGeom>
                <a:rect b="b" l="l" r="r" t="t"/>
                <a:pathLst>
                  <a:path extrusionOk="0" h="10469" w="6329">
                    <a:moveTo>
                      <a:pt x="4677" y="0"/>
                    </a:moveTo>
                    <a:lnTo>
                      <a:pt x="4246" y="70"/>
                    </a:lnTo>
                    <a:lnTo>
                      <a:pt x="3804" y="198"/>
                    </a:lnTo>
                    <a:lnTo>
                      <a:pt x="3362" y="407"/>
                    </a:lnTo>
                    <a:lnTo>
                      <a:pt x="3130" y="535"/>
                    </a:lnTo>
                    <a:lnTo>
                      <a:pt x="2909" y="675"/>
                    </a:lnTo>
                    <a:lnTo>
                      <a:pt x="2525" y="989"/>
                    </a:lnTo>
                    <a:lnTo>
                      <a:pt x="2222" y="1326"/>
                    </a:lnTo>
                    <a:lnTo>
                      <a:pt x="2001" y="1710"/>
                    </a:lnTo>
                    <a:lnTo>
                      <a:pt x="1920" y="1920"/>
                    </a:lnTo>
                    <a:lnTo>
                      <a:pt x="1839" y="1920"/>
                    </a:lnTo>
                    <a:lnTo>
                      <a:pt x="1839" y="245"/>
                    </a:lnTo>
                    <a:lnTo>
                      <a:pt x="1" y="245"/>
                    </a:lnTo>
                    <a:lnTo>
                      <a:pt x="1" y="10468"/>
                    </a:lnTo>
                    <a:lnTo>
                      <a:pt x="1932" y="10468"/>
                    </a:lnTo>
                    <a:lnTo>
                      <a:pt x="1932" y="4885"/>
                    </a:lnTo>
                    <a:lnTo>
                      <a:pt x="1943" y="4548"/>
                    </a:lnTo>
                    <a:lnTo>
                      <a:pt x="2048" y="3943"/>
                    </a:lnTo>
                    <a:lnTo>
                      <a:pt x="2246" y="3408"/>
                    </a:lnTo>
                    <a:lnTo>
                      <a:pt x="2548" y="2931"/>
                    </a:lnTo>
                    <a:lnTo>
                      <a:pt x="2734" y="2722"/>
                    </a:lnTo>
                    <a:lnTo>
                      <a:pt x="2944" y="2513"/>
                    </a:lnTo>
                    <a:lnTo>
                      <a:pt x="3374" y="2210"/>
                    </a:lnTo>
                    <a:lnTo>
                      <a:pt x="3828" y="2001"/>
                    </a:lnTo>
                    <a:lnTo>
                      <a:pt x="4328" y="1896"/>
                    </a:lnTo>
                    <a:lnTo>
                      <a:pt x="4584" y="1885"/>
                    </a:lnTo>
                    <a:lnTo>
                      <a:pt x="4886" y="1896"/>
                    </a:lnTo>
                    <a:lnTo>
                      <a:pt x="5398" y="1966"/>
                    </a:lnTo>
                    <a:lnTo>
                      <a:pt x="5595" y="2036"/>
                    </a:lnTo>
                    <a:lnTo>
                      <a:pt x="6328" y="245"/>
                    </a:lnTo>
                    <a:lnTo>
                      <a:pt x="6026" y="128"/>
                    </a:lnTo>
                    <a:lnTo>
                      <a:pt x="5305" y="12"/>
                    </a:lnTo>
                    <a:lnTo>
                      <a:pt x="488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0"/>
              <p:cNvSpPr/>
              <p:nvPr/>
            </p:nvSpPr>
            <p:spPr>
              <a:xfrm>
                <a:off x="6436850" y="3292625"/>
                <a:ext cx="387625" cy="264925"/>
              </a:xfrm>
              <a:custGeom>
                <a:rect b="b" l="l" r="r" t="t"/>
                <a:pathLst>
                  <a:path extrusionOk="0" h="10597" w="15505">
                    <a:moveTo>
                      <a:pt x="4850" y="1"/>
                    </a:moveTo>
                    <a:lnTo>
                      <a:pt x="4397" y="70"/>
                    </a:lnTo>
                    <a:lnTo>
                      <a:pt x="3943" y="198"/>
                    </a:lnTo>
                    <a:lnTo>
                      <a:pt x="3490" y="384"/>
                    </a:lnTo>
                    <a:lnTo>
                      <a:pt x="3269" y="501"/>
                    </a:lnTo>
                    <a:lnTo>
                      <a:pt x="3036" y="629"/>
                    </a:lnTo>
                    <a:lnTo>
                      <a:pt x="2641" y="919"/>
                    </a:lnTo>
                    <a:lnTo>
                      <a:pt x="2303" y="1222"/>
                    </a:lnTo>
                    <a:lnTo>
                      <a:pt x="2024" y="1559"/>
                    </a:lnTo>
                    <a:lnTo>
                      <a:pt x="1919" y="1745"/>
                    </a:lnTo>
                    <a:lnTo>
                      <a:pt x="1826" y="1745"/>
                    </a:lnTo>
                    <a:lnTo>
                      <a:pt x="1826" y="315"/>
                    </a:lnTo>
                    <a:lnTo>
                      <a:pt x="0" y="315"/>
                    </a:lnTo>
                    <a:lnTo>
                      <a:pt x="0" y="10538"/>
                    </a:lnTo>
                    <a:lnTo>
                      <a:pt x="0" y="10596"/>
                    </a:lnTo>
                    <a:lnTo>
                      <a:pt x="1896" y="10596"/>
                    </a:lnTo>
                    <a:lnTo>
                      <a:pt x="1896" y="4944"/>
                    </a:lnTo>
                    <a:lnTo>
                      <a:pt x="1908" y="4630"/>
                    </a:lnTo>
                    <a:lnTo>
                      <a:pt x="2001" y="4048"/>
                    </a:lnTo>
                    <a:lnTo>
                      <a:pt x="2187" y="3502"/>
                    </a:lnTo>
                    <a:lnTo>
                      <a:pt x="2466" y="2990"/>
                    </a:lnTo>
                    <a:lnTo>
                      <a:pt x="2641" y="2746"/>
                    </a:lnTo>
                    <a:lnTo>
                      <a:pt x="2827" y="2513"/>
                    </a:lnTo>
                    <a:lnTo>
                      <a:pt x="3234" y="2152"/>
                    </a:lnTo>
                    <a:lnTo>
                      <a:pt x="3711" y="1908"/>
                    </a:lnTo>
                    <a:lnTo>
                      <a:pt x="4222" y="1792"/>
                    </a:lnTo>
                    <a:lnTo>
                      <a:pt x="4502" y="1780"/>
                    </a:lnTo>
                    <a:lnTo>
                      <a:pt x="4781" y="1792"/>
                    </a:lnTo>
                    <a:lnTo>
                      <a:pt x="5281" y="1862"/>
                    </a:lnTo>
                    <a:lnTo>
                      <a:pt x="5711" y="2024"/>
                    </a:lnTo>
                    <a:lnTo>
                      <a:pt x="6072" y="2269"/>
                    </a:lnTo>
                    <a:lnTo>
                      <a:pt x="6211" y="2420"/>
                    </a:lnTo>
                    <a:lnTo>
                      <a:pt x="6351" y="2594"/>
                    </a:lnTo>
                    <a:lnTo>
                      <a:pt x="6560" y="3036"/>
                    </a:lnTo>
                    <a:lnTo>
                      <a:pt x="6711" y="3583"/>
                    </a:lnTo>
                    <a:lnTo>
                      <a:pt x="6781" y="4246"/>
                    </a:lnTo>
                    <a:lnTo>
                      <a:pt x="6781" y="4618"/>
                    </a:lnTo>
                    <a:lnTo>
                      <a:pt x="6781" y="10585"/>
                    </a:lnTo>
                    <a:lnTo>
                      <a:pt x="8700" y="10585"/>
                    </a:lnTo>
                    <a:lnTo>
                      <a:pt x="8700" y="4920"/>
                    </a:lnTo>
                    <a:lnTo>
                      <a:pt x="8712" y="4618"/>
                    </a:lnTo>
                    <a:lnTo>
                      <a:pt x="8805" y="4037"/>
                    </a:lnTo>
                    <a:lnTo>
                      <a:pt x="8991" y="3478"/>
                    </a:lnTo>
                    <a:lnTo>
                      <a:pt x="9270" y="2967"/>
                    </a:lnTo>
                    <a:lnTo>
                      <a:pt x="9445" y="2734"/>
                    </a:lnTo>
                    <a:lnTo>
                      <a:pt x="9631" y="2501"/>
                    </a:lnTo>
                    <a:lnTo>
                      <a:pt x="10038" y="2141"/>
                    </a:lnTo>
                    <a:lnTo>
                      <a:pt x="10515" y="1896"/>
                    </a:lnTo>
                    <a:lnTo>
                      <a:pt x="11026" y="1780"/>
                    </a:lnTo>
                    <a:lnTo>
                      <a:pt x="11306" y="1769"/>
                    </a:lnTo>
                    <a:lnTo>
                      <a:pt x="11585" y="1780"/>
                    </a:lnTo>
                    <a:lnTo>
                      <a:pt x="12085" y="1850"/>
                    </a:lnTo>
                    <a:lnTo>
                      <a:pt x="12515" y="2013"/>
                    </a:lnTo>
                    <a:lnTo>
                      <a:pt x="12876" y="2257"/>
                    </a:lnTo>
                    <a:lnTo>
                      <a:pt x="13015" y="2408"/>
                    </a:lnTo>
                    <a:lnTo>
                      <a:pt x="13155" y="2583"/>
                    </a:lnTo>
                    <a:lnTo>
                      <a:pt x="13364" y="3013"/>
                    </a:lnTo>
                    <a:lnTo>
                      <a:pt x="13516" y="3571"/>
                    </a:lnTo>
                    <a:lnTo>
                      <a:pt x="13585" y="4223"/>
                    </a:lnTo>
                    <a:lnTo>
                      <a:pt x="13585" y="4606"/>
                    </a:lnTo>
                    <a:lnTo>
                      <a:pt x="13585" y="10561"/>
                    </a:lnTo>
                    <a:lnTo>
                      <a:pt x="15504" y="10561"/>
                    </a:lnTo>
                    <a:lnTo>
                      <a:pt x="15504" y="4304"/>
                    </a:lnTo>
                    <a:lnTo>
                      <a:pt x="15493" y="3816"/>
                    </a:lnTo>
                    <a:lnTo>
                      <a:pt x="15388" y="2920"/>
                    </a:lnTo>
                    <a:lnTo>
                      <a:pt x="15155" y="2141"/>
                    </a:lnTo>
                    <a:lnTo>
                      <a:pt x="14807" y="1454"/>
                    </a:lnTo>
                    <a:lnTo>
                      <a:pt x="14597" y="1164"/>
                    </a:lnTo>
                    <a:lnTo>
                      <a:pt x="14353" y="885"/>
                    </a:lnTo>
                    <a:lnTo>
                      <a:pt x="13783" y="443"/>
                    </a:lnTo>
                    <a:lnTo>
                      <a:pt x="13097" y="152"/>
                    </a:lnTo>
                    <a:lnTo>
                      <a:pt x="12306" y="12"/>
                    </a:lnTo>
                    <a:lnTo>
                      <a:pt x="11864" y="1"/>
                    </a:lnTo>
                    <a:lnTo>
                      <a:pt x="11573" y="1"/>
                    </a:lnTo>
                    <a:lnTo>
                      <a:pt x="11026" y="59"/>
                    </a:lnTo>
                    <a:lnTo>
                      <a:pt x="10515" y="187"/>
                    </a:lnTo>
                    <a:lnTo>
                      <a:pt x="10038" y="373"/>
                    </a:lnTo>
                    <a:lnTo>
                      <a:pt x="9584" y="617"/>
                    </a:lnTo>
                    <a:lnTo>
                      <a:pt x="9177" y="919"/>
                    </a:lnTo>
                    <a:lnTo>
                      <a:pt x="8793" y="1292"/>
                    </a:lnTo>
                    <a:lnTo>
                      <a:pt x="8456" y="1722"/>
                    </a:lnTo>
                    <a:lnTo>
                      <a:pt x="8293" y="1955"/>
                    </a:lnTo>
                    <a:lnTo>
                      <a:pt x="8189" y="1722"/>
                    </a:lnTo>
                    <a:lnTo>
                      <a:pt x="7921" y="1292"/>
                    </a:lnTo>
                    <a:lnTo>
                      <a:pt x="7619" y="919"/>
                    </a:lnTo>
                    <a:lnTo>
                      <a:pt x="7258" y="617"/>
                    </a:lnTo>
                    <a:lnTo>
                      <a:pt x="6863" y="373"/>
                    </a:lnTo>
                    <a:lnTo>
                      <a:pt x="6409" y="187"/>
                    </a:lnTo>
                    <a:lnTo>
                      <a:pt x="5909" y="59"/>
                    </a:lnTo>
                    <a:lnTo>
                      <a:pt x="536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30"/>
              <p:cNvSpPr/>
              <p:nvPr/>
            </p:nvSpPr>
            <p:spPr>
              <a:xfrm>
                <a:off x="1644000" y="3136475"/>
                <a:ext cx="1690600" cy="551925"/>
              </a:xfrm>
              <a:custGeom>
                <a:rect b="b" l="l" r="r" t="t"/>
                <a:pathLst>
                  <a:path extrusionOk="0" h="22077" w="67624">
                    <a:moveTo>
                      <a:pt x="62738" y="8236"/>
                    </a:moveTo>
                    <a:lnTo>
                      <a:pt x="63087" y="8247"/>
                    </a:lnTo>
                    <a:lnTo>
                      <a:pt x="63727" y="8398"/>
                    </a:lnTo>
                    <a:lnTo>
                      <a:pt x="64018" y="8550"/>
                    </a:lnTo>
                    <a:lnTo>
                      <a:pt x="64285" y="8724"/>
                    </a:lnTo>
                    <a:lnTo>
                      <a:pt x="64669" y="9143"/>
                    </a:lnTo>
                    <a:lnTo>
                      <a:pt x="64785" y="9399"/>
                    </a:lnTo>
                    <a:lnTo>
                      <a:pt x="59854" y="11446"/>
                    </a:lnTo>
                    <a:lnTo>
                      <a:pt x="59854" y="11097"/>
                    </a:lnTo>
                    <a:lnTo>
                      <a:pt x="59959" y="10434"/>
                    </a:lnTo>
                    <a:lnTo>
                      <a:pt x="60180" y="9852"/>
                    </a:lnTo>
                    <a:lnTo>
                      <a:pt x="60528" y="9329"/>
                    </a:lnTo>
                    <a:lnTo>
                      <a:pt x="60749" y="9108"/>
                    </a:lnTo>
                    <a:lnTo>
                      <a:pt x="60970" y="8898"/>
                    </a:lnTo>
                    <a:lnTo>
                      <a:pt x="61459" y="8573"/>
                    </a:lnTo>
                    <a:lnTo>
                      <a:pt x="61947" y="8352"/>
                    </a:lnTo>
                    <a:lnTo>
                      <a:pt x="62471" y="8247"/>
                    </a:lnTo>
                    <a:lnTo>
                      <a:pt x="62738" y="8236"/>
                    </a:lnTo>
                    <a:close/>
                    <a:moveTo>
                      <a:pt x="23391" y="8282"/>
                    </a:moveTo>
                    <a:lnTo>
                      <a:pt x="23984" y="8410"/>
                    </a:lnTo>
                    <a:lnTo>
                      <a:pt x="24531" y="8643"/>
                    </a:lnTo>
                    <a:lnTo>
                      <a:pt x="25042" y="8992"/>
                    </a:lnTo>
                    <a:lnTo>
                      <a:pt x="25263" y="9224"/>
                    </a:lnTo>
                    <a:lnTo>
                      <a:pt x="25484" y="9457"/>
                    </a:lnTo>
                    <a:lnTo>
                      <a:pt x="25822" y="9992"/>
                    </a:lnTo>
                    <a:lnTo>
                      <a:pt x="26043" y="10597"/>
                    </a:lnTo>
                    <a:lnTo>
                      <a:pt x="26159" y="11260"/>
                    </a:lnTo>
                    <a:lnTo>
                      <a:pt x="26171" y="11620"/>
                    </a:lnTo>
                    <a:lnTo>
                      <a:pt x="26159" y="11969"/>
                    </a:lnTo>
                    <a:lnTo>
                      <a:pt x="26043" y="12632"/>
                    </a:lnTo>
                    <a:lnTo>
                      <a:pt x="25822" y="13225"/>
                    </a:lnTo>
                    <a:lnTo>
                      <a:pt x="25473" y="13760"/>
                    </a:lnTo>
                    <a:lnTo>
                      <a:pt x="25252" y="14004"/>
                    </a:lnTo>
                    <a:lnTo>
                      <a:pt x="25019" y="14225"/>
                    </a:lnTo>
                    <a:lnTo>
                      <a:pt x="24519" y="14586"/>
                    </a:lnTo>
                    <a:lnTo>
                      <a:pt x="23961" y="14819"/>
                    </a:lnTo>
                    <a:lnTo>
                      <a:pt x="23367" y="14935"/>
                    </a:lnTo>
                    <a:lnTo>
                      <a:pt x="23065" y="14947"/>
                    </a:lnTo>
                    <a:lnTo>
                      <a:pt x="22739" y="14935"/>
                    </a:lnTo>
                    <a:lnTo>
                      <a:pt x="22146" y="14819"/>
                    </a:lnTo>
                    <a:lnTo>
                      <a:pt x="21600" y="14586"/>
                    </a:lnTo>
                    <a:lnTo>
                      <a:pt x="21099" y="14237"/>
                    </a:lnTo>
                    <a:lnTo>
                      <a:pt x="20867" y="14004"/>
                    </a:lnTo>
                    <a:lnTo>
                      <a:pt x="20634" y="13760"/>
                    </a:lnTo>
                    <a:lnTo>
                      <a:pt x="20297" y="13225"/>
                    </a:lnTo>
                    <a:lnTo>
                      <a:pt x="20064" y="12632"/>
                    </a:lnTo>
                    <a:lnTo>
                      <a:pt x="19971" y="11981"/>
                    </a:lnTo>
                    <a:lnTo>
                      <a:pt x="19971" y="11620"/>
                    </a:lnTo>
                    <a:lnTo>
                      <a:pt x="19983" y="11260"/>
                    </a:lnTo>
                    <a:lnTo>
                      <a:pt x="20099" y="10597"/>
                    </a:lnTo>
                    <a:lnTo>
                      <a:pt x="20320" y="9992"/>
                    </a:lnTo>
                    <a:lnTo>
                      <a:pt x="20657" y="9457"/>
                    </a:lnTo>
                    <a:lnTo>
                      <a:pt x="20878" y="9224"/>
                    </a:lnTo>
                    <a:lnTo>
                      <a:pt x="21111" y="8992"/>
                    </a:lnTo>
                    <a:lnTo>
                      <a:pt x="21611" y="8643"/>
                    </a:lnTo>
                    <a:lnTo>
                      <a:pt x="22158" y="8410"/>
                    </a:lnTo>
                    <a:lnTo>
                      <a:pt x="22751" y="8282"/>
                    </a:lnTo>
                    <a:close/>
                    <a:moveTo>
                      <a:pt x="35440" y="8282"/>
                    </a:moveTo>
                    <a:lnTo>
                      <a:pt x="36034" y="8410"/>
                    </a:lnTo>
                    <a:lnTo>
                      <a:pt x="36592" y="8643"/>
                    </a:lnTo>
                    <a:lnTo>
                      <a:pt x="37092" y="8992"/>
                    </a:lnTo>
                    <a:lnTo>
                      <a:pt x="37325" y="9224"/>
                    </a:lnTo>
                    <a:lnTo>
                      <a:pt x="37534" y="9457"/>
                    </a:lnTo>
                    <a:lnTo>
                      <a:pt x="37871" y="9992"/>
                    </a:lnTo>
                    <a:lnTo>
                      <a:pt x="38104" y="10597"/>
                    </a:lnTo>
                    <a:lnTo>
                      <a:pt x="38209" y="11260"/>
                    </a:lnTo>
                    <a:lnTo>
                      <a:pt x="38220" y="11620"/>
                    </a:lnTo>
                    <a:lnTo>
                      <a:pt x="38209" y="11969"/>
                    </a:lnTo>
                    <a:lnTo>
                      <a:pt x="38104" y="12632"/>
                    </a:lnTo>
                    <a:lnTo>
                      <a:pt x="37871" y="13225"/>
                    </a:lnTo>
                    <a:lnTo>
                      <a:pt x="37522" y="13760"/>
                    </a:lnTo>
                    <a:lnTo>
                      <a:pt x="37313" y="14004"/>
                    </a:lnTo>
                    <a:lnTo>
                      <a:pt x="37069" y="14225"/>
                    </a:lnTo>
                    <a:lnTo>
                      <a:pt x="36569" y="14586"/>
                    </a:lnTo>
                    <a:lnTo>
                      <a:pt x="36022" y="14819"/>
                    </a:lnTo>
                    <a:lnTo>
                      <a:pt x="35429" y="14935"/>
                    </a:lnTo>
                    <a:lnTo>
                      <a:pt x="35115" y="14947"/>
                    </a:lnTo>
                    <a:lnTo>
                      <a:pt x="34789" y="14935"/>
                    </a:lnTo>
                    <a:lnTo>
                      <a:pt x="34196" y="14819"/>
                    </a:lnTo>
                    <a:lnTo>
                      <a:pt x="33649" y="14586"/>
                    </a:lnTo>
                    <a:lnTo>
                      <a:pt x="33149" y="14237"/>
                    </a:lnTo>
                    <a:lnTo>
                      <a:pt x="32916" y="14004"/>
                    </a:lnTo>
                    <a:lnTo>
                      <a:pt x="32696" y="13760"/>
                    </a:lnTo>
                    <a:lnTo>
                      <a:pt x="32358" y="13225"/>
                    </a:lnTo>
                    <a:lnTo>
                      <a:pt x="32126" y="12632"/>
                    </a:lnTo>
                    <a:lnTo>
                      <a:pt x="32033" y="11981"/>
                    </a:lnTo>
                    <a:lnTo>
                      <a:pt x="32033" y="11620"/>
                    </a:lnTo>
                    <a:lnTo>
                      <a:pt x="32044" y="11260"/>
                    </a:lnTo>
                    <a:lnTo>
                      <a:pt x="32149" y="10597"/>
                    </a:lnTo>
                    <a:lnTo>
                      <a:pt x="32370" y="9992"/>
                    </a:lnTo>
                    <a:lnTo>
                      <a:pt x="32707" y="9457"/>
                    </a:lnTo>
                    <a:lnTo>
                      <a:pt x="32928" y="9224"/>
                    </a:lnTo>
                    <a:lnTo>
                      <a:pt x="33161" y="8992"/>
                    </a:lnTo>
                    <a:lnTo>
                      <a:pt x="33661" y="8643"/>
                    </a:lnTo>
                    <a:lnTo>
                      <a:pt x="34208" y="8410"/>
                    </a:lnTo>
                    <a:lnTo>
                      <a:pt x="34812" y="8282"/>
                    </a:lnTo>
                    <a:close/>
                    <a:moveTo>
                      <a:pt x="47141" y="8294"/>
                    </a:moveTo>
                    <a:lnTo>
                      <a:pt x="47444" y="8305"/>
                    </a:lnTo>
                    <a:lnTo>
                      <a:pt x="48014" y="8422"/>
                    </a:lnTo>
                    <a:lnTo>
                      <a:pt x="48537" y="8666"/>
                    </a:lnTo>
                    <a:lnTo>
                      <a:pt x="49014" y="9015"/>
                    </a:lnTo>
                    <a:lnTo>
                      <a:pt x="49235" y="9247"/>
                    </a:lnTo>
                    <a:lnTo>
                      <a:pt x="49432" y="9492"/>
                    </a:lnTo>
                    <a:lnTo>
                      <a:pt x="49747" y="10038"/>
                    </a:lnTo>
                    <a:lnTo>
                      <a:pt x="49956" y="10631"/>
                    </a:lnTo>
                    <a:lnTo>
                      <a:pt x="50061" y="11294"/>
                    </a:lnTo>
                    <a:lnTo>
                      <a:pt x="50072" y="11655"/>
                    </a:lnTo>
                    <a:lnTo>
                      <a:pt x="50061" y="12004"/>
                    </a:lnTo>
                    <a:lnTo>
                      <a:pt x="49956" y="12644"/>
                    </a:lnTo>
                    <a:lnTo>
                      <a:pt x="49747" y="13237"/>
                    </a:lnTo>
                    <a:lnTo>
                      <a:pt x="49432" y="13772"/>
                    </a:lnTo>
                    <a:lnTo>
                      <a:pt x="49235" y="14016"/>
                    </a:lnTo>
                    <a:lnTo>
                      <a:pt x="49014" y="14249"/>
                    </a:lnTo>
                    <a:lnTo>
                      <a:pt x="48537" y="14598"/>
                    </a:lnTo>
                    <a:lnTo>
                      <a:pt x="48014" y="14830"/>
                    </a:lnTo>
                    <a:lnTo>
                      <a:pt x="47444" y="14958"/>
                    </a:lnTo>
                    <a:lnTo>
                      <a:pt x="47141" y="14970"/>
                    </a:lnTo>
                    <a:lnTo>
                      <a:pt x="46816" y="14958"/>
                    </a:lnTo>
                    <a:lnTo>
                      <a:pt x="46222" y="14830"/>
                    </a:lnTo>
                    <a:lnTo>
                      <a:pt x="45687" y="14598"/>
                    </a:lnTo>
                    <a:lnTo>
                      <a:pt x="45187" y="14249"/>
                    </a:lnTo>
                    <a:lnTo>
                      <a:pt x="44966" y="14016"/>
                    </a:lnTo>
                    <a:lnTo>
                      <a:pt x="44757" y="13772"/>
                    </a:lnTo>
                    <a:lnTo>
                      <a:pt x="44420" y="13237"/>
                    </a:lnTo>
                    <a:lnTo>
                      <a:pt x="44187" y="12644"/>
                    </a:lnTo>
                    <a:lnTo>
                      <a:pt x="44082" y="12004"/>
                    </a:lnTo>
                    <a:lnTo>
                      <a:pt x="44071" y="11655"/>
                    </a:lnTo>
                    <a:lnTo>
                      <a:pt x="44082" y="11294"/>
                    </a:lnTo>
                    <a:lnTo>
                      <a:pt x="44187" y="10631"/>
                    </a:lnTo>
                    <a:lnTo>
                      <a:pt x="44420" y="10038"/>
                    </a:lnTo>
                    <a:lnTo>
                      <a:pt x="44757" y="9492"/>
                    </a:lnTo>
                    <a:lnTo>
                      <a:pt x="44966" y="9247"/>
                    </a:lnTo>
                    <a:lnTo>
                      <a:pt x="45199" y="9015"/>
                    </a:lnTo>
                    <a:lnTo>
                      <a:pt x="45687" y="8666"/>
                    </a:lnTo>
                    <a:lnTo>
                      <a:pt x="46234" y="8422"/>
                    </a:lnTo>
                    <a:lnTo>
                      <a:pt x="46827" y="8305"/>
                    </a:lnTo>
                    <a:lnTo>
                      <a:pt x="47141" y="8294"/>
                    </a:lnTo>
                    <a:close/>
                    <a:moveTo>
                      <a:pt x="53887" y="606"/>
                    </a:moveTo>
                    <a:lnTo>
                      <a:pt x="53887" y="16796"/>
                    </a:lnTo>
                    <a:lnTo>
                      <a:pt x="56295" y="16796"/>
                    </a:lnTo>
                    <a:lnTo>
                      <a:pt x="56295" y="606"/>
                    </a:lnTo>
                    <a:close/>
                    <a:moveTo>
                      <a:pt x="23042" y="6095"/>
                    </a:moveTo>
                    <a:lnTo>
                      <a:pt x="22472" y="6107"/>
                    </a:lnTo>
                    <a:lnTo>
                      <a:pt x="21402" y="6305"/>
                    </a:lnTo>
                    <a:lnTo>
                      <a:pt x="20425" y="6700"/>
                    </a:lnTo>
                    <a:lnTo>
                      <a:pt x="19529" y="7293"/>
                    </a:lnTo>
                    <a:lnTo>
                      <a:pt x="19122" y="7666"/>
                    </a:lnTo>
                    <a:lnTo>
                      <a:pt x="18738" y="8073"/>
                    </a:lnTo>
                    <a:lnTo>
                      <a:pt x="18261" y="8736"/>
                    </a:lnTo>
                    <a:lnTo>
                      <a:pt x="18017" y="9201"/>
                    </a:lnTo>
                    <a:lnTo>
                      <a:pt x="17808" y="9689"/>
                    </a:lnTo>
                    <a:lnTo>
                      <a:pt x="17657" y="10213"/>
                    </a:lnTo>
                    <a:lnTo>
                      <a:pt x="17517" y="11027"/>
                    </a:lnTo>
                    <a:lnTo>
                      <a:pt x="17505" y="11608"/>
                    </a:lnTo>
                    <a:lnTo>
                      <a:pt x="17517" y="12190"/>
                    </a:lnTo>
                    <a:lnTo>
                      <a:pt x="17657" y="13016"/>
                    </a:lnTo>
                    <a:lnTo>
                      <a:pt x="17808" y="13528"/>
                    </a:lnTo>
                    <a:lnTo>
                      <a:pt x="18017" y="14016"/>
                    </a:lnTo>
                    <a:lnTo>
                      <a:pt x="18261" y="14493"/>
                    </a:lnTo>
                    <a:lnTo>
                      <a:pt x="18738" y="15144"/>
                    </a:lnTo>
                    <a:lnTo>
                      <a:pt x="19122" y="15551"/>
                    </a:lnTo>
                    <a:lnTo>
                      <a:pt x="19529" y="15924"/>
                    </a:lnTo>
                    <a:lnTo>
                      <a:pt x="20425" y="16505"/>
                    </a:lnTo>
                    <a:lnTo>
                      <a:pt x="21402" y="16901"/>
                    </a:lnTo>
                    <a:lnTo>
                      <a:pt x="22472" y="17098"/>
                    </a:lnTo>
                    <a:lnTo>
                      <a:pt x="23042" y="17122"/>
                    </a:lnTo>
                    <a:lnTo>
                      <a:pt x="23612" y="17098"/>
                    </a:lnTo>
                    <a:lnTo>
                      <a:pt x="24682" y="16901"/>
                    </a:lnTo>
                    <a:lnTo>
                      <a:pt x="25670" y="16505"/>
                    </a:lnTo>
                    <a:lnTo>
                      <a:pt x="26554" y="15924"/>
                    </a:lnTo>
                    <a:lnTo>
                      <a:pt x="26973" y="15551"/>
                    </a:lnTo>
                    <a:lnTo>
                      <a:pt x="27357" y="15144"/>
                    </a:lnTo>
                    <a:lnTo>
                      <a:pt x="27822" y="14493"/>
                    </a:lnTo>
                    <a:lnTo>
                      <a:pt x="28078" y="14016"/>
                    </a:lnTo>
                    <a:lnTo>
                      <a:pt x="28276" y="13528"/>
                    </a:lnTo>
                    <a:lnTo>
                      <a:pt x="28427" y="13016"/>
                    </a:lnTo>
                    <a:lnTo>
                      <a:pt x="28567" y="12190"/>
                    </a:lnTo>
                    <a:lnTo>
                      <a:pt x="28590" y="11608"/>
                    </a:lnTo>
                    <a:lnTo>
                      <a:pt x="28567" y="11015"/>
                    </a:lnTo>
                    <a:lnTo>
                      <a:pt x="28427" y="10201"/>
                    </a:lnTo>
                    <a:lnTo>
                      <a:pt x="28276" y="9678"/>
                    </a:lnTo>
                    <a:lnTo>
                      <a:pt x="28078" y="9189"/>
                    </a:lnTo>
                    <a:lnTo>
                      <a:pt x="27822" y="8724"/>
                    </a:lnTo>
                    <a:lnTo>
                      <a:pt x="27357" y="8061"/>
                    </a:lnTo>
                    <a:lnTo>
                      <a:pt x="26973" y="7666"/>
                    </a:lnTo>
                    <a:lnTo>
                      <a:pt x="26554" y="7293"/>
                    </a:lnTo>
                    <a:lnTo>
                      <a:pt x="25670" y="6700"/>
                    </a:lnTo>
                    <a:lnTo>
                      <a:pt x="24682" y="6305"/>
                    </a:lnTo>
                    <a:lnTo>
                      <a:pt x="23612" y="6107"/>
                    </a:lnTo>
                    <a:lnTo>
                      <a:pt x="23042" y="6095"/>
                    </a:lnTo>
                    <a:close/>
                    <a:moveTo>
                      <a:pt x="35115" y="6095"/>
                    </a:moveTo>
                    <a:lnTo>
                      <a:pt x="34545" y="6107"/>
                    </a:lnTo>
                    <a:lnTo>
                      <a:pt x="33475" y="6305"/>
                    </a:lnTo>
                    <a:lnTo>
                      <a:pt x="32486" y="6700"/>
                    </a:lnTo>
                    <a:lnTo>
                      <a:pt x="31602" y="7293"/>
                    </a:lnTo>
                    <a:lnTo>
                      <a:pt x="31183" y="7666"/>
                    </a:lnTo>
                    <a:lnTo>
                      <a:pt x="30800" y="8073"/>
                    </a:lnTo>
                    <a:lnTo>
                      <a:pt x="30334" y="8736"/>
                    </a:lnTo>
                    <a:lnTo>
                      <a:pt x="30079" y="9201"/>
                    </a:lnTo>
                    <a:lnTo>
                      <a:pt x="29881" y="9689"/>
                    </a:lnTo>
                    <a:lnTo>
                      <a:pt x="29730" y="10213"/>
                    </a:lnTo>
                    <a:lnTo>
                      <a:pt x="29590" y="11027"/>
                    </a:lnTo>
                    <a:lnTo>
                      <a:pt x="29567" y="11608"/>
                    </a:lnTo>
                    <a:lnTo>
                      <a:pt x="29590" y="12190"/>
                    </a:lnTo>
                    <a:lnTo>
                      <a:pt x="29730" y="13016"/>
                    </a:lnTo>
                    <a:lnTo>
                      <a:pt x="29881" y="13528"/>
                    </a:lnTo>
                    <a:lnTo>
                      <a:pt x="30079" y="14016"/>
                    </a:lnTo>
                    <a:lnTo>
                      <a:pt x="30334" y="14493"/>
                    </a:lnTo>
                    <a:lnTo>
                      <a:pt x="30800" y="15144"/>
                    </a:lnTo>
                    <a:lnTo>
                      <a:pt x="31183" y="15551"/>
                    </a:lnTo>
                    <a:lnTo>
                      <a:pt x="31602" y="15924"/>
                    </a:lnTo>
                    <a:lnTo>
                      <a:pt x="32486" y="16505"/>
                    </a:lnTo>
                    <a:lnTo>
                      <a:pt x="33475" y="16901"/>
                    </a:lnTo>
                    <a:lnTo>
                      <a:pt x="34545" y="17098"/>
                    </a:lnTo>
                    <a:lnTo>
                      <a:pt x="35115" y="17122"/>
                    </a:lnTo>
                    <a:lnTo>
                      <a:pt x="35685" y="17098"/>
                    </a:lnTo>
                    <a:lnTo>
                      <a:pt x="36755" y="16901"/>
                    </a:lnTo>
                    <a:lnTo>
                      <a:pt x="37732" y="16505"/>
                    </a:lnTo>
                    <a:lnTo>
                      <a:pt x="38627" y="15924"/>
                    </a:lnTo>
                    <a:lnTo>
                      <a:pt x="39034" y="15551"/>
                    </a:lnTo>
                    <a:lnTo>
                      <a:pt x="39418" y="15144"/>
                    </a:lnTo>
                    <a:lnTo>
                      <a:pt x="39883" y="14493"/>
                    </a:lnTo>
                    <a:lnTo>
                      <a:pt x="40128" y="14016"/>
                    </a:lnTo>
                    <a:lnTo>
                      <a:pt x="40418" y="13272"/>
                    </a:lnTo>
                    <a:lnTo>
                      <a:pt x="40628" y="12190"/>
                    </a:lnTo>
                    <a:lnTo>
                      <a:pt x="40651" y="11608"/>
                    </a:lnTo>
                    <a:lnTo>
                      <a:pt x="40639" y="11015"/>
                    </a:lnTo>
                    <a:lnTo>
                      <a:pt x="40500" y="10201"/>
                    </a:lnTo>
                    <a:lnTo>
                      <a:pt x="40349" y="9678"/>
                    </a:lnTo>
                    <a:lnTo>
                      <a:pt x="40139" y="9189"/>
                    </a:lnTo>
                    <a:lnTo>
                      <a:pt x="39895" y="8724"/>
                    </a:lnTo>
                    <a:lnTo>
                      <a:pt x="39418" y="8061"/>
                    </a:lnTo>
                    <a:lnTo>
                      <a:pt x="39034" y="7666"/>
                    </a:lnTo>
                    <a:lnTo>
                      <a:pt x="38627" y="7293"/>
                    </a:lnTo>
                    <a:lnTo>
                      <a:pt x="37732" y="6700"/>
                    </a:lnTo>
                    <a:lnTo>
                      <a:pt x="36755" y="6305"/>
                    </a:lnTo>
                    <a:lnTo>
                      <a:pt x="35685" y="6107"/>
                    </a:lnTo>
                    <a:lnTo>
                      <a:pt x="35115" y="6095"/>
                    </a:lnTo>
                    <a:close/>
                    <a:moveTo>
                      <a:pt x="8701" y="1"/>
                    </a:moveTo>
                    <a:lnTo>
                      <a:pt x="8259" y="12"/>
                    </a:lnTo>
                    <a:lnTo>
                      <a:pt x="7398" y="94"/>
                    </a:lnTo>
                    <a:lnTo>
                      <a:pt x="6572" y="245"/>
                    </a:lnTo>
                    <a:lnTo>
                      <a:pt x="5770" y="478"/>
                    </a:lnTo>
                    <a:lnTo>
                      <a:pt x="5014" y="803"/>
                    </a:lnTo>
                    <a:lnTo>
                      <a:pt x="4281" y="1187"/>
                    </a:lnTo>
                    <a:lnTo>
                      <a:pt x="3572" y="1664"/>
                    </a:lnTo>
                    <a:lnTo>
                      <a:pt x="2897" y="2211"/>
                    </a:lnTo>
                    <a:lnTo>
                      <a:pt x="2571" y="2525"/>
                    </a:lnTo>
                    <a:lnTo>
                      <a:pt x="2257" y="2839"/>
                    </a:lnTo>
                    <a:lnTo>
                      <a:pt x="1699" y="3502"/>
                    </a:lnTo>
                    <a:lnTo>
                      <a:pt x="1210" y="4188"/>
                    </a:lnTo>
                    <a:lnTo>
                      <a:pt x="815" y="4921"/>
                    </a:lnTo>
                    <a:lnTo>
                      <a:pt x="489" y="5677"/>
                    </a:lnTo>
                    <a:lnTo>
                      <a:pt x="245" y="6456"/>
                    </a:lnTo>
                    <a:lnTo>
                      <a:pt x="82" y="7282"/>
                    </a:lnTo>
                    <a:lnTo>
                      <a:pt x="12" y="8131"/>
                    </a:lnTo>
                    <a:lnTo>
                      <a:pt x="1" y="8573"/>
                    </a:lnTo>
                    <a:lnTo>
                      <a:pt x="12" y="9003"/>
                    </a:lnTo>
                    <a:lnTo>
                      <a:pt x="82" y="9852"/>
                    </a:lnTo>
                    <a:lnTo>
                      <a:pt x="245" y="10678"/>
                    </a:lnTo>
                    <a:lnTo>
                      <a:pt x="489" y="11469"/>
                    </a:lnTo>
                    <a:lnTo>
                      <a:pt x="815" y="12225"/>
                    </a:lnTo>
                    <a:lnTo>
                      <a:pt x="1210" y="12946"/>
                    </a:lnTo>
                    <a:lnTo>
                      <a:pt x="1699" y="13644"/>
                    </a:lnTo>
                    <a:lnTo>
                      <a:pt x="2257" y="14295"/>
                    </a:lnTo>
                    <a:lnTo>
                      <a:pt x="2571" y="14621"/>
                    </a:lnTo>
                    <a:lnTo>
                      <a:pt x="2897" y="14923"/>
                    </a:lnTo>
                    <a:lnTo>
                      <a:pt x="3572" y="15470"/>
                    </a:lnTo>
                    <a:lnTo>
                      <a:pt x="4281" y="15947"/>
                    </a:lnTo>
                    <a:lnTo>
                      <a:pt x="5014" y="16331"/>
                    </a:lnTo>
                    <a:lnTo>
                      <a:pt x="5770" y="16656"/>
                    </a:lnTo>
                    <a:lnTo>
                      <a:pt x="6572" y="16889"/>
                    </a:lnTo>
                    <a:lnTo>
                      <a:pt x="7398" y="17040"/>
                    </a:lnTo>
                    <a:lnTo>
                      <a:pt x="8259" y="17122"/>
                    </a:lnTo>
                    <a:lnTo>
                      <a:pt x="8701" y="17133"/>
                    </a:lnTo>
                    <a:lnTo>
                      <a:pt x="9154" y="17122"/>
                    </a:lnTo>
                    <a:lnTo>
                      <a:pt x="10027" y="17052"/>
                    </a:lnTo>
                    <a:lnTo>
                      <a:pt x="10853" y="16901"/>
                    </a:lnTo>
                    <a:lnTo>
                      <a:pt x="11643" y="16668"/>
                    </a:lnTo>
                    <a:lnTo>
                      <a:pt x="12388" y="16366"/>
                    </a:lnTo>
                    <a:lnTo>
                      <a:pt x="13097" y="15993"/>
                    </a:lnTo>
                    <a:lnTo>
                      <a:pt x="13760" y="15540"/>
                    </a:lnTo>
                    <a:lnTo>
                      <a:pt x="14377" y="15005"/>
                    </a:lnTo>
                    <a:lnTo>
                      <a:pt x="14667" y="14702"/>
                    </a:lnTo>
                    <a:lnTo>
                      <a:pt x="14923" y="14446"/>
                    </a:lnTo>
                    <a:lnTo>
                      <a:pt x="15365" y="13900"/>
                    </a:lnTo>
                    <a:lnTo>
                      <a:pt x="15738" y="13295"/>
                    </a:lnTo>
                    <a:lnTo>
                      <a:pt x="16052" y="12667"/>
                    </a:lnTo>
                    <a:lnTo>
                      <a:pt x="16307" y="11981"/>
                    </a:lnTo>
                    <a:lnTo>
                      <a:pt x="16494" y="11248"/>
                    </a:lnTo>
                    <a:lnTo>
                      <a:pt x="16621" y="10480"/>
                    </a:lnTo>
                    <a:lnTo>
                      <a:pt x="16691" y="9666"/>
                    </a:lnTo>
                    <a:lnTo>
                      <a:pt x="16691" y="9236"/>
                    </a:lnTo>
                    <a:lnTo>
                      <a:pt x="16691" y="8829"/>
                    </a:lnTo>
                    <a:lnTo>
                      <a:pt x="16621" y="8108"/>
                    </a:lnTo>
                    <a:lnTo>
                      <a:pt x="16563" y="7782"/>
                    </a:lnTo>
                    <a:lnTo>
                      <a:pt x="8701" y="7782"/>
                    </a:lnTo>
                    <a:lnTo>
                      <a:pt x="8701" y="10120"/>
                    </a:lnTo>
                    <a:lnTo>
                      <a:pt x="14295" y="10120"/>
                    </a:lnTo>
                    <a:lnTo>
                      <a:pt x="14214" y="10597"/>
                    </a:lnTo>
                    <a:lnTo>
                      <a:pt x="13993" y="11434"/>
                    </a:lnTo>
                    <a:lnTo>
                      <a:pt x="13679" y="12167"/>
                    </a:lnTo>
                    <a:lnTo>
                      <a:pt x="13260" y="12795"/>
                    </a:lnTo>
                    <a:lnTo>
                      <a:pt x="13016" y="13062"/>
                    </a:lnTo>
                    <a:lnTo>
                      <a:pt x="12795" y="13272"/>
                    </a:lnTo>
                    <a:lnTo>
                      <a:pt x="12341" y="13644"/>
                    </a:lnTo>
                    <a:lnTo>
                      <a:pt x="11864" y="13970"/>
                    </a:lnTo>
                    <a:lnTo>
                      <a:pt x="11353" y="14237"/>
                    </a:lnTo>
                    <a:lnTo>
                      <a:pt x="10806" y="14446"/>
                    </a:lnTo>
                    <a:lnTo>
                      <a:pt x="10248" y="14609"/>
                    </a:lnTo>
                    <a:lnTo>
                      <a:pt x="9643" y="14714"/>
                    </a:lnTo>
                    <a:lnTo>
                      <a:pt x="9015" y="14772"/>
                    </a:lnTo>
                    <a:lnTo>
                      <a:pt x="8375" y="14772"/>
                    </a:lnTo>
                    <a:lnTo>
                      <a:pt x="7759" y="14714"/>
                    </a:lnTo>
                    <a:lnTo>
                      <a:pt x="7177" y="14598"/>
                    </a:lnTo>
                    <a:lnTo>
                      <a:pt x="6607" y="14423"/>
                    </a:lnTo>
                    <a:lnTo>
                      <a:pt x="6061" y="14202"/>
                    </a:lnTo>
                    <a:lnTo>
                      <a:pt x="5537" y="13911"/>
                    </a:lnTo>
                    <a:lnTo>
                      <a:pt x="5049" y="13574"/>
                    </a:lnTo>
                    <a:lnTo>
                      <a:pt x="4572" y="13179"/>
                    </a:lnTo>
                    <a:lnTo>
                      <a:pt x="4351" y="12958"/>
                    </a:lnTo>
                    <a:lnTo>
                      <a:pt x="4130" y="12725"/>
                    </a:lnTo>
                    <a:lnTo>
                      <a:pt x="3734" y="12248"/>
                    </a:lnTo>
                    <a:lnTo>
                      <a:pt x="3397" y="11748"/>
                    </a:lnTo>
                    <a:lnTo>
                      <a:pt x="3118" y="11225"/>
                    </a:lnTo>
                    <a:lnTo>
                      <a:pt x="2897" y="10678"/>
                    </a:lnTo>
                    <a:lnTo>
                      <a:pt x="2734" y="10096"/>
                    </a:lnTo>
                    <a:lnTo>
                      <a:pt x="2618" y="9503"/>
                    </a:lnTo>
                    <a:lnTo>
                      <a:pt x="2560" y="8875"/>
                    </a:lnTo>
                    <a:lnTo>
                      <a:pt x="2560" y="8550"/>
                    </a:lnTo>
                    <a:lnTo>
                      <a:pt x="2560" y="8236"/>
                    </a:lnTo>
                    <a:lnTo>
                      <a:pt x="2618" y="7607"/>
                    </a:lnTo>
                    <a:lnTo>
                      <a:pt x="2734" y="7003"/>
                    </a:lnTo>
                    <a:lnTo>
                      <a:pt x="2897" y="6433"/>
                    </a:lnTo>
                    <a:lnTo>
                      <a:pt x="3118" y="5886"/>
                    </a:lnTo>
                    <a:lnTo>
                      <a:pt x="3397" y="5351"/>
                    </a:lnTo>
                    <a:lnTo>
                      <a:pt x="3734" y="4851"/>
                    </a:lnTo>
                    <a:lnTo>
                      <a:pt x="4130" y="4374"/>
                    </a:lnTo>
                    <a:lnTo>
                      <a:pt x="4351" y="4153"/>
                    </a:lnTo>
                    <a:lnTo>
                      <a:pt x="4572" y="3920"/>
                    </a:lnTo>
                    <a:lnTo>
                      <a:pt x="5049" y="3525"/>
                    </a:lnTo>
                    <a:lnTo>
                      <a:pt x="5537" y="3188"/>
                    </a:lnTo>
                    <a:lnTo>
                      <a:pt x="6061" y="2909"/>
                    </a:lnTo>
                    <a:lnTo>
                      <a:pt x="6596" y="2676"/>
                    </a:lnTo>
                    <a:lnTo>
                      <a:pt x="7165" y="2501"/>
                    </a:lnTo>
                    <a:lnTo>
                      <a:pt x="7759" y="2397"/>
                    </a:lnTo>
                    <a:lnTo>
                      <a:pt x="8375" y="2339"/>
                    </a:lnTo>
                    <a:lnTo>
                      <a:pt x="8701" y="2327"/>
                    </a:lnTo>
                    <a:lnTo>
                      <a:pt x="9294" y="2350"/>
                    </a:lnTo>
                    <a:lnTo>
                      <a:pt x="10155" y="2490"/>
                    </a:lnTo>
                    <a:lnTo>
                      <a:pt x="10701" y="2641"/>
                    </a:lnTo>
                    <a:lnTo>
                      <a:pt x="11236" y="2850"/>
                    </a:lnTo>
                    <a:lnTo>
                      <a:pt x="11736" y="3118"/>
                    </a:lnTo>
                    <a:lnTo>
                      <a:pt x="12225" y="3432"/>
                    </a:lnTo>
                    <a:lnTo>
                      <a:pt x="12690" y="3793"/>
                    </a:lnTo>
                    <a:lnTo>
                      <a:pt x="12911" y="4002"/>
                    </a:lnTo>
                    <a:lnTo>
                      <a:pt x="14551" y="2362"/>
                    </a:lnTo>
                    <a:lnTo>
                      <a:pt x="14249" y="2071"/>
                    </a:lnTo>
                    <a:lnTo>
                      <a:pt x="13597" y="1559"/>
                    </a:lnTo>
                    <a:lnTo>
                      <a:pt x="12923" y="1117"/>
                    </a:lnTo>
                    <a:lnTo>
                      <a:pt x="12225" y="745"/>
                    </a:lnTo>
                    <a:lnTo>
                      <a:pt x="11492" y="454"/>
                    </a:lnTo>
                    <a:lnTo>
                      <a:pt x="10725" y="233"/>
                    </a:lnTo>
                    <a:lnTo>
                      <a:pt x="9934" y="82"/>
                    </a:lnTo>
                    <a:lnTo>
                      <a:pt x="9119" y="12"/>
                    </a:lnTo>
                    <a:lnTo>
                      <a:pt x="8701" y="1"/>
                    </a:lnTo>
                    <a:close/>
                    <a:moveTo>
                      <a:pt x="62645" y="6107"/>
                    </a:moveTo>
                    <a:lnTo>
                      <a:pt x="62110" y="6130"/>
                    </a:lnTo>
                    <a:lnTo>
                      <a:pt x="61110" y="6316"/>
                    </a:lnTo>
                    <a:lnTo>
                      <a:pt x="60191" y="6700"/>
                    </a:lnTo>
                    <a:lnTo>
                      <a:pt x="59354" y="7282"/>
                    </a:lnTo>
                    <a:lnTo>
                      <a:pt x="58970" y="7654"/>
                    </a:lnTo>
                    <a:lnTo>
                      <a:pt x="58609" y="8049"/>
                    </a:lnTo>
                    <a:lnTo>
                      <a:pt x="58039" y="8933"/>
                    </a:lnTo>
                    <a:lnTo>
                      <a:pt x="57667" y="9922"/>
                    </a:lnTo>
                    <a:lnTo>
                      <a:pt x="57469" y="11027"/>
                    </a:lnTo>
                    <a:lnTo>
                      <a:pt x="57458" y="11620"/>
                    </a:lnTo>
                    <a:lnTo>
                      <a:pt x="57469" y="12190"/>
                    </a:lnTo>
                    <a:lnTo>
                      <a:pt x="57667" y="13272"/>
                    </a:lnTo>
                    <a:lnTo>
                      <a:pt x="58063" y="14249"/>
                    </a:lnTo>
                    <a:lnTo>
                      <a:pt x="58656" y="15144"/>
                    </a:lnTo>
                    <a:lnTo>
                      <a:pt x="59028" y="15551"/>
                    </a:lnTo>
                    <a:lnTo>
                      <a:pt x="59226" y="15737"/>
                    </a:lnTo>
                    <a:lnTo>
                      <a:pt x="59633" y="16086"/>
                    </a:lnTo>
                    <a:lnTo>
                      <a:pt x="60075" y="16389"/>
                    </a:lnTo>
                    <a:lnTo>
                      <a:pt x="60540" y="16633"/>
                    </a:lnTo>
                    <a:lnTo>
                      <a:pt x="61273" y="16912"/>
                    </a:lnTo>
                    <a:lnTo>
                      <a:pt x="62355" y="17110"/>
                    </a:lnTo>
                    <a:lnTo>
                      <a:pt x="62924" y="17133"/>
                    </a:lnTo>
                    <a:lnTo>
                      <a:pt x="63343" y="17122"/>
                    </a:lnTo>
                    <a:lnTo>
                      <a:pt x="64111" y="17028"/>
                    </a:lnTo>
                    <a:lnTo>
                      <a:pt x="64809" y="16842"/>
                    </a:lnTo>
                    <a:lnTo>
                      <a:pt x="65448" y="16563"/>
                    </a:lnTo>
                    <a:lnTo>
                      <a:pt x="65751" y="16389"/>
                    </a:lnTo>
                    <a:lnTo>
                      <a:pt x="66030" y="16203"/>
                    </a:lnTo>
                    <a:lnTo>
                      <a:pt x="66542" y="15807"/>
                    </a:lnTo>
                    <a:lnTo>
                      <a:pt x="66984" y="15377"/>
                    </a:lnTo>
                    <a:lnTo>
                      <a:pt x="67356" y="14935"/>
                    </a:lnTo>
                    <a:lnTo>
                      <a:pt x="67519" y="14702"/>
                    </a:lnTo>
                    <a:lnTo>
                      <a:pt x="65646" y="13458"/>
                    </a:lnTo>
                    <a:lnTo>
                      <a:pt x="65379" y="13818"/>
                    </a:lnTo>
                    <a:lnTo>
                      <a:pt x="64774" y="14388"/>
                    </a:lnTo>
                    <a:lnTo>
                      <a:pt x="64099" y="14772"/>
                    </a:lnTo>
                    <a:lnTo>
                      <a:pt x="63343" y="14958"/>
                    </a:lnTo>
                    <a:lnTo>
                      <a:pt x="62924" y="14981"/>
                    </a:lnTo>
                    <a:lnTo>
                      <a:pt x="62703" y="14970"/>
                    </a:lnTo>
                    <a:lnTo>
                      <a:pt x="62273" y="14923"/>
                    </a:lnTo>
                    <a:lnTo>
                      <a:pt x="61878" y="14819"/>
                    </a:lnTo>
                    <a:lnTo>
                      <a:pt x="61505" y="14667"/>
                    </a:lnTo>
                    <a:lnTo>
                      <a:pt x="61180" y="14458"/>
                    </a:lnTo>
                    <a:lnTo>
                      <a:pt x="60877" y="14191"/>
                    </a:lnTo>
                    <a:lnTo>
                      <a:pt x="60470" y="13714"/>
                    </a:lnTo>
                    <a:lnTo>
                      <a:pt x="60249" y="13307"/>
                    </a:lnTo>
                    <a:lnTo>
                      <a:pt x="67623" y="10259"/>
                    </a:lnTo>
                    <a:lnTo>
                      <a:pt x="67379" y="9631"/>
                    </a:lnTo>
                    <a:lnTo>
                      <a:pt x="67263" y="9352"/>
                    </a:lnTo>
                    <a:lnTo>
                      <a:pt x="66995" y="8805"/>
                    </a:lnTo>
                    <a:lnTo>
                      <a:pt x="66832" y="8538"/>
                    </a:lnTo>
                    <a:lnTo>
                      <a:pt x="66658" y="8259"/>
                    </a:lnTo>
                    <a:lnTo>
                      <a:pt x="66204" y="7700"/>
                    </a:lnTo>
                    <a:lnTo>
                      <a:pt x="65937" y="7421"/>
                    </a:lnTo>
                    <a:lnTo>
                      <a:pt x="65634" y="7131"/>
                    </a:lnTo>
                    <a:lnTo>
                      <a:pt x="64925" y="6665"/>
                    </a:lnTo>
                    <a:lnTo>
                      <a:pt x="64506" y="6479"/>
                    </a:lnTo>
                    <a:lnTo>
                      <a:pt x="64064" y="6305"/>
                    </a:lnTo>
                    <a:lnTo>
                      <a:pt x="63145" y="6130"/>
                    </a:lnTo>
                    <a:lnTo>
                      <a:pt x="62645" y="6107"/>
                    </a:lnTo>
                    <a:close/>
                    <a:moveTo>
                      <a:pt x="46932" y="6119"/>
                    </a:moveTo>
                    <a:lnTo>
                      <a:pt x="46408" y="6142"/>
                    </a:lnTo>
                    <a:lnTo>
                      <a:pt x="45420" y="6340"/>
                    </a:lnTo>
                    <a:lnTo>
                      <a:pt x="44501" y="6747"/>
                    </a:lnTo>
                    <a:lnTo>
                      <a:pt x="43640" y="7352"/>
                    </a:lnTo>
                    <a:lnTo>
                      <a:pt x="43245" y="7735"/>
                    </a:lnTo>
                    <a:lnTo>
                      <a:pt x="42861" y="8154"/>
                    </a:lnTo>
                    <a:lnTo>
                      <a:pt x="42268" y="9038"/>
                    </a:lnTo>
                    <a:lnTo>
                      <a:pt x="41872" y="10027"/>
                    </a:lnTo>
                    <a:lnTo>
                      <a:pt x="41675" y="11085"/>
                    </a:lnTo>
                    <a:lnTo>
                      <a:pt x="41651" y="11643"/>
                    </a:lnTo>
                    <a:lnTo>
                      <a:pt x="41675" y="12213"/>
                    </a:lnTo>
                    <a:lnTo>
                      <a:pt x="41872" y="13260"/>
                    </a:lnTo>
                    <a:lnTo>
                      <a:pt x="42268" y="14237"/>
                    </a:lnTo>
                    <a:lnTo>
                      <a:pt x="42861" y="15121"/>
                    </a:lnTo>
                    <a:lnTo>
                      <a:pt x="43245" y="15528"/>
                    </a:lnTo>
                    <a:lnTo>
                      <a:pt x="43640" y="15912"/>
                    </a:lnTo>
                    <a:lnTo>
                      <a:pt x="44501" y="16528"/>
                    </a:lnTo>
                    <a:lnTo>
                      <a:pt x="45420" y="16924"/>
                    </a:lnTo>
                    <a:lnTo>
                      <a:pt x="46408" y="17133"/>
                    </a:lnTo>
                    <a:lnTo>
                      <a:pt x="46932" y="17145"/>
                    </a:lnTo>
                    <a:lnTo>
                      <a:pt x="47397" y="17133"/>
                    </a:lnTo>
                    <a:lnTo>
                      <a:pt x="48234" y="16970"/>
                    </a:lnTo>
                    <a:lnTo>
                      <a:pt x="48956" y="16656"/>
                    </a:lnTo>
                    <a:lnTo>
                      <a:pt x="49572" y="16191"/>
                    </a:lnTo>
                    <a:lnTo>
                      <a:pt x="49840" y="15889"/>
                    </a:lnTo>
                    <a:lnTo>
                      <a:pt x="49933" y="15889"/>
                    </a:lnTo>
                    <a:lnTo>
                      <a:pt x="49933" y="16691"/>
                    </a:lnTo>
                    <a:lnTo>
                      <a:pt x="49921" y="17075"/>
                    </a:lnTo>
                    <a:lnTo>
                      <a:pt x="49816" y="17773"/>
                    </a:lnTo>
                    <a:lnTo>
                      <a:pt x="49619" y="18366"/>
                    </a:lnTo>
                    <a:lnTo>
                      <a:pt x="49328" y="18878"/>
                    </a:lnTo>
                    <a:lnTo>
                      <a:pt x="49142" y="19087"/>
                    </a:lnTo>
                    <a:lnTo>
                      <a:pt x="48944" y="19296"/>
                    </a:lnTo>
                    <a:lnTo>
                      <a:pt x="48467" y="19599"/>
                    </a:lnTo>
                    <a:lnTo>
                      <a:pt x="47932" y="19808"/>
                    </a:lnTo>
                    <a:lnTo>
                      <a:pt x="47316" y="19913"/>
                    </a:lnTo>
                    <a:lnTo>
                      <a:pt x="46978" y="19925"/>
                    </a:lnTo>
                    <a:lnTo>
                      <a:pt x="46722" y="19913"/>
                    </a:lnTo>
                    <a:lnTo>
                      <a:pt x="46257" y="19843"/>
                    </a:lnTo>
                    <a:lnTo>
                      <a:pt x="45827" y="19704"/>
                    </a:lnTo>
                    <a:lnTo>
                      <a:pt x="45431" y="19483"/>
                    </a:lnTo>
                    <a:lnTo>
                      <a:pt x="45245" y="19343"/>
                    </a:lnTo>
                    <a:lnTo>
                      <a:pt x="44896" y="19041"/>
                    </a:lnTo>
                    <a:lnTo>
                      <a:pt x="44373" y="18343"/>
                    </a:lnTo>
                    <a:lnTo>
                      <a:pt x="44199" y="17959"/>
                    </a:lnTo>
                    <a:lnTo>
                      <a:pt x="42093" y="18831"/>
                    </a:lnTo>
                    <a:lnTo>
                      <a:pt x="42233" y="19145"/>
                    </a:lnTo>
                    <a:lnTo>
                      <a:pt x="42582" y="19750"/>
                    </a:lnTo>
                    <a:lnTo>
                      <a:pt x="43035" y="20320"/>
                    </a:lnTo>
                    <a:lnTo>
                      <a:pt x="43570" y="20855"/>
                    </a:lnTo>
                    <a:lnTo>
                      <a:pt x="43873" y="21099"/>
                    </a:lnTo>
                    <a:lnTo>
                      <a:pt x="44199" y="21332"/>
                    </a:lnTo>
                    <a:lnTo>
                      <a:pt x="44896" y="21704"/>
                    </a:lnTo>
                    <a:lnTo>
                      <a:pt x="45664" y="21948"/>
                    </a:lnTo>
                    <a:lnTo>
                      <a:pt x="46513" y="22065"/>
                    </a:lnTo>
                    <a:lnTo>
                      <a:pt x="46967" y="22076"/>
                    </a:lnTo>
                    <a:lnTo>
                      <a:pt x="47525" y="22053"/>
                    </a:lnTo>
                    <a:lnTo>
                      <a:pt x="48572" y="21879"/>
                    </a:lnTo>
                    <a:lnTo>
                      <a:pt x="49526" y="21518"/>
                    </a:lnTo>
                    <a:lnTo>
                      <a:pt x="50375" y="20983"/>
                    </a:lnTo>
                    <a:lnTo>
                      <a:pt x="50758" y="20634"/>
                    </a:lnTo>
                    <a:lnTo>
                      <a:pt x="50933" y="20448"/>
                    </a:lnTo>
                    <a:lnTo>
                      <a:pt x="51259" y="20052"/>
                    </a:lnTo>
                    <a:lnTo>
                      <a:pt x="51526" y="19611"/>
                    </a:lnTo>
                    <a:lnTo>
                      <a:pt x="51759" y="19110"/>
                    </a:lnTo>
                    <a:lnTo>
                      <a:pt x="51945" y="18575"/>
                    </a:lnTo>
                    <a:lnTo>
                      <a:pt x="52084" y="17994"/>
                    </a:lnTo>
                    <a:lnTo>
                      <a:pt x="52212" y="17040"/>
                    </a:lnTo>
                    <a:lnTo>
                      <a:pt x="52224" y="16331"/>
                    </a:lnTo>
                    <a:lnTo>
                      <a:pt x="52224" y="6444"/>
                    </a:lnTo>
                    <a:lnTo>
                      <a:pt x="49933" y="6444"/>
                    </a:lnTo>
                    <a:lnTo>
                      <a:pt x="49933" y="7340"/>
                    </a:lnTo>
                    <a:lnTo>
                      <a:pt x="49840" y="7340"/>
                    </a:lnTo>
                    <a:lnTo>
                      <a:pt x="49595" y="7096"/>
                    </a:lnTo>
                    <a:lnTo>
                      <a:pt x="49002" y="6654"/>
                    </a:lnTo>
                    <a:lnTo>
                      <a:pt x="48630" y="6468"/>
                    </a:lnTo>
                    <a:lnTo>
                      <a:pt x="48246" y="6316"/>
                    </a:lnTo>
                    <a:lnTo>
                      <a:pt x="47397" y="6142"/>
                    </a:lnTo>
                    <a:lnTo>
                      <a:pt x="46932" y="6119"/>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7" name="Google Shape;367;p30"/>
            <p:cNvGrpSpPr/>
            <p:nvPr/>
          </p:nvGrpSpPr>
          <p:grpSpPr>
            <a:xfrm>
              <a:off x="617793" y="4562424"/>
              <a:ext cx="283664" cy="252193"/>
              <a:chOff x="617793" y="4562424"/>
              <a:chExt cx="283664" cy="252193"/>
            </a:xfrm>
          </p:grpSpPr>
          <p:sp>
            <p:nvSpPr>
              <p:cNvPr id="368" name="Google Shape;368;p30"/>
              <p:cNvSpPr/>
              <p:nvPr/>
            </p:nvSpPr>
            <p:spPr>
              <a:xfrm>
                <a:off x="617793" y="4638484"/>
                <a:ext cx="185368" cy="176133"/>
              </a:xfrm>
              <a:custGeom>
                <a:rect b="b" l="l" r="r" t="t"/>
                <a:pathLst>
                  <a:path extrusionOk="0" h="18424" w="19390">
                    <a:moveTo>
                      <a:pt x="19390" y="13143"/>
                    </a:moveTo>
                    <a:lnTo>
                      <a:pt x="19383" y="13155"/>
                    </a:lnTo>
                    <a:lnTo>
                      <a:pt x="19390" y="13155"/>
                    </a:lnTo>
                    <a:lnTo>
                      <a:pt x="19390" y="13143"/>
                    </a:lnTo>
                    <a:close/>
                    <a:moveTo>
                      <a:pt x="2699" y="0"/>
                    </a:moveTo>
                    <a:lnTo>
                      <a:pt x="257" y="4257"/>
                    </a:lnTo>
                    <a:lnTo>
                      <a:pt x="140" y="4490"/>
                    </a:lnTo>
                    <a:lnTo>
                      <a:pt x="1" y="4990"/>
                    </a:lnTo>
                    <a:lnTo>
                      <a:pt x="1" y="5490"/>
                    </a:lnTo>
                    <a:lnTo>
                      <a:pt x="140" y="5990"/>
                    </a:lnTo>
                    <a:lnTo>
                      <a:pt x="257" y="6223"/>
                    </a:lnTo>
                    <a:lnTo>
                      <a:pt x="6689" y="17435"/>
                    </a:lnTo>
                    <a:lnTo>
                      <a:pt x="6828" y="17656"/>
                    </a:lnTo>
                    <a:lnTo>
                      <a:pt x="7189" y="18016"/>
                    </a:lnTo>
                    <a:lnTo>
                      <a:pt x="7631" y="18272"/>
                    </a:lnTo>
                    <a:lnTo>
                      <a:pt x="8131" y="18412"/>
                    </a:lnTo>
                    <a:lnTo>
                      <a:pt x="8398" y="18423"/>
                    </a:lnTo>
                    <a:lnTo>
                      <a:pt x="16354" y="18423"/>
                    </a:lnTo>
                    <a:lnTo>
                      <a:pt x="19383" y="13155"/>
                    </a:lnTo>
                    <a:lnTo>
                      <a:pt x="10271" y="13155"/>
                    </a:lnTo>
                    <a:lnTo>
                      <a:pt x="5723" y="5246"/>
                    </a:lnTo>
                    <a:lnTo>
                      <a:pt x="2699"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0"/>
              <p:cNvSpPr/>
              <p:nvPr/>
            </p:nvSpPr>
            <p:spPr>
              <a:xfrm>
                <a:off x="774243" y="4612901"/>
                <a:ext cx="127215" cy="201716"/>
              </a:xfrm>
              <a:custGeom>
                <a:rect b="b" l="l" r="r" t="t"/>
                <a:pathLst>
                  <a:path extrusionOk="0" h="21100" w="13307">
                    <a:moveTo>
                      <a:pt x="3025" y="1"/>
                    </a:moveTo>
                    <a:lnTo>
                      <a:pt x="7584" y="7910"/>
                    </a:lnTo>
                    <a:lnTo>
                      <a:pt x="3036" y="15819"/>
                    </a:lnTo>
                    <a:lnTo>
                      <a:pt x="1" y="21099"/>
                    </a:lnTo>
                    <a:lnTo>
                      <a:pt x="4909" y="21099"/>
                    </a:lnTo>
                    <a:lnTo>
                      <a:pt x="5176" y="21088"/>
                    </a:lnTo>
                    <a:lnTo>
                      <a:pt x="5677" y="20948"/>
                    </a:lnTo>
                    <a:lnTo>
                      <a:pt x="6130" y="20692"/>
                    </a:lnTo>
                    <a:lnTo>
                      <a:pt x="6491" y="20332"/>
                    </a:lnTo>
                    <a:lnTo>
                      <a:pt x="6630" y="20111"/>
                    </a:lnTo>
                    <a:lnTo>
                      <a:pt x="13051" y="8899"/>
                    </a:lnTo>
                    <a:lnTo>
                      <a:pt x="13179" y="8666"/>
                    </a:lnTo>
                    <a:lnTo>
                      <a:pt x="13307" y="8166"/>
                    </a:lnTo>
                    <a:lnTo>
                      <a:pt x="13307" y="7654"/>
                    </a:lnTo>
                    <a:lnTo>
                      <a:pt x="13167" y="7166"/>
                    </a:lnTo>
                    <a:lnTo>
                      <a:pt x="13039" y="6933"/>
                    </a:lnTo>
                    <a:lnTo>
                      <a:pt x="907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30"/>
              <p:cNvSpPr/>
              <p:nvPr/>
            </p:nvSpPr>
            <p:spPr>
              <a:xfrm>
                <a:off x="643701" y="4562424"/>
                <a:ext cx="217280" cy="126096"/>
              </a:xfrm>
              <a:custGeom>
                <a:rect b="b" l="l" r="r" t="t"/>
                <a:pathLst>
                  <a:path extrusionOk="0" h="13190" w="22728">
                    <a:moveTo>
                      <a:pt x="5700" y="1"/>
                    </a:moveTo>
                    <a:lnTo>
                      <a:pt x="5433" y="12"/>
                    </a:lnTo>
                    <a:lnTo>
                      <a:pt x="4932" y="152"/>
                    </a:lnTo>
                    <a:lnTo>
                      <a:pt x="4490" y="408"/>
                    </a:lnTo>
                    <a:lnTo>
                      <a:pt x="4130" y="768"/>
                    </a:lnTo>
                    <a:lnTo>
                      <a:pt x="3990" y="989"/>
                    </a:lnTo>
                    <a:lnTo>
                      <a:pt x="1" y="7944"/>
                    </a:lnTo>
                    <a:lnTo>
                      <a:pt x="3025" y="13190"/>
                    </a:lnTo>
                    <a:lnTo>
                      <a:pt x="7584" y="5281"/>
                    </a:lnTo>
                    <a:lnTo>
                      <a:pt x="22728" y="5281"/>
                    </a:lnTo>
                    <a:lnTo>
                      <a:pt x="20285" y="989"/>
                    </a:lnTo>
                    <a:lnTo>
                      <a:pt x="20146" y="768"/>
                    </a:lnTo>
                    <a:lnTo>
                      <a:pt x="19785" y="408"/>
                    </a:lnTo>
                    <a:lnTo>
                      <a:pt x="19332" y="152"/>
                    </a:lnTo>
                    <a:lnTo>
                      <a:pt x="18831" y="12"/>
                    </a:lnTo>
                    <a:lnTo>
                      <a:pt x="18564"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30"/>
              <p:cNvSpPr/>
              <p:nvPr/>
            </p:nvSpPr>
            <p:spPr>
              <a:xfrm>
                <a:off x="672610" y="4612901"/>
                <a:ext cx="174030" cy="151230"/>
              </a:xfrm>
              <a:custGeom>
                <a:rect b="b" l="l" r="r" t="t"/>
                <a:pathLst>
                  <a:path extrusionOk="0" h="15819" w="18204">
                    <a:moveTo>
                      <a:pt x="4560" y="1"/>
                    </a:moveTo>
                    <a:lnTo>
                      <a:pt x="1" y="7910"/>
                    </a:lnTo>
                    <a:lnTo>
                      <a:pt x="4560" y="15819"/>
                    </a:lnTo>
                    <a:lnTo>
                      <a:pt x="13656" y="15819"/>
                    </a:lnTo>
                    <a:lnTo>
                      <a:pt x="18203" y="7910"/>
                    </a:lnTo>
                    <a:lnTo>
                      <a:pt x="13656" y="1"/>
                    </a:lnTo>
                    <a:close/>
                  </a:path>
                </a:pathLst>
              </a:cu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30"/>
              <p:cNvSpPr/>
              <p:nvPr/>
            </p:nvSpPr>
            <p:spPr>
              <a:xfrm>
                <a:off x="721873" y="4650711"/>
                <a:ext cx="75620" cy="75620"/>
              </a:xfrm>
              <a:custGeom>
                <a:rect b="b" l="l" r="r" t="t"/>
                <a:pathLst>
                  <a:path extrusionOk="0" h="7910" w="7910">
                    <a:moveTo>
                      <a:pt x="3955" y="0"/>
                    </a:moveTo>
                    <a:lnTo>
                      <a:pt x="3548" y="12"/>
                    </a:lnTo>
                    <a:lnTo>
                      <a:pt x="2780" y="175"/>
                    </a:lnTo>
                    <a:lnTo>
                      <a:pt x="2071" y="477"/>
                    </a:lnTo>
                    <a:lnTo>
                      <a:pt x="1431" y="896"/>
                    </a:lnTo>
                    <a:lnTo>
                      <a:pt x="896" y="1443"/>
                    </a:lnTo>
                    <a:lnTo>
                      <a:pt x="466" y="2071"/>
                    </a:lnTo>
                    <a:lnTo>
                      <a:pt x="175" y="2780"/>
                    </a:lnTo>
                    <a:lnTo>
                      <a:pt x="12" y="3548"/>
                    </a:lnTo>
                    <a:lnTo>
                      <a:pt x="1" y="3955"/>
                    </a:lnTo>
                    <a:lnTo>
                      <a:pt x="12" y="4362"/>
                    </a:lnTo>
                    <a:lnTo>
                      <a:pt x="175" y="5130"/>
                    </a:lnTo>
                    <a:lnTo>
                      <a:pt x="466" y="5839"/>
                    </a:lnTo>
                    <a:lnTo>
                      <a:pt x="896" y="6467"/>
                    </a:lnTo>
                    <a:lnTo>
                      <a:pt x="1431" y="7014"/>
                    </a:lnTo>
                    <a:lnTo>
                      <a:pt x="2071" y="7433"/>
                    </a:lnTo>
                    <a:lnTo>
                      <a:pt x="2780" y="7735"/>
                    </a:lnTo>
                    <a:lnTo>
                      <a:pt x="3548" y="7898"/>
                    </a:lnTo>
                    <a:lnTo>
                      <a:pt x="3955" y="7910"/>
                    </a:lnTo>
                    <a:lnTo>
                      <a:pt x="4362" y="7898"/>
                    </a:lnTo>
                    <a:lnTo>
                      <a:pt x="5130" y="7735"/>
                    </a:lnTo>
                    <a:lnTo>
                      <a:pt x="5839" y="7433"/>
                    </a:lnTo>
                    <a:lnTo>
                      <a:pt x="6467" y="7014"/>
                    </a:lnTo>
                    <a:lnTo>
                      <a:pt x="7002" y="6467"/>
                    </a:lnTo>
                    <a:lnTo>
                      <a:pt x="7433" y="5839"/>
                    </a:lnTo>
                    <a:lnTo>
                      <a:pt x="7735" y="5130"/>
                    </a:lnTo>
                    <a:lnTo>
                      <a:pt x="7898" y="4362"/>
                    </a:lnTo>
                    <a:lnTo>
                      <a:pt x="7910" y="3955"/>
                    </a:lnTo>
                    <a:lnTo>
                      <a:pt x="7898" y="3548"/>
                    </a:lnTo>
                    <a:lnTo>
                      <a:pt x="7735" y="2780"/>
                    </a:lnTo>
                    <a:lnTo>
                      <a:pt x="7433" y="2071"/>
                    </a:lnTo>
                    <a:lnTo>
                      <a:pt x="7002" y="1443"/>
                    </a:lnTo>
                    <a:lnTo>
                      <a:pt x="6467" y="896"/>
                    </a:lnTo>
                    <a:lnTo>
                      <a:pt x="5839" y="477"/>
                    </a:lnTo>
                    <a:lnTo>
                      <a:pt x="5130" y="175"/>
                    </a:lnTo>
                    <a:lnTo>
                      <a:pt x="4362" y="12"/>
                    </a:lnTo>
                    <a:lnTo>
                      <a:pt x="395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GCP content">
  <p:cSld name="CUSTOM_3_1_1_1_1_1_1_1_1_1_1_1_2_1">
    <p:bg>
      <p:bgPr>
        <a:solidFill>
          <a:srgbClr val="FFFFFF"/>
        </a:solidFill>
      </p:bgPr>
    </p:bg>
    <p:spTree>
      <p:nvGrpSpPr>
        <p:cNvPr id="373" name="Shape 373"/>
        <p:cNvGrpSpPr/>
        <p:nvPr/>
      </p:nvGrpSpPr>
      <p:grpSpPr>
        <a:xfrm>
          <a:off x="0" y="0"/>
          <a:ext cx="0" cy="0"/>
          <a:chOff x="0" y="0"/>
          <a:chExt cx="0" cy="0"/>
        </a:xfrm>
      </p:grpSpPr>
      <p:sp>
        <p:nvSpPr>
          <p:cNvPr id="374" name="Google Shape;374;p31"/>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375" name="Google Shape;375;p31"/>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376" name="Google Shape;376;p31"/>
          <p:cNvGrpSpPr/>
          <p:nvPr/>
        </p:nvGrpSpPr>
        <p:grpSpPr>
          <a:xfrm>
            <a:off x="617793" y="4562424"/>
            <a:ext cx="2353175" cy="252193"/>
            <a:chOff x="617793" y="4562424"/>
            <a:chExt cx="2353175" cy="252193"/>
          </a:xfrm>
        </p:grpSpPr>
        <p:grpSp>
          <p:nvGrpSpPr>
            <p:cNvPr id="377" name="Google Shape;377;p31"/>
            <p:cNvGrpSpPr/>
            <p:nvPr/>
          </p:nvGrpSpPr>
          <p:grpSpPr>
            <a:xfrm>
              <a:off x="989955" y="4603006"/>
              <a:ext cx="1981014" cy="211056"/>
              <a:chOff x="1644000" y="3136475"/>
              <a:chExt cx="5180475" cy="551925"/>
            </a:xfrm>
          </p:grpSpPr>
          <p:sp>
            <p:nvSpPr>
              <p:cNvPr id="378" name="Google Shape;378;p31"/>
              <p:cNvSpPr/>
              <p:nvPr/>
            </p:nvSpPr>
            <p:spPr>
              <a:xfrm>
                <a:off x="3457850" y="3174000"/>
                <a:ext cx="341975" cy="390525"/>
              </a:xfrm>
              <a:custGeom>
                <a:rect b="b" l="l" r="r" t="t"/>
                <a:pathLst>
                  <a:path extrusionOk="0" h="15621" w="13679">
                    <a:moveTo>
                      <a:pt x="7759" y="0"/>
                    </a:moveTo>
                    <a:lnTo>
                      <a:pt x="7352" y="12"/>
                    </a:lnTo>
                    <a:lnTo>
                      <a:pt x="6561" y="82"/>
                    </a:lnTo>
                    <a:lnTo>
                      <a:pt x="5805" y="221"/>
                    </a:lnTo>
                    <a:lnTo>
                      <a:pt x="5072" y="431"/>
                    </a:lnTo>
                    <a:lnTo>
                      <a:pt x="4386" y="710"/>
                    </a:lnTo>
                    <a:lnTo>
                      <a:pt x="3734" y="1059"/>
                    </a:lnTo>
                    <a:lnTo>
                      <a:pt x="3106" y="1477"/>
                    </a:lnTo>
                    <a:lnTo>
                      <a:pt x="2513" y="1966"/>
                    </a:lnTo>
                    <a:lnTo>
                      <a:pt x="2234" y="2245"/>
                    </a:lnTo>
                    <a:lnTo>
                      <a:pt x="1955" y="2524"/>
                    </a:lnTo>
                    <a:lnTo>
                      <a:pt x="1466" y="3117"/>
                    </a:lnTo>
                    <a:lnTo>
                      <a:pt x="1048" y="3734"/>
                    </a:lnTo>
                    <a:lnTo>
                      <a:pt x="699" y="4397"/>
                    </a:lnTo>
                    <a:lnTo>
                      <a:pt x="420" y="5095"/>
                    </a:lnTo>
                    <a:lnTo>
                      <a:pt x="210" y="5827"/>
                    </a:lnTo>
                    <a:lnTo>
                      <a:pt x="71" y="6595"/>
                    </a:lnTo>
                    <a:lnTo>
                      <a:pt x="1" y="7397"/>
                    </a:lnTo>
                    <a:lnTo>
                      <a:pt x="1" y="7805"/>
                    </a:lnTo>
                    <a:lnTo>
                      <a:pt x="1" y="8223"/>
                    </a:lnTo>
                    <a:lnTo>
                      <a:pt x="71" y="9026"/>
                    </a:lnTo>
                    <a:lnTo>
                      <a:pt x="210" y="9782"/>
                    </a:lnTo>
                    <a:lnTo>
                      <a:pt x="420" y="10515"/>
                    </a:lnTo>
                    <a:lnTo>
                      <a:pt x="710" y="11212"/>
                    </a:lnTo>
                    <a:lnTo>
                      <a:pt x="1059" y="11875"/>
                    </a:lnTo>
                    <a:lnTo>
                      <a:pt x="1478" y="12503"/>
                    </a:lnTo>
                    <a:lnTo>
                      <a:pt x="1967" y="13097"/>
                    </a:lnTo>
                    <a:lnTo>
                      <a:pt x="2234" y="13376"/>
                    </a:lnTo>
                    <a:lnTo>
                      <a:pt x="2513" y="13655"/>
                    </a:lnTo>
                    <a:lnTo>
                      <a:pt x="3106" y="14143"/>
                    </a:lnTo>
                    <a:lnTo>
                      <a:pt x="3734" y="14562"/>
                    </a:lnTo>
                    <a:lnTo>
                      <a:pt x="4386" y="14911"/>
                    </a:lnTo>
                    <a:lnTo>
                      <a:pt x="5072" y="15190"/>
                    </a:lnTo>
                    <a:lnTo>
                      <a:pt x="5805" y="15400"/>
                    </a:lnTo>
                    <a:lnTo>
                      <a:pt x="6561" y="15539"/>
                    </a:lnTo>
                    <a:lnTo>
                      <a:pt x="7352" y="15609"/>
                    </a:lnTo>
                    <a:lnTo>
                      <a:pt x="7759" y="15621"/>
                    </a:lnTo>
                    <a:lnTo>
                      <a:pt x="8212" y="15609"/>
                    </a:lnTo>
                    <a:lnTo>
                      <a:pt x="9096" y="15516"/>
                    </a:lnTo>
                    <a:lnTo>
                      <a:pt x="9922" y="15330"/>
                    </a:lnTo>
                    <a:lnTo>
                      <a:pt x="10725" y="15051"/>
                    </a:lnTo>
                    <a:lnTo>
                      <a:pt x="11108" y="14876"/>
                    </a:lnTo>
                    <a:lnTo>
                      <a:pt x="11481" y="14690"/>
                    </a:lnTo>
                    <a:lnTo>
                      <a:pt x="12190" y="14260"/>
                    </a:lnTo>
                    <a:lnTo>
                      <a:pt x="12841" y="13771"/>
                    </a:lnTo>
                    <a:lnTo>
                      <a:pt x="13411" y="13225"/>
                    </a:lnTo>
                    <a:lnTo>
                      <a:pt x="13679" y="12922"/>
                    </a:lnTo>
                    <a:lnTo>
                      <a:pt x="12341" y="11585"/>
                    </a:lnTo>
                    <a:lnTo>
                      <a:pt x="12097" y="11852"/>
                    </a:lnTo>
                    <a:lnTo>
                      <a:pt x="11597" y="12329"/>
                    </a:lnTo>
                    <a:lnTo>
                      <a:pt x="11074" y="12736"/>
                    </a:lnTo>
                    <a:lnTo>
                      <a:pt x="10527" y="13073"/>
                    </a:lnTo>
                    <a:lnTo>
                      <a:pt x="9945" y="13341"/>
                    </a:lnTo>
                    <a:lnTo>
                      <a:pt x="9352" y="13539"/>
                    </a:lnTo>
                    <a:lnTo>
                      <a:pt x="8724" y="13678"/>
                    </a:lnTo>
                    <a:lnTo>
                      <a:pt x="8073" y="13748"/>
                    </a:lnTo>
                    <a:lnTo>
                      <a:pt x="7747" y="13760"/>
                    </a:lnTo>
                    <a:lnTo>
                      <a:pt x="7142" y="13736"/>
                    </a:lnTo>
                    <a:lnTo>
                      <a:pt x="6305" y="13597"/>
                    </a:lnTo>
                    <a:lnTo>
                      <a:pt x="5758" y="13446"/>
                    </a:lnTo>
                    <a:lnTo>
                      <a:pt x="5246" y="13236"/>
                    </a:lnTo>
                    <a:lnTo>
                      <a:pt x="4758" y="12980"/>
                    </a:lnTo>
                    <a:lnTo>
                      <a:pt x="4281" y="12678"/>
                    </a:lnTo>
                    <a:lnTo>
                      <a:pt x="3839" y="12317"/>
                    </a:lnTo>
                    <a:lnTo>
                      <a:pt x="3630" y="12108"/>
                    </a:lnTo>
                    <a:lnTo>
                      <a:pt x="3420" y="11899"/>
                    </a:lnTo>
                    <a:lnTo>
                      <a:pt x="3060" y="11457"/>
                    </a:lnTo>
                    <a:lnTo>
                      <a:pt x="2746" y="10980"/>
                    </a:lnTo>
                    <a:lnTo>
                      <a:pt x="2478" y="10480"/>
                    </a:lnTo>
                    <a:lnTo>
                      <a:pt x="2269" y="9933"/>
                    </a:lnTo>
                    <a:lnTo>
                      <a:pt x="2106" y="9363"/>
                    </a:lnTo>
                    <a:lnTo>
                      <a:pt x="2001" y="8758"/>
                    </a:lnTo>
                    <a:lnTo>
                      <a:pt x="1943" y="8119"/>
                    </a:lnTo>
                    <a:lnTo>
                      <a:pt x="1943" y="7793"/>
                    </a:lnTo>
                    <a:lnTo>
                      <a:pt x="1943" y="7467"/>
                    </a:lnTo>
                    <a:lnTo>
                      <a:pt x="2001" y="6828"/>
                    </a:lnTo>
                    <a:lnTo>
                      <a:pt x="2106" y="6223"/>
                    </a:lnTo>
                    <a:lnTo>
                      <a:pt x="2269" y="5653"/>
                    </a:lnTo>
                    <a:lnTo>
                      <a:pt x="2478" y="5118"/>
                    </a:lnTo>
                    <a:lnTo>
                      <a:pt x="2746" y="4606"/>
                    </a:lnTo>
                    <a:lnTo>
                      <a:pt x="3060" y="4129"/>
                    </a:lnTo>
                    <a:lnTo>
                      <a:pt x="3420" y="3687"/>
                    </a:lnTo>
                    <a:lnTo>
                      <a:pt x="3630" y="3478"/>
                    </a:lnTo>
                    <a:lnTo>
                      <a:pt x="4060" y="3082"/>
                    </a:lnTo>
                    <a:lnTo>
                      <a:pt x="4746" y="2606"/>
                    </a:lnTo>
                    <a:lnTo>
                      <a:pt x="5246" y="2350"/>
                    </a:lnTo>
                    <a:lnTo>
                      <a:pt x="5758" y="2140"/>
                    </a:lnTo>
                    <a:lnTo>
                      <a:pt x="6293" y="1989"/>
                    </a:lnTo>
                    <a:lnTo>
                      <a:pt x="7142" y="1850"/>
                    </a:lnTo>
                    <a:lnTo>
                      <a:pt x="7747" y="1838"/>
                    </a:lnTo>
                    <a:lnTo>
                      <a:pt x="8073" y="1838"/>
                    </a:lnTo>
                    <a:lnTo>
                      <a:pt x="8701" y="1896"/>
                    </a:lnTo>
                    <a:lnTo>
                      <a:pt x="9282" y="2012"/>
                    </a:lnTo>
                    <a:lnTo>
                      <a:pt x="9841" y="2198"/>
                    </a:lnTo>
                    <a:lnTo>
                      <a:pt x="10352" y="2431"/>
                    </a:lnTo>
                    <a:lnTo>
                      <a:pt x="10841" y="2733"/>
                    </a:lnTo>
                    <a:lnTo>
                      <a:pt x="11295" y="3094"/>
                    </a:lnTo>
                    <a:lnTo>
                      <a:pt x="11713" y="3501"/>
                    </a:lnTo>
                    <a:lnTo>
                      <a:pt x="11899" y="3734"/>
                    </a:lnTo>
                    <a:lnTo>
                      <a:pt x="13237" y="2443"/>
                    </a:lnTo>
                    <a:lnTo>
                      <a:pt x="12969" y="2140"/>
                    </a:lnTo>
                    <a:lnTo>
                      <a:pt x="12411" y="1605"/>
                    </a:lnTo>
                    <a:lnTo>
                      <a:pt x="11806" y="1152"/>
                    </a:lnTo>
                    <a:lnTo>
                      <a:pt x="11155" y="768"/>
                    </a:lnTo>
                    <a:lnTo>
                      <a:pt x="10480" y="465"/>
                    </a:lnTo>
                    <a:lnTo>
                      <a:pt x="9748" y="233"/>
                    </a:lnTo>
                    <a:lnTo>
                      <a:pt x="8980" y="82"/>
                    </a:lnTo>
                    <a:lnTo>
                      <a:pt x="8177" y="12"/>
                    </a:lnTo>
                    <a:lnTo>
                      <a:pt x="775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1"/>
              <p:cNvSpPr/>
              <p:nvPr/>
            </p:nvSpPr>
            <p:spPr>
              <a:xfrm>
                <a:off x="3843125" y="3182425"/>
                <a:ext cx="48025" cy="373675"/>
              </a:xfrm>
              <a:custGeom>
                <a:rect b="b" l="l" r="r" t="t"/>
                <a:pathLst>
                  <a:path extrusionOk="0" h="14947" w="1921">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1"/>
              <p:cNvSpPr/>
              <p:nvPr/>
            </p:nvSpPr>
            <p:spPr>
              <a:xfrm>
                <a:off x="3932125" y="3292050"/>
                <a:ext cx="263175" cy="272775"/>
              </a:xfrm>
              <a:custGeom>
                <a:rect b="b" l="l" r="r" t="t"/>
                <a:pathLst>
                  <a:path extrusionOk="0" h="10911" w="10527">
                    <a:moveTo>
                      <a:pt x="5583" y="1768"/>
                    </a:moveTo>
                    <a:lnTo>
                      <a:pt x="6211" y="1908"/>
                    </a:lnTo>
                    <a:lnTo>
                      <a:pt x="6793" y="2164"/>
                    </a:lnTo>
                    <a:lnTo>
                      <a:pt x="7339" y="2536"/>
                    </a:lnTo>
                    <a:lnTo>
                      <a:pt x="7583" y="2780"/>
                    </a:lnTo>
                    <a:lnTo>
                      <a:pt x="7816" y="3036"/>
                    </a:lnTo>
                    <a:lnTo>
                      <a:pt x="8188" y="3618"/>
                    </a:lnTo>
                    <a:lnTo>
                      <a:pt x="8444" y="4292"/>
                    </a:lnTo>
                    <a:lnTo>
                      <a:pt x="8560" y="5048"/>
                    </a:lnTo>
                    <a:lnTo>
                      <a:pt x="8572" y="5455"/>
                    </a:lnTo>
                    <a:lnTo>
                      <a:pt x="8560" y="5862"/>
                    </a:lnTo>
                    <a:lnTo>
                      <a:pt x="8444" y="6618"/>
                    </a:lnTo>
                    <a:lnTo>
                      <a:pt x="8188" y="7281"/>
                    </a:lnTo>
                    <a:lnTo>
                      <a:pt x="7816" y="7874"/>
                    </a:lnTo>
                    <a:lnTo>
                      <a:pt x="7583" y="8130"/>
                    </a:lnTo>
                    <a:lnTo>
                      <a:pt x="7339" y="8375"/>
                    </a:lnTo>
                    <a:lnTo>
                      <a:pt x="6793" y="8758"/>
                    </a:lnTo>
                    <a:lnTo>
                      <a:pt x="6211" y="9014"/>
                    </a:lnTo>
                    <a:lnTo>
                      <a:pt x="5583" y="9142"/>
                    </a:lnTo>
                    <a:lnTo>
                      <a:pt x="5246" y="9154"/>
                    </a:lnTo>
                    <a:lnTo>
                      <a:pt x="4908" y="9142"/>
                    </a:lnTo>
                    <a:lnTo>
                      <a:pt x="4280" y="9003"/>
                    </a:lnTo>
                    <a:lnTo>
                      <a:pt x="3699" y="8747"/>
                    </a:lnTo>
                    <a:lnTo>
                      <a:pt x="3152" y="8375"/>
                    </a:lnTo>
                    <a:lnTo>
                      <a:pt x="2908" y="8130"/>
                    </a:lnTo>
                    <a:lnTo>
                      <a:pt x="2675" y="7863"/>
                    </a:lnTo>
                    <a:lnTo>
                      <a:pt x="2303" y="7281"/>
                    </a:lnTo>
                    <a:lnTo>
                      <a:pt x="2047" y="6607"/>
                    </a:lnTo>
                    <a:lnTo>
                      <a:pt x="1931" y="5862"/>
                    </a:lnTo>
                    <a:lnTo>
                      <a:pt x="1919" y="5455"/>
                    </a:lnTo>
                    <a:lnTo>
                      <a:pt x="1931" y="5048"/>
                    </a:lnTo>
                    <a:lnTo>
                      <a:pt x="2047" y="4292"/>
                    </a:lnTo>
                    <a:lnTo>
                      <a:pt x="2303" y="3629"/>
                    </a:lnTo>
                    <a:lnTo>
                      <a:pt x="2675" y="3036"/>
                    </a:lnTo>
                    <a:lnTo>
                      <a:pt x="2908" y="2780"/>
                    </a:lnTo>
                    <a:lnTo>
                      <a:pt x="3152" y="2536"/>
                    </a:lnTo>
                    <a:lnTo>
                      <a:pt x="3699" y="2152"/>
                    </a:lnTo>
                    <a:lnTo>
                      <a:pt x="4280" y="1896"/>
                    </a:lnTo>
                    <a:lnTo>
                      <a:pt x="4908" y="1768"/>
                    </a:lnTo>
                    <a:close/>
                    <a:moveTo>
                      <a:pt x="5257" y="0"/>
                    </a:moveTo>
                    <a:lnTo>
                      <a:pt x="4699" y="24"/>
                    </a:lnTo>
                    <a:lnTo>
                      <a:pt x="3652" y="210"/>
                    </a:lnTo>
                    <a:lnTo>
                      <a:pt x="2698" y="605"/>
                    </a:lnTo>
                    <a:lnTo>
                      <a:pt x="1861" y="1187"/>
                    </a:lnTo>
                    <a:lnTo>
                      <a:pt x="1477" y="1559"/>
                    </a:lnTo>
                    <a:lnTo>
                      <a:pt x="1128" y="1954"/>
                    </a:lnTo>
                    <a:lnTo>
                      <a:pt x="570" y="2827"/>
                    </a:lnTo>
                    <a:lnTo>
                      <a:pt x="198" y="3804"/>
                    </a:lnTo>
                    <a:lnTo>
                      <a:pt x="12" y="4874"/>
                    </a:lnTo>
                    <a:lnTo>
                      <a:pt x="0" y="5455"/>
                    </a:lnTo>
                    <a:lnTo>
                      <a:pt x="12" y="6025"/>
                    </a:lnTo>
                    <a:lnTo>
                      <a:pt x="198" y="7107"/>
                    </a:lnTo>
                    <a:lnTo>
                      <a:pt x="570" y="8084"/>
                    </a:lnTo>
                    <a:lnTo>
                      <a:pt x="1128" y="8956"/>
                    </a:lnTo>
                    <a:lnTo>
                      <a:pt x="1477" y="9352"/>
                    </a:lnTo>
                    <a:lnTo>
                      <a:pt x="1861" y="9724"/>
                    </a:lnTo>
                    <a:lnTo>
                      <a:pt x="2698" y="10305"/>
                    </a:lnTo>
                    <a:lnTo>
                      <a:pt x="3652" y="10701"/>
                    </a:lnTo>
                    <a:lnTo>
                      <a:pt x="4699" y="10887"/>
                    </a:lnTo>
                    <a:lnTo>
                      <a:pt x="5257" y="10910"/>
                    </a:lnTo>
                    <a:lnTo>
                      <a:pt x="5827" y="10887"/>
                    </a:lnTo>
                    <a:lnTo>
                      <a:pt x="6874" y="10701"/>
                    </a:lnTo>
                    <a:lnTo>
                      <a:pt x="7816" y="10305"/>
                    </a:lnTo>
                    <a:lnTo>
                      <a:pt x="8665" y="9724"/>
                    </a:lnTo>
                    <a:lnTo>
                      <a:pt x="9037" y="9352"/>
                    </a:lnTo>
                    <a:lnTo>
                      <a:pt x="9398" y="8956"/>
                    </a:lnTo>
                    <a:lnTo>
                      <a:pt x="9956" y="8072"/>
                    </a:lnTo>
                    <a:lnTo>
                      <a:pt x="10317" y="7095"/>
                    </a:lnTo>
                    <a:lnTo>
                      <a:pt x="10503" y="6025"/>
                    </a:lnTo>
                    <a:lnTo>
                      <a:pt x="10526" y="5455"/>
                    </a:lnTo>
                    <a:lnTo>
                      <a:pt x="10503" y="4885"/>
                    </a:lnTo>
                    <a:lnTo>
                      <a:pt x="10317" y="3804"/>
                    </a:lnTo>
                    <a:lnTo>
                      <a:pt x="9956" y="2827"/>
                    </a:lnTo>
                    <a:lnTo>
                      <a:pt x="9398" y="1954"/>
                    </a:lnTo>
                    <a:lnTo>
                      <a:pt x="9037" y="1559"/>
                    </a:lnTo>
                    <a:lnTo>
                      <a:pt x="8665" y="1187"/>
                    </a:lnTo>
                    <a:lnTo>
                      <a:pt x="7816" y="605"/>
                    </a:lnTo>
                    <a:lnTo>
                      <a:pt x="6874" y="210"/>
                    </a:lnTo>
                    <a:lnTo>
                      <a:pt x="5827" y="24"/>
                    </a:lnTo>
                    <a:lnTo>
                      <a:pt x="525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1"/>
              <p:cNvSpPr/>
              <p:nvPr/>
            </p:nvSpPr>
            <p:spPr>
              <a:xfrm>
                <a:off x="4234225" y="3300475"/>
                <a:ext cx="226250" cy="263475"/>
              </a:xfrm>
              <a:custGeom>
                <a:rect b="b" l="l" r="r" t="t"/>
                <a:pathLst>
                  <a:path extrusionOk="0" h="10539" w="9050">
                    <a:moveTo>
                      <a:pt x="1" y="1"/>
                    </a:moveTo>
                    <a:lnTo>
                      <a:pt x="1" y="6258"/>
                    </a:lnTo>
                    <a:lnTo>
                      <a:pt x="1" y="6735"/>
                    </a:lnTo>
                    <a:lnTo>
                      <a:pt x="129" y="7619"/>
                    </a:lnTo>
                    <a:lnTo>
                      <a:pt x="373" y="8398"/>
                    </a:lnTo>
                    <a:lnTo>
                      <a:pt x="745" y="9073"/>
                    </a:lnTo>
                    <a:lnTo>
                      <a:pt x="989" y="9375"/>
                    </a:lnTo>
                    <a:lnTo>
                      <a:pt x="1233" y="9654"/>
                    </a:lnTo>
                    <a:lnTo>
                      <a:pt x="1850" y="10096"/>
                    </a:lnTo>
                    <a:lnTo>
                      <a:pt x="2571" y="10387"/>
                    </a:lnTo>
                    <a:lnTo>
                      <a:pt x="3420" y="10527"/>
                    </a:lnTo>
                    <a:lnTo>
                      <a:pt x="3897" y="10538"/>
                    </a:lnTo>
                    <a:lnTo>
                      <a:pt x="4141" y="10538"/>
                    </a:lnTo>
                    <a:lnTo>
                      <a:pt x="4630" y="10468"/>
                    </a:lnTo>
                    <a:lnTo>
                      <a:pt x="5107" y="10341"/>
                    </a:lnTo>
                    <a:lnTo>
                      <a:pt x="5572" y="10154"/>
                    </a:lnTo>
                    <a:lnTo>
                      <a:pt x="5793" y="10026"/>
                    </a:lnTo>
                    <a:lnTo>
                      <a:pt x="6014" y="9910"/>
                    </a:lnTo>
                    <a:lnTo>
                      <a:pt x="6409" y="9631"/>
                    </a:lnTo>
                    <a:lnTo>
                      <a:pt x="6747" y="9317"/>
                    </a:lnTo>
                    <a:lnTo>
                      <a:pt x="7014" y="8980"/>
                    </a:lnTo>
                    <a:lnTo>
                      <a:pt x="7130" y="8794"/>
                    </a:lnTo>
                    <a:lnTo>
                      <a:pt x="7223" y="8794"/>
                    </a:lnTo>
                    <a:lnTo>
                      <a:pt x="7223" y="10224"/>
                    </a:lnTo>
                    <a:lnTo>
                      <a:pt x="9050" y="10224"/>
                    </a:lnTo>
                    <a:lnTo>
                      <a:pt x="9050" y="1"/>
                    </a:lnTo>
                    <a:lnTo>
                      <a:pt x="7130" y="1"/>
                    </a:lnTo>
                    <a:lnTo>
                      <a:pt x="7130" y="5642"/>
                    </a:lnTo>
                    <a:lnTo>
                      <a:pt x="7130" y="5944"/>
                    </a:lnTo>
                    <a:lnTo>
                      <a:pt x="7026" y="6537"/>
                    </a:lnTo>
                    <a:lnTo>
                      <a:pt x="6840" y="7096"/>
                    </a:lnTo>
                    <a:lnTo>
                      <a:pt x="6560" y="7607"/>
                    </a:lnTo>
                    <a:lnTo>
                      <a:pt x="6374" y="7852"/>
                    </a:lnTo>
                    <a:lnTo>
                      <a:pt x="6188" y="8084"/>
                    </a:lnTo>
                    <a:lnTo>
                      <a:pt x="5758" y="8445"/>
                    </a:lnTo>
                    <a:lnTo>
                      <a:pt x="5281" y="8677"/>
                    </a:lnTo>
                    <a:lnTo>
                      <a:pt x="4734" y="8805"/>
                    </a:lnTo>
                    <a:lnTo>
                      <a:pt x="4444" y="8817"/>
                    </a:lnTo>
                    <a:lnTo>
                      <a:pt x="4130" y="8805"/>
                    </a:lnTo>
                    <a:lnTo>
                      <a:pt x="3583" y="8712"/>
                    </a:lnTo>
                    <a:lnTo>
                      <a:pt x="3106" y="8538"/>
                    </a:lnTo>
                    <a:lnTo>
                      <a:pt x="2711" y="8270"/>
                    </a:lnTo>
                    <a:lnTo>
                      <a:pt x="2397" y="7910"/>
                    </a:lnTo>
                    <a:lnTo>
                      <a:pt x="2152" y="7456"/>
                    </a:lnTo>
                    <a:lnTo>
                      <a:pt x="2001" y="6921"/>
                    </a:lnTo>
                    <a:lnTo>
                      <a:pt x="1920" y="6293"/>
                    </a:lnTo>
                    <a:lnTo>
                      <a:pt x="1920" y="5944"/>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31"/>
              <p:cNvSpPr/>
              <p:nvPr/>
            </p:nvSpPr>
            <p:spPr>
              <a:xfrm>
                <a:off x="4502025" y="3182125"/>
                <a:ext cx="256200" cy="382400"/>
              </a:xfrm>
              <a:custGeom>
                <a:rect b="b" l="l" r="r" t="t"/>
                <a:pathLst>
                  <a:path extrusionOk="0" h="15296" w="10248">
                    <a:moveTo>
                      <a:pt x="5153" y="6142"/>
                    </a:moveTo>
                    <a:lnTo>
                      <a:pt x="5502" y="6154"/>
                    </a:lnTo>
                    <a:lnTo>
                      <a:pt x="6130" y="6282"/>
                    </a:lnTo>
                    <a:lnTo>
                      <a:pt x="6700" y="6526"/>
                    </a:lnTo>
                    <a:lnTo>
                      <a:pt x="7224" y="6910"/>
                    </a:lnTo>
                    <a:lnTo>
                      <a:pt x="7468" y="7154"/>
                    </a:lnTo>
                    <a:lnTo>
                      <a:pt x="7700" y="7410"/>
                    </a:lnTo>
                    <a:lnTo>
                      <a:pt x="8049" y="7991"/>
                    </a:lnTo>
                    <a:lnTo>
                      <a:pt x="8282" y="8666"/>
                    </a:lnTo>
                    <a:lnTo>
                      <a:pt x="8410" y="9422"/>
                    </a:lnTo>
                    <a:lnTo>
                      <a:pt x="8422" y="9841"/>
                    </a:lnTo>
                    <a:lnTo>
                      <a:pt x="8410" y="10248"/>
                    </a:lnTo>
                    <a:lnTo>
                      <a:pt x="8294" y="11004"/>
                    </a:lnTo>
                    <a:lnTo>
                      <a:pt x="8061" y="11678"/>
                    </a:lnTo>
                    <a:lnTo>
                      <a:pt x="7700" y="12271"/>
                    </a:lnTo>
                    <a:lnTo>
                      <a:pt x="7468" y="12527"/>
                    </a:lnTo>
                    <a:lnTo>
                      <a:pt x="7224" y="12772"/>
                    </a:lnTo>
                    <a:lnTo>
                      <a:pt x="6700" y="13144"/>
                    </a:lnTo>
                    <a:lnTo>
                      <a:pt x="6119" y="13400"/>
                    </a:lnTo>
                    <a:lnTo>
                      <a:pt x="5491" y="13516"/>
                    </a:lnTo>
                    <a:lnTo>
                      <a:pt x="5153" y="13528"/>
                    </a:lnTo>
                    <a:lnTo>
                      <a:pt x="4828" y="13516"/>
                    </a:lnTo>
                    <a:lnTo>
                      <a:pt x="4211" y="13400"/>
                    </a:lnTo>
                    <a:lnTo>
                      <a:pt x="3630" y="13144"/>
                    </a:lnTo>
                    <a:lnTo>
                      <a:pt x="3106" y="12760"/>
                    </a:lnTo>
                    <a:lnTo>
                      <a:pt x="2862" y="12516"/>
                    </a:lnTo>
                    <a:lnTo>
                      <a:pt x="2629" y="12260"/>
                    </a:lnTo>
                    <a:lnTo>
                      <a:pt x="2269" y="11667"/>
                    </a:lnTo>
                    <a:lnTo>
                      <a:pt x="2036" y="11004"/>
                    </a:lnTo>
                    <a:lnTo>
                      <a:pt x="1908" y="10248"/>
                    </a:lnTo>
                    <a:lnTo>
                      <a:pt x="1908" y="9841"/>
                    </a:lnTo>
                    <a:lnTo>
                      <a:pt x="1908" y="9434"/>
                    </a:lnTo>
                    <a:lnTo>
                      <a:pt x="2036" y="8678"/>
                    </a:lnTo>
                    <a:lnTo>
                      <a:pt x="2269" y="8003"/>
                    </a:lnTo>
                    <a:lnTo>
                      <a:pt x="2629" y="7421"/>
                    </a:lnTo>
                    <a:lnTo>
                      <a:pt x="2862" y="7166"/>
                    </a:lnTo>
                    <a:lnTo>
                      <a:pt x="3106" y="6921"/>
                    </a:lnTo>
                    <a:lnTo>
                      <a:pt x="3630" y="6537"/>
                    </a:lnTo>
                    <a:lnTo>
                      <a:pt x="4211" y="6282"/>
                    </a:lnTo>
                    <a:lnTo>
                      <a:pt x="4828" y="6154"/>
                    </a:lnTo>
                    <a:lnTo>
                      <a:pt x="5153" y="6142"/>
                    </a:lnTo>
                    <a:close/>
                    <a:moveTo>
                      <a:pt x="8329" y="1"/>
                    </a:moveTo>
                    <a:lnTo>
                      <a:pt x="8329" y="4711"/>
                    </a:lnTo>
                    <a:lnTo>
                      <a:pt x="8422" y="6130"/>
                    </a:lnTo>
                    <a:lnTo>
                      <a:pt x="8329" y="6130"/>
                    </a:lnTo>
                    <a:lnTo>
                      <a:pt x="8212" y="5944"/>
                    </a:lnTo>
                    <a:lnTo>
                      <a:pt x="7921" y="5607"/>
                    </a:lnTo>
                    <a:lnTo>
                      <a:pt x="7584" y="5293"/>
                    </a:lnTo>
                    <a:lnTo>
                      <a:pt x="7177" y="5014"/>
                    </a:lnTo>
                    <a:lnTo>
                      <a:pt x="6944" y="4886"/>
                    </a:lnTo>
                    <a:lnTo>
                      <a:pt x="6712" y="4758"/>
                    </a:lnTo>
                    <a:lnTo>
                      <a:pt x="6223" y="4572"/>
                    </a:lnTo>
                    <a:lnTo>
                      <a:pt x="5700" y="4456"/>
                    </a:lnTo>
                    <a:lnTo>
                      <a:pt x="5142" y="4386"/>
                    </a:lnTo>
                    <a:lnTo>
                      <a:pt x="4851" y="4386"/>
                    </a:lnTo>
                    <a:lnTo>
                      <a:pt x="4362" y="4397"/>
                    </a:lnTo>
                    <a:lnTo>
                      <a:pt x="3444" y="4595"/>
                    </a:lnTo>
                    <a:lnTo>
                      <a:pt x="2583" y="4991"/>
                    </a:lnTo>
                    <a:lnTo>
                      <a:pt x="1804" y="5584"/>
                    </a:lnTo>
                    <a:lnTo>
                      <a:pt x="1443" y="5956"/>
                    </a:lnTo>
                    <a:lnTo>
                      <a:pt x="1094" y="6351"/>
                    </a:lnTo>
                    <a:lnTo>
                      <a:pt x="547" y="7235"/>
                    </a:lnTo>
                    <a:lnTo>
                      <a:pt x="198" y="8201"/>
                    </a:lnTo>
                    <a:lnTo>
                      <a:pt x="12" y="9271"/>
                    </a:lnTo>
                    <a:lnTo>
                      <a:pt x="1" y="9841"/>
                    </a:lnTo>
                    <a:lnTo>
                      <a:pt x="12" y="10411"/>
                    </a:lnTo>
                    <a:lnTo>
                      <a:pt x="198" y="11469"/>
                    </a:lnTo>
                    <a:lnTo>
                      <a:pt x="547" y="12446"/>
                    </a:lnTo>
                    <a:lnTo>
                      <a:pt x="1094" y="13318"/>
                    </a:lnTo>
                    <a:lnTo>
                      <a:pt x="1443" y="13725"/>
                    </a:lnTo>
                    <a:lnTo>
                      <a:pt x="1804" y="14098"/>
                    </a:lnTo>
                    <a:lnTo>
                      <a:pt x="2583" y="14679"/>
                    </a:lnTo>
                    <a:lnTo>
                      <a:pt x="3444" y="15075"/>
                    </a:lnTo>
                    <a:lnTo>
                      <a:pt x="4362" y="15272"/>
                    </a:lnTo>
                    <a:lnTo>
                      <a:pt x="4851" y="15296"/>
                    </a:lnTo>
                    <a:lnTo>
                      <a:pt x="5142" y="15284"/>
                    </a:lnTo>
                    <a:lnTo>
                      <a:pt x="5688" y="15226"/>
                    </a:lnTo>
                    <a:lnTo>
                      <a:pt x="6212" y="15098"/>
                    </a:lnTo>
                    <a:lnTo>
                      <a:pt x="6712" y="14900"/>
                    </a:lnTo>
                    <a:lnTo>
                      <a:pt x="6944" y="14772"/>
                    </a:lnTo>
                    <a:lnTo>
                      <a:pt x="7177" y="14633"/>
                    </a:lnTo>
                    <a:lnTo>
                      <a:pt x="7573" y="14353"/>
                    </a:lnTo>
                    <a:lnTo>
                      <a:pt x="7921" y="14039"/>
                    </a:lnTo>
                    <a:lnTo>
                      <a:pt x="8212" y="13702"/>
                    </a:lnTo>
                    <a:lnTo>
                      <a:pt x="8329" y="13516"/>
                    </a:lnTo>
                    <a:lnTo>
                      <a:pt x="8422" y="13516"/>
                    </a:lnTo>
                    <a:lnTo>
                      <a:pt x="8422" y="14947"/>
                    </a:lnTo>
                    <a:lnTo>
                      <a:pt x="10248" y="14947"/>
                    </a:lnTo>
                    <a:lnTo>
                      <a:pt x="1024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31"/>
              <p:cNvSpPr/>
              <p:nvPr/>
            </p:nvSpPr>
            <p:spPr>
              <a:xfrm>
                <a:off x="4939950" y="3182425"/>
                <a:ext cx="243975" cy="373675"/>
              </a:xfrm>
              <a:custGeom>
                <a:rect b="b" l="l" r="r" t="t"/>
                <a:pathLst>
                  <a:path extrusionOk="0" h="14947" w="9759">
                    <a:moveTo>
                      <a:pt x="5432" y="1861"/>
                    </a:moveTo>
                    <a:lnTo>
                      <a:pt x="5967" y="1966"/>
                    </a:lnTo>
                    <a:lnTo>
                      <a:pt x="6455" y="2175"/>
                    </a:lnTo>
                    <a:lnTo>
                      <a:pt x="6874" y="2478"/>
                    </a:lnTo>
                    <a:lnTo>
                      <a:pt x="7060" y="2676"/>
                    </a:lnTo>
                    <a:lnTo>
                      <a:pt x="7234" y="2873"/>
                    </a:lnTo>
                    <a:lnTo>
                      <a:pt x="7514" y="3304"/>
                    </a:lnTo>
                    <a:lnTo>
                      <a:pt x="7688" y="3746"/>
                    </a:lnTo>
                    <a:lnTo>
                      <a:pt x="7781" y="4223"/>
                    </a:lnTo>
                    <a:lnTo>
                      <a:pt x="7793" y="4467"/>
                    </a:lnTo>
                    <a:lnTo>
                      <a:pt x="7781" y="4699"/>
                    </a:lnTo>
                    <a:lnTo>
                      <a:pt x="7688" y="5176"/>
                    </a:lnTo>
                    <a:lnTo>
                      <a:pt x="7514" y="5618"/>
                    </a:lnTo>
                    <a:lnTo>
                      <a:pt x="7234" y="6049"/>
                    </a:lnTo>
                    <a:lnTo>
                      <a:pt x="7060" y="6246"/>
                    </a:lnTo>
                    <a:lnTo>
                      <a:pt x="6886" y="6444"/>
                    </a:lnTo>
                    <a:lnTo>
                      <a:pt x="6455" y="6746"/>
                    </a:lnTo>
                    <a:lnTo>
                      <a:pt x="5967" y="6956"/>
                    </a:lnTo>
                    <a:lnTo>
                      <a:pt x="5432" y="7060"/>
                    </a:lnTo>
                    <a:lnTo>
                      <a:pt x="1919" y="7060"/>
                    </a:lnTo>
                    <a:lnTo>
                      <a:pt x="1919" y="1861"/>
                    </a:lnTo>
                    <a:close/>
                    <a:moveTo>
                      <a:pt x="0" y="1"/>
                    </a:moveTo>
                    <a:lnTo>
                      <a:pt x="0" y="14946"/>
                    </a:lnTo>
                    <a:lnTo>
                      <a:pt x="1919" y="14946"/>
                    </a:lnTo>
                    <a:lnTo>
                      <a:pt x="1919" y="8898"/>
                    </a:lnTo>
                    <a:lnTo>
                      <a:pt x="5094" y="8898"/>
                    </a:lnTo>
                    <a:lnTo>
                      <a:pt x="5560" y="8887"/>
                    </a:lnTo>
                    <a:lnTo>
                      <a:pt x="6444" y="8724"/>
                    </a:lnTo>
                    <a:lnTo>
                      <a:pt x="7258" y="8410"/>
                    </a:lnTo>
                    <a:lnTo>
                      <a:pt x="8025" y="7933"/>
                    </a:lnTo>
                    <a:lnTo>
                      <a:pt x="8374" y="7630"/>
                    </a:lnTo>
                    <a:lnTo>
                      <a:pt x="8700" y="7305"/>
                    </a:lnTo>
                    <a:lnTo>
                      <a:pt x="9223" y="6595"/>
                    </a:lnTo>
                    <a:lnTo>
                      <a:pt x="9572" y="5793"/>
                    </a:lnTo>
                    <a:lnTo>
                      <a:pt x="9747" y="4920"/>
                    </a:lnTo>
                    <a:lnTo>
                      <a:pt x="9758" y="4444"/>
                    </a:lnTo>
                    <a:lnTo>
                      <a:pt x="9747" y="3978"/>
                    </a:lnTo>
                    <a:lnTo>
                      <a:pt x="9572" y="3094"/>
                    </a:lnTo>
                    <a:lnTo>
                      <a:pt x="9223" y="2303"/>
                    </a:lnTo>
                    <a:lnTo>
                      <a:pt x="8712" y="1582"/>
                    </a:lnTo>
                    <a:lnTo>
                      <a:pt x="8374" y="1268"/>
                    </a:lnTo>
                    <a:lnTo>
                      <a:pt x="8025" y="954"/>
                    </a:lnTo>
                    <a:lnTo>
                      <a:pt x="7258" y="489"/>
                    </a:lnTo>
                    <a:lnTo>
                      <a:pt x="6444" y="163"/>
                    </a:lnTo>
                    <a:lnTo>
                      <a:pt x="5560" y="12"/>
                    </a:lnTo>
                    <a:lnTo>
                      <a:pt x="509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31"/>
              <p:cNvSpPr/>
              <p:nvPr/>
            </p:nvSpPr>
            <p:spPr>
              <a:xfrm>
                <a:off x="5228675" y="3182425"/>
                <a:ext cx="48000" cy="373675"/>
              </a:xfrm>
              <a:custGeom>
                <a:rect b="b" l="l" r="r" t="t"/>
                <a:pathLst>
                  <a:path extrusionOk="0" h="14947" w="1920">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31"/>
              <p:cNvSpPr/>
              <p:nvPr/>
            </p:nvSpPr>
            <p:spPr>
              <a:xfrm>
                <a:off x="5317950" y="3291750"/>
                <a:ext cx="227125" cy="272775"/>
              </a:xfrm>
              <a:custGeom>
                <a:rect b="b" l="l" r="r" t="t"/>
                <a:pathLst>
                  <a:path extrusionOk="0" h="10911" w="9085">
                    <a:moveTo>
                      <a:pt x="5211" y="5502"/>
                    </a:moveTo>
                    <a:lnTo>
                      <a:pt x="5932" y="5584"/>
                    </a:lnTo>
                    <a:lnTo>
                      <a:pt x="6537" y="5746"/>
                    </a:lnTo>
                    <a:lnTo>
                      <a:pt x="7049" y="6002"/>
                    </a:lnTo>
                    <a:lnTo>
                      <a:pt x="7258" y="6165"/>
                    </a:lnTo>
                    <a:lnTo>
                      <a:pt x="7246" y="6468"/>
                    </a:lnTo>
                    <a:lnTo>
                      <a:pt x="7118" y="7026"/>
                    </a:lnTo>
                    <a:lnTo>
                      <a:pt x="6874" y="7549"/>
                    </a:lnTo>
                    <a:lnTo>
                      <a:pt x="6514" y="8038"/>
                    </a:lnTo>
                    <a:lnTo>
                      <a:pt x="6281" y="8259"/>
                    </a:lnTo>
                    <a:lnTo>
                      <a:pt x="6037" y="8468"/>
                    </a:lnTo>
                    <a:lnTo>
                      <a:pt x="5525" y="8805"/>
                    </a:lnTo>
                    <a:lnTo>
                      <a:pt x="4978" y="9026"/>
                    </a:lnTo>
                    <a:lnTo>
                      <a:pt x="4408" y="9131"/>
                    </a:lnTo>
                    <a:lnTo>
                      <a:pt x="4118" y="9143"/>
                    </a:lnTo>
                    <a:lnTo>
                      <a:pt x="3908" y="9143"/>
                    </a:lnTo>
                    <a:lnTo>
                      <a:pt x="3513" y="9084"/>
                    </a:lnTo>
                    <a:lnTo>
                      <a:pt x="3141" y="8980"/>
                    </a:lnTo>
                    <a:lnTo>
                      <a:pt x="2792" y="8829"/>
                    </a:lnTo>
                    <a:lnTo>
                      <a:pt x="2629" y="8724"/>
                    </a:lnTo>
                    <a:lnTo>
                      <a:pt x="2478" y="8608"/>
                    </a:lnTo>
                    <a:lnTo>
                      <a:pt x="2245" y="8352"/>
                    </a:lnTo>
                    <a:lnTo>
                      <a:pt x="2082" y="8049"/>
                    </a:lnTo>
                    <a:lnTo>
                      <a:pt x="2001" y="7712"/>
                    </a:lnTo>
                    <a:lnTo>
                      <a:pt x="1989" y="7538"/>
                    </a:lnTo>
                    <a:lnTo>
                      <a:pt x="2001" y="7328"/>
                    </a:lnTo>
                    <a:lnTo>
                      <a:pt x="2082" y="6944"/>
                    </a:lnTo>
                    <a:lnTo>
                      <a:pt x="2268" y="6595"/>
                    </a:lnTo>
                    <a:lnTo>
                      <a:pt x="2536" y="6258"/>
                    </a:lnTo>
                    <a:lnTo>
                      <a:pt x="2710" y="6107"/>
                    </a:lnTo>
                    <a:lnTo>
                      <a:pt x="2896" y="5956"/>
                    </a:lnTo>
                    <a:lnTo>
                      <a:pt x="3338" y="5735"/>
                    </a:lnTo>
                    <a:lnTo>
                      <a:pt x="3862" y="5584"/>
                    </a:lnTo>
                    <a:lnTo>
                      <a:pt x="4467" y="5502"/>
                    </a:lnTo>
                    <a:close/>
                    <a:moveTo>
                      <a:pt x="4536" y="1"/>
                    </a:moveTo>
                    <a:lnTo>
                      <a:pt x="4118" y="12"/>
                    </a:lnTo>
                    <a:lnTo>
                      <a:pt x="3350" y="105"/>
                    </a:lnTo>
                    <a:lnTo>
                      <a:pt x="2664" y="303"/>
                    </a:lnTo>
                    <a:lnTo>
                      <a:pt x="2059" y="594"/>
                    </a:lnTo>
                    <a:lnTo>
                      <a:pt x="1791" y="792"/>
                    </a:lnTo>
                    <a:lnTo>
                      <a:pt x="1536" y="978"/>
                    </a:lnTo>
                    <a:lnTo>
                      <a:pt x="1094" y="1396"/>
                    </a:lnTo>
                    <a:lnTo>
                      <a:pt x="745" y="1815"/>
                    </a:lnTo>
                    <a:lnTo>
                      <a:pt x="489" y="2257"/>
                    </a:lnTo>
                    <a:lnTo>
                      <a:pt x="396" y="2490"/>
                    </a:lnTo>
                    <a:lnTo>
                      <a:pt x="2152" y="3246"/>
                    </a:lnTo>
                    <a:lnTo>
                      <a:pt x="2222" y="3071"/>
                    </a:lnTo>
                    <a:lnTo>
                      <a:pt x="2408" y="2757"/>
                    </a:lnTo>
                    <a:lnTo>
                      <a:pt x="2629" y="2490"/>
                    </a:lnTo>
                    <a:lnTo>
                      <a:pt x="2920" y="2257"/>
                    </a:lnTo>
                    <a:lnTo>
                      <a:pt x="3082" y="2152"/>
                    </a:lnTo>
                    <a:lnTo>
                      <a:pt x="3431" y="1978"/>
                    </a:lnTo>
                    <a:lnTo>
                      <a:pt x="4187" y="1780"/>
                    </a:lnTo>
                    <a:lnTo>
                      <a:pt x="4595" y="1757"/>
                    </a:lnTo>
                    <a:lnTo>
                      <a:pt x="4874" y="1769"/>
                    </a:lnTo>
                    <a:lnTo>
                      <a:pt x="5397" y="1850"/>
                    </a:lnTo>
                    <a:lnTo>
                      <a:pt x="5874" y="2025"/>
                    </a:lnTo>
                    <a:lnTo>
                      <a:pt x="6304" y="2280"/>
                    </a:lnTo>
                    <a:lnTo>
                      <a:pt x="6502" y="2443"/>
                    </a:lnTo>
                    <a:lnTo>
                      <a:pt x="6676" y="2618"/>
                    </a:lnTo>
                    <a:lnTo>
                      <a:pt x="6967" y="3013"/>
                    </a:lnTo>
                    <a:lnTo>
                      <a:pt x="7165" y="3455"/>
                    </a:lnTo>
                    <a:lnTo>
                      <a:pt x="7258" y="3967"/>
                    </a:lnTo>
                    <a:lnTo>
                      <a:pt x="7270" y="4246"/>
                    </a:lnTo>
                    <a:lnTo>
                      <a:pt x="7270" y="4537"/>
                    </a:lnTo>
                    <a:lnTo>
                      <a:pt x="6991" y="4386"/>
                    </a:lnTo>
                    <a:lnTo>
                      <a:pt x="6374" y="4153"/>
                    </a:lnTo>
                    <a:lnTo>
                      <a:pt x="5676" y="3990"/>
                    </a:lnTo>
                    <a:lnTo>
                      <a:pt x="4909" y="3920"/>
                    </a:lnTo>
                    <a:lnTo>
                      <a:pt x="4490" y="3909"/>
                    </a:lnTo>
                    <a:lnTo>
                      <a:pt x="4025" y="3920"/>
                    </a:lnTo>
                    <a:lnTo>
                      <a:pt x="3152" y="4037"/>
                    </a:lnTo>
                    <a:lnTo>
                      <a:pt x="2350" y="4269"/>
                    </a:lnTo>
                    <a:lnTo>
                      <a:pt x="1617" y="4630"/>
                    </a:lnTo>
                    <a:lnTo>
                      <a:pt x="1291" y="4862"/>
                    </a:lnTo>
                    <a:lnTo>
                      <a:pt x="989" y="5095"/>
                    </a:lnTo>
                    <a:lnTo>
                      <a:pt x="500" y="5665"/>
                    </a:lnTo>
                    <a:lnTo>
                      <a:pt x="175" y="6316"/>
                    </a:lnTo>
                    <a:lnTo>
                      <a:pt x="12" y="7061"/>
                    </a:lnTo>
                    <a:lnTo>
                      <a:pt x="0" y="7479"/>
                    </a:lnTo>
                    <a:lnTo>
                      <a:pt x="12" y="7852"/>
                    </a:lnTo>
                    <a:lnTo>
                      <a:pt x="151" y="8549"/>
                    </a:lnTo>
                    <a:lnTo>
                      <a:pt x="419" y="9178"/>
                    </a:lnTo>
                    <a:lnTo>
                      <a:pt x="826" y="9724"/>
                    </a:lnTo>
                    <a:lnTo>
                      <a:pt x="1094" y="9957"/>
                    </a:lnTo>
                    <a:lnTo>
                      <a:pt x="1373" y="10189"/>
                    </a:lnTo>
                    <a:lnTo>
                      <a:pt x="1978" y="10538"/>
                    </a:lnTo>
                    <a:lnTo>
                      <a:pt x="2664" y="10771"/>
                    </a:lnTo>
                    <a:lnTo>
                      <a:pt x="3408" y="10899"/>
                    </a:lnTo>
                    <a:lnTo>
                      <a:pt x="3815" y="10911"/>
                    </a:lnTo>
                    <a:lnTo>
                      <a:pt x="4083" y="10899"/>
                    </a:lnTo>
                    <a:lnTo>
                      <a:pt x="4595" y="10841"/>
                    </a:lnTo>
                    <a:lnTo>
                      <a:pt x="5083" y="10736"/>
                    </a:lnTo>
                    <a:lnTo>
                      <a:pt x="5537" y="10573"/>
                    </a:lnTo>
                    <a:lnTo>
                      <a:pt x="5955" y="10352"/>
                    </a:lnTo>
                    <a:lnTo>
                      <a:pt x="6339" y="10073"/>
                    </a:lnTo>
                    <a:lnTo>
                      <a:pt x="6700" y="9736"/>
                    </a:lnTo>
                    <a:lnTo>
                      <a:pt x="7025" y="9352"/>
                    </a:lnTo>
                    <a:lnTo>
                      <a:pt x="7165" y="9131"/>
                    </a:lnTo>
                    <a:lnTo>
                      <a:pt x="7258" y="9131"/>
                    </a:lnTo>
                    <a:lnTo>
                      <a:pt x="7258" y="10562"/>
                    </a:lnTo>
                    <a:lnTo>
                      <a:pt x="9084" y="10562"/>
                    </a:lnTo>
                    <a:lnTo>
                      <a:pt x="9084" y="4374"/>
                    </a:lnTo>
                    <a:lnTo>
                      <a:pt x="9072" y="3874"/>
                    </a:lnTo>
                    <a:lnTo>
                      <a:pt x="8910" y="2943"/>
                    </a:lnTo>
                    <a:lnTo>
                      <a:pt x="8584" y="2141"/>
                    </a:lnTo>
                    <a:lnTo>
                      <a:pt x="8107" y="1443"/>
                    </a:lnTo>
                    <a:lnTo>
                      <a:pt x="7793" y="1152"/>
                    </a:lnTo>
                    <a:lnTo>
                      <a:pt x="7467" y="873"/>
                    </a:lnTo>
                    <a:lnTo>
                      <a:pt x="6735" y="443"/>
                    </a:lnTo>
                    <a:lnTo>
                      <a:pt x="5920" y="152"/>
                    </a:lnTo>
                    <a:lnTo>
                      <a:pt x="5025" y="12"/>
                    </a:lnTo>
                    <a:lnTo>
                      <a:pt x="453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31"/>
              <p:cNvSpPr/>
              <p:nvPr/>
            </p:nvSpPr>
            <p:spPr>
              <a:xfrm>
                <a:off x="5577600" y="3222250"/>
                <a:ext cx="165775" cy="338200"/>
              </a:xfrm>
              <a:custGeom>
                <a:rect b="b" l="l" r="r" t="t"/>
                <a:pathLst>
                  <a:path extrusionOk="0" h="13528" w="6631">
                    <a:moveTo>
                      <a:pt x="1780" y="1"/>
                    </a:moveTo>
                    <a:lnTo>
                      <a:pt x="1780" y="3130"/>
                    </a:lnTo>
                    <a:lnTo>
                      <a:pt x="1" y="3130"/>
                    </a:lnTo>
                    <a:lnTo>
                      <a:pt x="1" y="4874"/>
                    </a:lnTo>
                    <a:lnTo>
                      <a:pt x="1780" y="4874"/>
                    </a:lnTo>
                    <a:lnTo>
                      <a:pt x="1780" y="10259"/>
                    </a:lnTo>
                    <a:lnTo>
                      <a:pt x="1792" y="10632"/>
                    </a:lnTo>
                    <a:lnTo>
                      <a:pt x="1897" y="11329"/>
                    </a:lnTo>
                    <a:lnTo>
                      <a:pt x="2106" y="11934"/>
                    </a:lnTo>
                    <a:lnTo>
                      <a:pt x="2420" y="12446"/>
                    </a:lnTo>
                    <a:lnTo>
                      <a:pt x="2629" y="12667"/>
                    </a:lnTo>
                    <a:lnTo>
                      <a:pt x="2850" y="12876"/>
                    </a:lnTo>
                    <a:lnTo>
                      <a:pt x="3362" y="13190"/>
                    </a:lnTo>
                    <a:lnTo>
                      <a:pt x="3979" y="13411"/>
                    </a:lnTo>
                    <a:lnTo>
                      <a:pt x="4688" y="13516"/>
                    </a:lnTo>
                    <a:lnTo>
                      <a:pt x="5083" y="13528"/>
                    </a:lnTo>
                    <a:lnTo>
                      <a:pt x="5525" y="13516"/>
                    </a:lnTo>
                    <a:lnTo>
                      <a:pt x="6305" y="13365"/>
                    </a:lnTo>
                    <a:lnTo>
                      <a:pt x="6630" y="13249"/>
                    </a:lnTo>
                    <a:lnTo>
                      <a:pt x="5956" y="11609"/>
                    </a:lnTo>
                    <a:lnTo>
                      <a:pt x="5770" y="11678"/>
                    </a:lnTo>
                    <a:lnTo>
                      <a:pt x="5339" y="11760"/>
                    </a:lnTo>
                    <a:lnTo>
                      <a:pt x="5083" y="11771"/>
                    </a:lnTo>
                    <a:lnTo>
                      <a:pt x="4921" y="11760"/>
                    </a:lnTo>
                    <a:lnTo>
                      <a:pt x="4618" y="11713"/>
                    </a:lnTo>
                    <a:lnTo>
                      <a:pt x="4351" y="11609"/>
                    </a:lnTo>
                    <a:lnTo>
                      <a:pt x="4141" y="11446"/>
                    </a:lnTo>
                    <a:lnTo>
                      <a:pt x="3967" y="11236"/>
                    </a:lnTo>
                    <a:lnTo>
                      <a:pt x="3839" y="10981"/>
                    </a:lnTo>
                    <a:lnTo>
                      <a:pt x="3723" y="10492"/>
                    </a:lnTo>
                    <a:lnTo>
                      <a:pt x="3699" y="10097"/>
                    </a:lnTo>
                    <a:lnTo>
                      <a:pt x="3699" y="4874"/>
                    </a:lnTo>
                    <a:lnTo>
                      <a:pt x="6200" y="4874"/>
                    </a:lnTo>
                    <a:lnTo>
                      <a:pt x="6200" y="3130"/>
                    </a:lnTo>
                    <a:lnTo>
                      <a:pt x="3699" y="3130"/>
                    </a:lnTo>
                    <a:lnTo>
                      <a:pt x="369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31"/>
              <p:cNvSpPr/>
              <p:nvPr/>
            </p:nvSpPr>
            <p:spPr>
              <a:xfrm>
                <a:off x="5767200" y="3180675"/>
                <a:ext cx="177400" cy="375425"/>
              </a:xfrm>
              <a:custGeom>
                <a:rect b="b" l="l" r="r" t="t"/>
                <a:pathLst>
                  <a:path extrusionOk="0" h="15017" w="7096">
                    <a:moveTo>
                      <a:pt x="5153" y="1"/>
                    </a:moveTo>
                    <a:lnTo>
                      <a:pt x="4420" y="117"/>
                    </a:lnTo>
                    <a:lnTo>
                      <a:pt x="3757" y="350"/>
                    </a:lnTo>
                    <a:lnTo>
                      <a:pt x="3175" y="710"/>
                    </a:lnTo>
                    <a:lnTo>
                      <a:pt x="2920" y="943"/>
                    </a:lnTo>
                    <a:lnTo>
                      <a:pt x="2687" y="1175"/>
                    </a:lnTo>
                    <a:lnTo>
                      <a:pt x="2303" y="1722"/>
                    </a:lnTo>
                    <a:lnTo>
                      <a:pt x="2059" y="2350"/>
                    </a:lnTo>
                    <a:lnTo>
                      <a:pt x="1931" y="3060"/>
                    </a:lnTo>
                    <a:lnTo>
                      <a:pt x="1919" y="3443"/>
                    </a:lnTo>
                    <a:lnTo>
                      <a:pt x="1919" y="4793"/>
                    </a:lnTo>
                    <a:lnTo>
                      <a:pt x="0" y="4793"/>
                    </a:lnTo>
                    <a:lnTo>
                      <a:pt x="0" y="6537"/>
                    </a:lnTo>
                    <a:lnTo>
                      <a:pt x="1919" y="6537"/>
                    </a:lnTo>
                    <a:lnTo>
                      <a:pt x="1919" y="15016"/>
                    </a:lnTo>
                    <a:lnTo>
                      <a:pt x="3838" y="15016"/>
                    </a:lnTo>
                    <a:lnTo>
                      <a:pt x="3838" y="6537"/>
                    </a:lnTo>
                    <a:lnTo>
                      <a:pt x="6514" y="6537"/>
                    </a:lnTo>
                    <a:lnTo>
                      <a:pt x="6514" y="4804"/>
                    </a:lnTo>
                    <a:lnTo>
                      <a:pt x="3838" y="4804"/>
                    </a:lnTo>
                    <a:lnTo>
                      <a:pt x="3838" y="3513"/>
                    </a:lnTo>
                    <a:lnTo>
                      <a:pt x="3838" y="3304"/>
                    </a:lnTo>
                    <a:lnTo>
                      <a:pt x="3908" y="2920"/>
                    </a:lnTo>
                    <a:lnTo>
                      <a:pt x="4024" y="2594"/>
                    </a:lnTo>
                    <a:lnTo>
                      <a:pt x="4199" y="2327"/>
                    </a:lnTo>
                    <a:lnTo>
                      <a:pt x="4315" y="2211"/>
                    </a:lnTo>
                    <a:lnTo>
                      <a:pt x="4443" y="2094"/>
                    </a:lnTo>
                    <a:lnTo>
                      <a:pt x="4722" y="1920"/>
                    </a:lnTo>
                    <a:lnTo>
                      <a:pt x="5025" y="1815"/>
                    </a:lnTo>
                    <a:lnTo>
                      <a:pt x="5374" y="1757"/>
                    </a:lnTo>
                    <a:lnTo>
                      <a:pt x="5816" y="1757"/>
                    </a:lnTo>
                    <a:lnTo>
                      <a:pt x="6258" y="1838"/>
                    </a:lnTo>
                    <a:lnTo>
                      <a:pt x="6432" y="1920"/>
                    </a:lnTo>
                    <a:lnTo>
                      <a:pt x="7095" y="268"/>
                    </a:lnTo>
                    <a:lnTo>
                      <a:pt x="6781" y="140"/>
                    </a:lnTo>
                    <a:lnTo>
                      <a:pt x="60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31"/>
              <p:cNvSpPr/>
              <p:nvPr/>
            </p:nvSpPr>
            <p:spPr>
              <a:xfrm>
                <a:off x="5945725" y="3292050"/>
                <a:ext cx="263175" cy="272775"/>
              </a:xfrm>
              <a:custGeom>
                <a:rect b="b" l="l" r="r" t="t"/>
                <a:pathLst>
                  <a:path extrusionOk="0" h="10911" w="10527">
                    <a:moveTo>
                      <a:pt x="5583" y="1768"/>
                    </a:moveTo>
                    <a:lnTo>
                      <a:pt x="6212" y="1908"/>
                    </a:lnTo>
                    <a:lnTo>
                      <a:pt x="6793" y="2164"/>
                    </a:lnTo>
                    <a:lnTo>
                      <a:pt x="7340" y="2536"/>
                    </a:lnTo>
                    <a:lnTo>
                      <a:pt x="7584" y="2780"/>
                    </a:lnTo>
                    <a:lnTo>
                      <a:pt x="7817" y="3036"/>
                    </a:lnTo>
                    <a:lnTo>
                      <a:pt x="8189" y="3618"/>
                    </a:lnTo>
                    <a:lnTo>
                      <a:pt x="8445" y="4292"/>
                    </a:lnTo>
                    <a:lnTo>
                      <a:pt x="8561" y="5048"/>
                    </a:lnTo>
                    <a:lnTo>
                      <a:pt x="8573" y="5455"/>
                    </a:lnTo>
                    <a:lnTo>
                      <a:pt x="8561" y="5862"/>
                    </a:lnTo>
                    <a:lnTo>
                      <a:pt x="8445" y="6618"/>
                    </a:lnTo>
                    <a:lnTo>
                      <a:pt x="8189" y="7281"/>
                    </a:lnTo>
                    <a:lnTo>
                      <a:pt x="7817" y="7874"/>
                    </a:lnTo>
                    <a:lnTo>
                      <a:pt x="7584" y="8130"/>
                    </a:lnTo>
                    <a:lnTo>
                      <a:pt x="7340" y="8375"/>
                    </a:lnTo>
                    <a:lnTo>
                      <a:pt x="6793" y="8758"/>
                    </a:lnTo>
                    <a:lnTo>
                      <a:pt x="6212" y="9014"/>
                    </a:lnTo>
                    <a:lnTo>
                      <a:pt x="5583" y="9142"/>
                    </a:lnTo>
                    <a:lnTo>
                      <a:pt x="5246" y="9154"/>
                    </a:lnTo>
                    <a:lnTo>
                      <a:pt x="4909" y="9142"/>
                    </a:lnTo>
                    <a:lnTo>
                      <a:pt x="4281" y="9003"/>
                    </a:lnTo>
                    <a:lnTo>
                      <a:pt x="3699" y="8747"/>
                    </a:lnTo>
                    <a:lnTo>
                      <a:pt x="3153" y="8375"/>
                    </a:lnTo>
                    <a:lnTo>
                      <a:pt x="2908" y="8130"/>
                    </a:lnTo>
                    <a:lnTo>
                      <a:pt x="2676" y="7863"/>
                    </a:lnTo>
                    <a:lnTo>
                      <a:pt x="2304" y="7281"/>
                    </a:lnTo>
                    <a:lnTo>
                      <a:pt x="2048" y="6607"/>
                    </a:lnTo>
                    <a:lnTo>
                      <a:pt x="1931" y="5862"/>
                    </a:lnTo>
                    <a:lnTo>
                      <a:pt x="1920" y="5455"/>
                    </a:lnTo>
                    <a:lnTo>
                      <a:pt x="1931" y="5048"/>
                    </a:lnTo>
                    <a:lnTo>
                      <a:pt x="2048" y="4292"/>
                    </a:lnTo>
                    <a:lnTo>
                      <a:pt x="2304" y="3629"/>
                    </a:lnTo>
                    <a:lnTo>
                      <a:pt x="2676" y="3036"/>
                    </a:lnTo>
                    <a:lnTo>
                      <a:pt x="2908" y="2780"/>
                    </a:lnTo>
                    <a:lnTo>
                      <a:pt x="3153" y="2536"/>
                    </a:lnTo>
                    <a:lnTo>
                      <a:pt x="3699" y="2152"/>
                    </a:lnTo>
                    <a:lnTo>
                      <a:pt x="4281" y="1896"/>
                    </a:lnTo>
                    <a:lnTo>
                      <a:pt x="4909" y="1768"/>
                    </a:lnTo>
                    <a:close/>
                    <a:moveTo>
                      <a:pt x="5258" y="0"/>
                    </a:moveTo>
                    <a:lnTo>
                      <a:pt x="4699" y="24"/>
                    </a:lnTo>
                    <a:lnTo>
                      <a:pt x="3653" y="210"/>
                    </a:lnTo>
                    <a:lnTo>
                      <a:pt x="2699" y="605"/>
                    </a:lnTo>
                    <a:lnTo>
                      <a:pt x="1862" y="1187"/>
                    </a:lnTo>
                    <a:lnTo>
                      <a:pt x="1478" y="1559"/>
                    </a:lnTo>
                    <a:lnTo>
                      <a:pt x="1129" y="1954"/>
                    </a:lnTo>
                    <a:lnTo>
                      <a:pt x="570" y="2827"/>
                    </a:lnTo>
                    <a:lnTo>
                      <a:pt x="198" y="3804"/>
                    </a:lnTo>
                    <a:lnTo>
                      <a:pt x="12" y="4874"/>
                    </a:lnTo>
                    <a:lnTo>
                      <a:pt x="1" y="5455"/>
                    </a:lnTo>
                    <a:lnTo>
                      <a:pt x="12" y="6025"/>
                    </a:lnTo>
                    <a:lnTo>
                      <a:pt x="198" y="7107"/>
                    </a:lnTo>
                    <a:lnTo>
                      <a:pt x="570" y="8084"/>
                    </a:lnTo>
                    <a:lnTo>
                      <a:pt x="1129" y="8956"/>
                    </a:lnTo>
                    <a:lnTo>
                      <a:pt x="1478" y="9352"/>
                    </a:lnTo>
                    <a:lnTo>
                      <a:pt x="1862" y="9724"/>
                    </a:lnTo>
                    <a:lnTo>
                      <a:pt x="2699" y="10305"/>
                    </a:lnTo>
                    <a:lnTo>
                      <a:pt x="3653" y="10701"/>
                    </a:lnTo>
                    <a:lnTo>
                      <a:pt x="4699" y="10887"/>
                    </a:lnTo>
                    <a:lnTo>
                      <a:pt x="5258" y="10910"/>
                    </a:lnTo>
                    <a:lnTo>
                      <a:pt x="5828" y="10887"/>
                    </a:lnTo>
                    <a:lnTo>
                      <a:pt x="6874" y="10701"/>
                    </a:lnTo>
                    <a:lnTo>
                      <a:pt x="7817" y="10305"/>
                    </a:lnTo>
                    <a:lnTo>
                      <a:pt x="8666" y="9724"/>
                    </a:lnTo>
                    <a:lnTo>
                      <a:pt x="9038" y="9352"/>
                    </a:lnTo>
                    <a:lnTo>
                      <a:pt x="9398" y="8956"/>
                    </a:lnTo>
                    <a:lnTo>
                      <a:pt x="9957" y="8072"/>
                    </a:lnTo>
                    <a:lnTo>
                      <a:pt x="10317" y="7095"/>
                    </a:lnTo>
                    <a:lnTo>
                      <a:pt x="10503" y="6025"/>
                    </a:lnTo>
                    <a:lnTo>
                      <a:pt x="10527" y="5455"/>
                    </a:lnTo>
                    <a:lnTo>
                      <a:pt x="10503" y="4885"/>
                    </a:lnTo>
                    <a:lnTo>
                      <a:pt x="10317" y="3804"/>
                    </a:lnTo>
                    <a:lnTo>
                      <a:pt x="9957" y="2827"/>
                    </a:lnTo>
                    <a:lnTo>
                      <a:pt x="9398" y="1954"/>
                    </a:lnTo>
                    <a:lnTo>
                      <a:pt x="9038" y="1559"/>
                    </a:lnTo>
                    <a:lnTo>
                      <a:pt x="8666" y="1187"/>
                    </a:lnTo>
                    <a:lnTo>
                      <a:pt x="7817" y="605"/>
                    </a:lnTo>
                    <a:lnTo>
                      <a:pt x="6874" y="210"/>
                    </a:lnTo>
                    <a:lnTo>
                      <a:pt x="5828" y="24"/>
                    </a:lnTo>
                    <a:lnTo>
                      <a:pt x="525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31"/>
              <p:cNvSpPr/>
              <p:nvPr/>
            </p:nvSpPr>
            <p:spPr>
              <a:xfrm>
                <a:off x="6247250" y="3294375"/>
                <a:ext cx="158225" cy="261725"/>
              </a:xfrm>
              <a:custGeom>
                <a:rect b="b" l="l" r="r" t="t"/>
                <a:pathLst>
                  <a:path extrusionOk="0" h="10469" w="6329">
                    <a:moveTo>
                      <a:pt x="4677" y="0"/>
                    </a:moveTo>
                    <a:lnTo>
                      <a:pt x="4246" y="70"/>
                    </a:lnTo>
                    <a:lnTo>
                      <a:pt x="3804" y="198"/>
                    </a:lnTo>
                    <a:lnTo>
                      <a:pt x="3362" y="407"/>
                    </a:lnTo>
                    <a:lnTo>
                      <a:pt x="3130" y="535"/>
                    </a:lnTo>
                    <a:lnTo>
                      <a:pt x="2909" y="675"/>
                    </a:lnTo>
                    <a:lnTo>
                      <a:pt x="2525" y="989"/>
                    </a:lnTo>
                    <a:lnTo>
                      <a:pt x="2222" y="1326"/>
                    </a:lnTo>
                    <a:lnTo>
                      <a:pt x="2001" y="1710"/>
                    </a:lnTo>
                    <a:lnTo>
                      <a:pt x="1920" y="1920"/>
                    </a:lnTo>
                    <a:lnTo>
                      <a:pt x="1839" y="1920"/>
                    </a:lnTo>
                    <a:lnTo>
                      <a:pt x="1839" y="245"/>
                    </a:lnTo>
                    <a:lnTo>
                      <a:pt x="1" y="245"/>
                    </a:lnTo>
                    <a:lnTo>
                      <a:pt x="1" y="10468"/>
                    </a:lnTo>
                    <a:lnTo>
                      <a:pt x="1932" y="10468"/>
                    </a:lnTo>
                    <a:lnTo>
                      <a:pt x="1932" y="4885"/>
                    </a:lnTo>
                    <a:lnTo>
                      <a:pt x="1943" y="4548"/>
                    </a:lnTo>
                    <a:lnTo>
                      <a:pt x="2048" y="3943"/>
                    </a:lnTo>
                    <a:lnTo>
                      <a:pt x="2246" y="3408"/>
                    </a:lnTo>
                    <a:lnTo>
                      <a:pt x="2548" y="2931"/>
                    </a:lnTo>
                    <a:lnTo>
                      <a:pt x="2734" y="2722"/>
                    </a:lnTo>
                    <a:lnTo>
                      <a:pt x="2944" y="2513"/>
                    </a:lnTo>
                    <a:lnTo>
                      <a:pt x="3374" y="2210"/>
                    </a:lnTo>
                    <a:lnTo>
                      <a:pt x="3828" y="2001"/>
                    </a:lnTo>
                    <a:lnTo>
                      <a:pt x="4328" y="1896"/>
                    </a:lnTo>
                    <a:lnTo>
                      <a:pt x="4584" y="1885"/>
                    </a:lnTo>
                    <a:lnTo>
                      <a:pt x="4886" y="1896"/>
                    </a:lnTo>
                    <a:lnTo>
                      <a:pt x="5398" y="1966"/>
                    </a:lnTo>
                    <a:lnTo>
                      <a:pt x="5595" y="2036"/>
                    </a:lnTo>
                    <a:lnTo>
                      <a:pt x="6328" y="245"/>
                    </a:lnTo>
                    <a:lnTo>
                      <a:pt x="6026" y="128"/>
                    </a:lnTo>
                    <a:lnTo>
                      <a:pt x="5305" y="12"/>
                    </a:lnTo>
                    <a:lnTo>
                      <a:pt x="488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1"/>
              <p:cNvSpPr/>
              <p:nvPr/>
            </p:nvSpPr>
            <p:spPr>
              <a:xfrm>
                <a:off x="6436850" y="3292625"/>
                <a:ext cx="387625" cy="264925"/>
              </a:xfrm>
              <a:custGeom>
                <a:rect b="b" l="l" r="r" t="t"/>
                <a:pathLst>
                  <a:path extrusionOk="0" h="10597" w="15505">
                    <a:moveTo>
                      <a:pt x="4850" y="1"/>
                    </a:moveTo>
                    <a:lnTo>
                      <a:pt x="4397" y="70"/>
                    </a:lnTo>
                    <a:lnTo>
                      <a:pt x="3943" y="198"/>
                    </a:lnTo>
                    <a:lnTo>
                      <a:pt x="3490" y="384"/>
                    </a:lnTo>
                    <a:lnTo>
                      <a:pt x="3269" y="501"/>
                    </a:lnTo>
                    <a:lnTo>
                      <a:pt x="3036" y="629"/>
                    </a:lnTo>
                    <a:lnTo>
                      <a:pt x="2641" y="919"/>
                    </a:lnTo>
                    <a:lnTo>
                      <a:pt x="2303" y="1222"/>
                    </a:lnTo>
                    <a:lnTo>
                      <a:pt x="2024" y="1559"/>
                    </a:lnTo>
                    <a:lnTo>
                      <a:pt x="1919" y="1745"/>
                    </a:lnTo>
                    <a:lnTo>
                      <a:pt x="1826" y="1745"/>
                    </a:lnTo>
                    <a:lnTo>
                      <a:pt x="1826" y="315"/>
                    </a:lnTo>
                    <a:lnTo>
                      <a:pt x="0" y="315"/>
                    </a:lnTo>
                    <a:lnTo>
                      <a:pt x="0" y="10538"/>
                    </a:lnTo>
                    <a:lnTo>
                      <a:pt x="0" y="10596"/>
                    </a:lnTo>
                    <a:lnTo>
                      <a:pt x="1896" y="10596"/>
                    </a:lnTo>
                    <a:lnTo>
                      <a:pt x="1896" y="4944"/>
                    </a:lnTo>
                    <a:lnTo>
                      <a:pt x="1908" y="4630"/>
                    </a:lnTo>
                    <a:lnTo>
                      <a:pt x="2001" y="4048"/>
                    </a:lnTo>
                    <a:lnTo>
                      <a:pt x="2187" y="3502"/>
                    </a:lnTo>
                    <a:lnTo>
                      <a:pt x="2466" y="2990"/>
                    </a:lnTo>
                    <a:lnTo>
                      <a:pt x="2641" y="2746"/>
                    </a:lnTo>
                    <a:lnTo>
                      <a:pt x="2827" y="2513"/>
                    </a:lnTo>
                    <a:lnTo>
                      <a:pt x="3234" y="2152"/>
                    </a:lnTo>
                    <a:lnTo>
                      <a:pt x="3711" y="1908"/>
                    </a:lnTo>
                    <a:lnTo>
                      <a:pt x="4222" y="1792"/>
                    </a:lnTo>
                    <a:lnTo>
                      <a:pt x="4502" y="1780"/>
                    </a:lnTo>
                    <a:lnTo>
                      <a:pt x="4781" y="1792"/>
                    </a:lnTo>
                    <a:lnTo>
                      <a:pt x="5281" y="1862"/>
                    </a:lnTo>
                    <a:lnTo>
                      <a:pt x="5711" y="2024"/>
                    </a:lnTo>
                    <a:lnTo>
                      <a:pt x="6072" y="2269"/>
                    </a:lnTo>
                    <a:lnTo>
                      <a:pt x="6211" y="2420"/>
                    </a:lnTo>
                    <a:lnTo>
                      <a:pt x="6351" y="2594"/>
                    </a:lnTo>
                    <a:lnTo>
                      <a:pt x="6560" y="3036"/>
                    </a:lnTo>
                    <a:lnTo>
                      <a:pt x="6711" y="3583"/>
                    </a:lnTo>
                    <a:lnTo>
                      <a:pt x="6781" y="4246"/>
                    </a:lnTo>
                    <a:lnTo>
                      <a:pt x="6781" y="4618"/>
                    </a:lnTo>
                    <a:lnTo>
                      <a:pt x="6781" y="10585"/>
                    </a:lnTo>
                    <a:lnTo>
                      <a:pt x="8700" y="10585"/>
                    </a:lnTo>
                    <a:lnTo>
                      <a:pt x="8700" y="4920"/>
                    </a:lnTo>
                    <a:lnTo>
                      <a:pt x="8712" y="4618"/>
                    </a:lnTo>
                    <a:lnTo>
                      <a:pt x="8805" y="4037"/>
                    </a:lnTo>
                    <a:lnTo>
                      <a:pt x="8991" y="3478"/>
                    </a:lnTo>
                    <a:lnTo>
                      <a:pt x="9270" y="2967"/>
                    </a:lnTo>
                    <a:lnTo>
                      <a:pt x="9445" y="2734"/>
                    </a:lnTo>
                    <a:lnTo>
                      <a:pt x="9631" y="2501"/>
                    </a:lnTo>
                    <a:lnTo>
                      <a:pt x="10038" y="2141"/>
                    </a:lnTo>
                    <a:lnTo>
                      <a:pt x="10515" y="1896"/>
                    </a:lnTo>
                    <a:lnTo>
                      <a:pt x="11026" y="1780"/>
                    </a:lnTo>
                    <a:lnTo>
                      <a:pt x="11306" y="1769"/>
                    </a:lnTo>
                    <a:lnTo>
                      <a:pt x="11585" y="1780"/>
                    </a:lnTo>
                    <a:lnTo>
                      <a:pt x="12085" y="1850"/>
                    </a:lnTo>
                    <a:lnTo>
                      <a:pt x="12515" y="2013"/>
                    </a:lnTo>
                    <a:lnTo>
                      <a:pt x="12876" y="2257"/>
                    </a:lnTo>
                    <a:lnTo>
                      <a:pt x="13015" y="2408"/>
                    </a:lnTo>
                    <a:lnTo>
                      <a:pt x="13155" y="2583"/>
                    </a:lnTo>
                    <a:lnTo>
                      <a:pt x="13364" y="3013"/>
                    </a:lnTo>
                    <a:lnTo>
                      <a:pt x="13516" y="3571"/>
                    </a:lnTo>
                    <a:lnTo>
                      <a:pt x="13585" y="4223"/>
                    </a:lnTo>
                    <a:lnTo>
                      <a:pt x="13585" y="4606"/>
                    </a:lnTo>
                    <a:lnTo>
                      <a:pt x="13585" y="10561"/>
                    </a:lnTo>
                    <a:lnTo>
                      <a:pt x="15504" y="10561"/>
                    </a:lnTo>
                    <a:lnTo>
                      <a:pt x="15504" y="4304"/>
                    </a:lnTo>
                    <a:lnTo>
                      <a:pt x="15493" y="3816"/>
                    </a:lnTo>
                    <a:lnTo>
                      <a:pt x="15388" y="2920"/>
                    </a:lnTo>
                    <a:lnTo>
                      <a:pt x="15155" y="2141"/>
                    </a:lnTo>
                    <a:lnTo>
                      <a:pt x="14807" y="1454"/>
                    </a:lnTo>
                    <a:lnTo>
                      <a:pt x="14597" y="1164"/>
                    </a:lnTo>
                    <a:lnTo>
                      <a:pt x="14353" y="885"/>
                    </a:lnTo>
                    <a:lnTo>
                      <a:pt x="13783" y="443"/>
                    </a:lnTo>
                    <a:lnTo>
                      <a:pt x="13097" y="152"/>
                    </a:lnTo>
                    <a:lnTo>
                      <a:pt x="12306" y="12"/>
                    </a:lnTo>
                    <a:lnTo>
                      <a:pt x="11864" y="1"/>
                    </a:lnTo>
                    <a:lnTo>
                      <a:pt x="11573" y="1"/>
                    </a:lnTo>
                    <a:lnTo>
                      <a:pt x="11026" y="59"/>
                    </a:lnTo>
                    <a:lnTo>
                      <a:pt x="10515" y="187"/>
                    </a:lnTo>
                    <a:lnTo>
                      <a:pt x="10038" y="373"/>
                    </a:lnTo>
                    <a:lnTo>
                      <a:pt x="9584" y="617"/>
                    </a:lnTo>
                    <a:lnTo>
                      <a:pt x="9177" y="919"/>
                    </a:lnTo>
                    <a:lnTo>
                      <a:pt x="8793" y="1292"/>
                    </a:lnTo>
                    <a:lnTo>
                      <a:pt x="8456" y="1722"/>
                    </a:lnTo>
                    <a:lnTo>
                      <a:pt x="8293" y="1955"/>
                    </a:lnTo>
                    <a:lnTo>
                      <a:pt x="8189" y="1722"/>
                    </a:lnTo>
                    <a:lnTo>
                      <a:pt x="7921" y="1292"/>
                    </a:lnTo>
                    <a:lnTo>
                      <a:pt x="7619" y="919"/>
                    </a:lnTo>
                    <a:lnTo>
                      <a:pt x="7258" y="617"/>
                    </a:lnTo>
                    <a:lnTo>
                      <a:pt x="6863" y="373"/>
                    </a:lnTo>
                    <a:lnTo>
                      <a:pt x="6409" y="187"/>
                    </a:lnTo>
                    <a:lnTo>
                      <a:pt x="5909" y="59"/>
                    </a:lnTo>
                    <a:lnTo>
                      <a:pt x="536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31"/>
              <p:cNvSpPr/>
              <p:nvPr/>
            </p:nvSpPr>
            <p:spPr>
              <a:xfrm>
                <a:off x="1644000" y="3136475"/>
                <a:ext cx="1690600" cy="551925"/>
              </a:xfrm>
              <a:custGeom>
                <a:rect b="b" l="l" r="r" t="t"/>
                <a:pathLst>
                  <a:path extrusionOk="0" h="22077" w="67624">
                    <a:moveTo>
                      <a:pt x="62738" y="8236"/>
                    </a:moveTo>
                    <a:lnTo>
                      <a:pt x="63087" y="8247"/>
                    </a:lnTo>
                    <a:lnTo>
                      <a:pt x="63727" y="8398"/>
                    </a:lnTo>
                    <a:lnTo>
                      <a:pt x="64018" y="8550"/>
                    </a:lnTo>
                    <a:lnTo>
                      <a:pt x="64285" y="8724"/>
                    </a:lnTo>
                    <a:lnTo>
                      <a:pt x="64669" y="9143"/>
                    </a:lnTo>
                    <a:lnTo>
                      <a:pt x="64785" y="9399"/>
                    </a:lnTo>
                    <a:lnTo>
                      <a:pt x="59854" y="11446"/>
                    </a:lnTo>
                    <a:lnTo>
                      <a:pt x="59854" y="11097"/>
                    </a:lnTo>
                    <a:lnTo>
                      <a:pt x="59959" y="10434"/>
                    </a:lnTo>
                    <a:lnTo>
                      <a:pt x="60180" y="9852"/>
                    </a:lnTo>
                    <a:lnTo>
                      <a:pt x="60528" y="9329"/>
                    </a:lnTo>
                    <a:lnTo>
                      <a:pt x="60749" y="9108"/>
                    </a:lnTo>
                    <a:lnTo>
                      <a:pt x="60970" y="8898"/>
                    </a:lnTo>
                    <a:lnTo>
                      <a:pt x="61459" y="8573"/>
                    </a:lnTo>
                    <a:lnTo>
                      <a:pt x="61947" y="8352"/>
                    </a:lnTo>
                    <a:lnTo>
                      <a:pt x="62471" y="8247"/>
                    </a:lnTo>
                    <a:lnTo>
                      <a:pt x="62738" y="8236"/>
                    </a:lnTo>
                    <a:close/>
                    <a:moveTo>
                      <a:pt x="23391" y="8282"/>
                    </a:moveTo>
                    <a:lnTo>
                      <a:pt x="23984" y="8410"/>
                    </a:lnTo>
                    <a:lnTo>
                      <a:pt x="24531" y="8643"/>
                    </a:lnTo>
                    <a:lnTo>
                      <a:pt x="25042" y="8992"/>
                    </a:lnTo>
                    <a:lnTo>
                      <a:pt x="25263" y="9224"/>
                    </a:lnTo>
                    <a:lnTo>
                      <a:pt x="25484" y="9457"/>
                    </a:lnTo>
                    <a:lnTo>
                      <a:pt x="25822" y="9992"/>
                    </a:lnTo>
                    <a:lnTo>
                      <a:pt x="26043" y="10597"/>
                    </a:lnTo>
                    <a:lnTo>
                      <a:pt x="26159" y="11260"/>
                    </a:lnTo>
                    <a:lnTo>
                      <a:pt x="26171" y="11620"/>
                    </a:lnTo>
                    <a:lnTo>
                      <a:pt x="26159" y="11969"/>
                    </a:lnTo>
                    <a:lnTo>
                      <a:pt x="26043" y="12632"/>
                    </a:lnTo>
                    <a:lnTo>
                      <a:pt x="25822" y="13225"/>
                    </a:lnTo>
                    <a:lnTo>
                      <a:pt x="25473" y="13760"/>
                    </a:lnTo>
                    <a:lnTo>
                      <a:pt x="25252" y="14004"/>
                    </a:lnTo>
                    <a:lnTo>
                      <a:pt x="25019" y="14225"/>
                    </a:lnTo>
                    <a:lnTo>
                      <a:pt x="24519" y="14586"/>
                    </a:lnTo>
                    <a:lnTo>
                      <a:pt x="23961" y="14819"/>
                    </a:lnTo>
                    <a:lnTo>
                      <a:pt x="23367" y="14935"/>
                    </a:lnTo>
                    <a:lnTo>
                      <a:pt x="23065" y="14947"/>
                    </a:lnTo>
                    <a:lnTo>
                      <a:pt x="22739" y="14935"/>
                    </a:lnTo>
                    <a:lnTo>
                      <a:pt x="22146" y="14819"/>
                    </a:lnTo>
                    <a:lnTo>
                      <a:pt x="21600" y="14586"/>
                    </a:lnTo>
                    <a:lnTo>
                      <a:pt x="21099" y="14237"/>
                    </a:lnTo>
                    <a:lnTo>
                      <a:pt x="20867" y="14004"/>
                    </a:lnTo>
                    <a:lnTo>
                      <a:pt x="20634" y="13760"/>
                    </a:lnTo>
                    <a:lnTo>
                      <a:pt x="20297" y="13225"/>
                    </a:lnTo>
                    <a:lnTo>
                      <a:pt x="20064" y="12632"/>
                    </a:lnTo>
                    <a:lnTo>
                      <a:pt x="19971" y="11981"/>
                    </a:lnTo>
                    <a:lnTo>
                      <a:pt x="19971" y="11620"/>
                    </a:lnTo>
                    <a:lnTo>
                      <a:pt x="19983" y="11260"/>
                    </a:lnTo>
                    <a:lnTo>
                      <a:pt x="20099" y="10597"/>
                    </a:lnTo>
                    <a:lnTo>
                      <a:pt x="20320" y="9992"/>
                    </a:lnTo>
                    <a:lnTo>
                      <a:pt x="20657" y="9457"/>
                    </a:lnTo>
                    <a:lnTo>
                      <a:pt x="20878" y="9224"/>
                    </a:lnTo>
                    <a:lnTo>
                      <a:pt x="21111" y="8992"/>
                    </a:lnTo>
                    <a:lnTo>
                      <a:pt x="21611" y="8643"/>
                    </a:lnTo>
                    <a:lnTo>
                      <a:pt x="22158" y="8410"/>
                    </a:lnTo>
                    <a:lnTo>
                      <a:pt x="22751" y="8282"/>
                    </a:lnTo>
                    <a:close/>
                    <a:moveTo>
                      <a:pt x="35440" y="8282"/>
                    </a:moveTo>
                    <a:lnTo>
                      <a:pt x="36034" y="8410"/>
                    </a:lnTo>
                    <a:lnTo>
                      <a:pt x="36592" y="8643"/>
                    </a:lnTo>
                    <a:lnTo>
                      <a:pt x="37092" y="8992"/>
                    </a:lnTo>
                    <a:lnTo>
                      <a:pt x="37325" y="9224"/>
                    </a:lnTo>
                    <a:lnTo>
                      <a:pt x="37534" y="9457"/>
                    </a:lnTo>
                    <a:lnTo>
                      <a:pt x="37871" y="9992"/>
                    </a:lnTo>
                    <a:lnTo>
                      <a:pt x="38104" y="10597"/>
                    </a:lnTo>
                    <a:lnTo>
                      <a:pt x="38209" y="11260"/>
                    </a:lnTo>
                    <a:lnTo>
                      <a:pt x="38220" y="11620"/>
                    </a:lnTo>
                    <a:lnTo>
                      <a:pt x="38209" y="11969"/>
                    </a:lnTo>
                    <a:lnTo>
                      <a:pt x="38104" y="12632"/>
                    </a:lnTo>
                    <a:lnTo>
                      <a:pt x="37871" y="13225"/>
                    </a:lnTo>
                    <a:lnTo>
                      <a:pt x="37522" y="13760"/>
                    </a:lnTo>
                    <a:lnTo>
                      <a:pt x="37313" y="14004"/>
                    </a:lnTo>
                    <a:lnTo>
                      <a:pt x="37069" y="14225"/>
                    </a:lnTo>
                    <a:lnTo>
                      <a:pt x="36569" y="14586"/>
                    </a:lnTo>
                    <a:lnTo>
                      <a:pt x="36022" y="14819"/>
                    </a:lnTo>
                    <a:lnTo>
                      <a:pt x="35429" y="14935"/>
                    </a:lnTo>
                    <a:lnTo>
                      <a:pt x="35115" y="14947"/>
                    </a:lnTo>
                    <a:lnTo>
                      <a:pt x="34789" y="14935"/>
                    </a:lnTo>
                    <a:lnTo>
                      <a:pt x="34196" y="14819"/>
                    </a:lnTo>
                    <a:lnTo>
                      <a:pt x="33649" y="14586"/>
                    </a:lnTo>
                    <a:lnTo>
                      <a:pt x="33149" y="14237"/>
                    </a:lnTo>
                    <a:lnTo>
                      <a:pt x="32916" y="14004"/>
                    </a:lnTo>
                    <a:lnTo>
                      <a:pt x="32696" y="13760"/>
                    </a:lnTo>
                    <a:lnTo>
                      <a:pt x="32358" y="13225"/>
                    </a:lnTo>
                    <a:lnTo>
                      <a:pt x="32126" y="12632"/>
                    </a:lnTo>
                    <a:lnTo>
                      <a:pt x="32033" y="11981"/>
                    </a:lnTo>
                    <a:lnTo>
                      <a:pt x="32033" y="11620"/>
                    </a:lnTo>
                    <a:lnTo>
                      <a:pt x="32044" y="11260"/>
                    </a:lnTo>
                    <a:lnTo>
                      <a:pt x="32149" y="10597"/>
                    </a:lnTo>
                    <a:lnTo>
                      <a:pt x="32370" y="9992"/>
                    </a:lnTo>
                    <a:lnTo>
                      <a:pt x="32707" y="9457"/>
                    </a:lnTo>
                    <a:lnTo>
                      <a:pt x="32928" y="9224"/>
                    </a:lnTo>
                    <a:lnTo>
                      <a:pt x="33161" y="8992"/>
                    </a:lnTo>
                    <a:lnTo>
                      <a:pt x="33661" y="8643"/>
                    </a:lnTo>
                    <a:lnTo>
                      <a:pt x="34208" y="8410"/>
                    </a:lnTo>
                    <a:lnTo>
                      <a:pt x="34812" y="8282"/>
                    </a:lnTo>
                    <a:close/>
                    <a:moveTo>
                      <a:pt x="47141" y="8294"/>
                    </a:moveTo>
                    <a:lnTo>
                      <a:pt x="47444" y="8305"/>
                    </a:lnTo>
                    <a:lnTo>
                      <a:pt x="48014" y="8422"/>
                    </a:lnTo>
                    <a:lnTo>
                      <a:pt x="48537" y="8666"/>
                    </a:lnTo>
                    <a:lnTo>
                      <a:pt x="49014" y="9015"/>
                    </a:lnTo>
                    <a:lnTo>
                      <a:pt x="49235" y="9247"/>
                    </a:lnTo>
                    <a:lnTo>
                      <a:pt x="49432" y="9492"/>
                    </a:lnTo>
                    <a:lnTo>
                      <a:pt x="49747" y="10038"/>
                    </a:lnTo>
                    <a:lnTo>
                      <a:pt x="49956" y="10631"/>
                    </a:lnTo>
                    <a:lnTo>
                      <a:pt x="50061" y="11294"/>
                    </a:lnTo>
                    <a:lnTo>
                      <a:pt x="50072" y="11655"/>
                    </a:lnTo>
                    <a:lnTo>
                      <a:pt x="50061" y="12004"/>
                    </a:lnTo>
                    <a:lnTo>
                      <a:pt x="49956" y="12644"/>
                    </a:lnTo>
                    <a:lnTo>
                      <a:pt x="49747" y="13237"/>
                    </a:lnTo>
                    <a:lnTo>
                      <a:pt x="49432" y="13772"/>
                    </a:lnTo>
                    <a:lnTo>
                      <a:pt x="49235" y="14016"/>
                    </a:lnTo>
                    <a:lnTo>
                      <a:pt x="49014" y="14249"/>
                    </a:lnTo>
                    <a:lnTo>
                      <a:pt x="48537" y="14598"/>
                    </a:lnTo>
                    <a:lnTo>
                      <a:pt x="48014" y="14830"/>
                    </a:lnTo>
                    <a:lnTo>
                      <a:pt x="47444" y="14958"/>
                    </a:lnTo>
                    <a:lnTo>
                      <a:pt x="47141" y="14970"/>
                    </a:lnTo>
                    <a:lnTo>
                      <a:pt x="46816" y="14958"/>
                    </a:lnTo>
                    <a:lnTo>
                      <a:pt x="46222" y="14830"/>
                    </a:lnTo>
                    <a:lnTo>
                      <a:pt x="45687" y="14598"/>
                    </a:lnTo>
                    <a:lnTo>
                      <a:pt x="45187" y="14249"/>
                    </a:lnTo>
                    <a:lnTo>
                      <a:pt x="44966" y="14016"/>
                    </a:lnTo>
                    <a:lnTo>
                      <a:pt x="44757" y="13772"/>
                    </a:lnTo>
                    <a:lnTo>
                      <a:pt x="44420" y="13237"/>
                    </a:lnTo>
                    <a:lnTo>
                      <a:pt x="44187" y="12644"/>
                    </a:lnTo>
                    <a:lnTo>
                      <a:pt x="44082" y="12004"/>
                    </a:lnTo>
                    <a:lnTo>
                      <a:pt x="44071" y="11655"/>
                    </a:lnTo>
                    <a:lnTo>
                      <a:pt x="44082" y="11294"/>
                    </a:lnTo>
                    <a:lnTo>
                      <a:pt x="44187" y="10631"/>
                    </a:lnTo>
                    <a:lnTo>
                      <a:pt x="44420" y="10038"/>
                    </a:lnTo>
                    <a:lnTo>
                      <a:pt x="44757" y="9492"/>
                    </a:lnTo>
                    <a:lnTo>
                      <a:pt x="44966" y="9247"/>
                    </a:lnTo>
                    <a:lnTo>
                      <a:pt x="45199" y="9015"/>
                    </a:lnTo>
                    <a:lnTo>
                      <a:pt x="45687" y="8666"/>
                    </a:lnTo>
                    <a:lnTo>
                      <a:pt x="46234" y="8422"/>
                    </a:lnTo>
                    <a:lnTo>
                      <a:pt x="46827" y="8305"/>
                    </a:lnTo>
                    <a:lnTo>
                      <a:pt x="47141" y="8294"/>
                    </a:lnTo>
                    <a:close/>
                    <a:moveTo>
                      <a:pt x="53887" y="606"/>
                    </a:moveTo>
                    <a:lnTo>
                      <a:pt x="53887" y="16796"/>
                    </a:lnTo>
                    <a:lnTo>
                      <a:pt x="56295" y="16796"/>
                    </a:lnTo>
                    <a:lnTo>
                      <a:pt x="56295" y="606"/>
                    </a:lnTo>
                    <a:close/>
                    <a:moveTo>
                      <a:pt x="23042" y="6095"/>
                    </a:moveTo>
                    <a:lnTo>
                      <a:pt x="22472" y="6107"/>
                    </a:lnTo>
                    <a:lnTo>
                      <a:pt x="21402" y="6305"/>
                    </a:lnTo>
                    <a:lnTo>
                      <a:pt x="20425" y="6700"/>
                    </a:lnTo>
                    <a:lnTo>
                      <a:pt x="19529" y="7293"/>
                    </a:lnTo>
                    <a:lnTo>
                      <a:pt x="19122" y="7666"/>
                    </a:lnTo>
                    <a:lnTo>
                      <a:pt x="18738" y="8073"/>
                    </a:lnTo>
                    <a:lnTo>
                      <a:pt x="18261" y="8736"/>
                    </a:lnTo>
                    <a:lnTo>
                      <a:pt x="18017" y="9201"/>
                    </a:lnTo>
                    <a:lnTo>
                      <a:pt x="17808" y="9689"/>
                    </a:lnTo>
                    <a:lnTo>
                      <a:pt x="17657" y="10213"/>
                    </a:lnTo>
                    <a:lnTo>
                      <a:pt x="17517" y="11027"/>
                    </a:lnTo>
                    <a:lnTo>
                      <a:pt x="17505" y="11608"/>
                    </a:lnTo>
                    <a:lnTo>
                      <a:pt x="17517" y="12190"/>
                    </a:lnTo>
                    <a:lnTo>
                      <a:pt x="17657" y="13016"/>
                    </a:lnTo>
                    <a:lnTo>
                      <a:pt x="17808" y="13528"/>
                    </a:lnTo>
                    <a:lnTo>
                      <a:pt x="18017" y="14016"/>
                    </a:lnTo>
                    <a:lnTo>
                      <a:pt x="18261" y="14493"/>
                    </a:lnTo>
                    <a:lnTo>
                      <a:pt x="18738" y="15144"/>
                    </a:lnTo>
                    <a:lnTo>
                      <a:pt x="19122" y="15551"/>
                    </a:lnTo>
                    <a:lnTo>
                      <a:pt x="19529" y="15924"/>
                    </a:lnTo>
                    <a:lnTo>
                      <a:pt x="20425" y="16505"/>
                    </a:lnTo>
                    <a:lnTo>
                      <a:pt x="21402" y="16901"/>
                    </a:lnTo>
                    <a:lnTo>
                      <a:pt x="22472" y="17098"/>
                    </a:lnTo>
                    <a:lnTo>
                      <a:pt x="23042" y="17122"/>
                    </a:lnTo>
                    <a:lnTo>
                      <a:pt x="23612" y="17098"/>
                    </a:lnTo>
                    <a:lnTo>
                      <a:pt x="24682" y="16901"/>
                    </a:lnTo>
                    <a:lnTo>
                      <a:pt x="25670" y="16505"/>
                    </a:lnTo>
                    <a:lnTo>
                      <a:pt x="26554" y="15924"/>
                    </a:lnTo>
                    <a:lnTo>
                      <a:pt x="26973" y="15551"/>
                    </a:lnTo>
                    <a:lnTo>
                      <a:pt x="27357" y="15144"/>
                    </a:lnTo>
                    <a:lnTo>
                      <a:pt x="27822" y="14493"/>
                    </a:lnTo>
                    <a:lnTo>
                      <a:pt x="28078" y="14016"/>
                    </a:lnTo>
                    <a:lnTo>
                      <a:pt x="28276" y="13528"/>
                    </a:lnTo>
                    <a:lnTo>
                      <a:pt x="28427" y="13016"/>
                    </a:lnTo>
                    <a:lnTo>
                      <a:pt x="28567" y="12190"/>
                    </a:lnTo>
                    <a:lnTo>
                      <a:pt x="28590" y="11608"/>
                    </a:lnTo>
                    <a:lnTo>
                      <a:pt x="28567" y="11015"/>
                    </a:lnTo>
                    <a:lnTo>
                      <a:pt x="28427" y="10201"/>
                    </a:lnTo>
                    <a:lnTo>
                      <a:pt x="28276" y="9678"/>
                    </a:lnTo>
                    <a:lnTo>
                      <a:pt x="28078" y="9189"/>
                    </a:lnTo>
                    <a:lnTo>
                      <a:pt x="27822" y="8724"/>
                    </a:lnTo>
                    <a:lnTo>
                      <a:pt x="27357" y="8061"/>
                    </a:lnTo>
                    <a:lnTo>
                      <a:pt x="26973" y="7666"/>
                    </a:lnTo>
                    <a:lnTo>
                      <a:pt x="26554" y="7293"/>
                    </a:lnTo>
                    <a:lnTo>
                      <a:pt x="25670" y="6700"/>
                    </a:lnTo>
                    <a:lnTo>
                      <a:pt x="24682" y="6305"/>
                    </a:lnTo>
                    <a:lnTo>
                      <a:pt x="23612" y="6107"/>
                    </a:lnTo>
                    <a:lnTo>
                      <a:pt x="23042" y="6095"/>
                    </a:lnTo>
                    <a:close/>
                    <a:moveTo>
                      <a:pt x="35115" y="6095"/>
                    </a:moveTo>
                    <a:lnTo>
                      <a:pt x="34545" y="6107"/>
                    </a:lnTo>
                    <a:lnTo>
                      <a:pt x="33475" y="6305"/>
                    </a:lnTo>
                    <a:lnTo>
                      <a:pt x="32486" y="6700"/>
                    </a:lnTo>
                    <a:lnTo>
                      <a:pt x="31602" y="7293"/>
                    </a:lnTo>
                    <a:lnTo>
                      <a:pt x="31183" y="7666"/>
                    </a:lnTo>
                    <a:lnTo>
                      <a:pt x="30800" y="8073"/>
                    </a:lnTo>
                    <a:lnTo>
                      <a:pt x="30334" y="8736"/>
                    </a:lnTo>
                    <a:lnTo>
                      <a:pt x="30079" y="9201"/>
                    </a:lnTo>
                    <a:lnTo>
                      <a:pt x="29881" y="9689"/>
                    </a:lnTo>
                    <a:lnTo>
                      <a:pt x="29730" y="10213"/>
                    </a:lnTo>
                    <a:lnTo>
                      <a:pt x="29590" y="11027"/>
                    </a:lnTo>
                    <a:lnTo>
                      <a:pt x="29567" y="11608"/>
                    </a:lnTo>
                    <a:lnTo>
                      <a:pt x="29590" y="12190"/>
                    </a:lnTo>
                    <a:lnTo>
                      <a:pt x="29730" y="13016"/>
                    </a:lnTo>
                    <a:lnTo>
                      <a:pt x="29881" y="13528"/>
                    </a:lnTo>
                    <a:lnTo>
                      <a:pt x="30079" y="14016"/>
                    </a:lnTo>
                    <a:lnTo>
                      <a:pt x="30334" y="14493"/>
                    </a:lnTo>
                    <a:lnTo>
                      <a:pt x="30800" y="15144"/>
                    </a:lnTo>
                    <a:lnTo>
                      <a:pt x="31183" y="15551"/>
                    </a:lnTo>
                    <a:lnTo>
                      <a:pt x="31602" y="15924"/>
                    </a:lnTo>
                    <a:lnTo>
                      <a:pt x="32486" y="16505"/>
                    </a:lnTo>
                    <a:lnTo>
                      <a:pt x="33475" y="16901"/>
                    </a:lnTo>
                    <a:lnTo>
                      <a:pt x="34545" y="17098"/>
                    </a:lnTo>
                    <a:lnTo>
                      <a:pt x="35115" y="17122"/>
                    </a:lnTo>
                    <a:lnTo>
                      <a:pt x="35685" y="17098"/>
                    </a:lnTo>
                    <a:lnTo>
                      <a:pt x="36755" y="16901"/>
                    </a:lnTo>
                    <a:lnTo>
                      <a:pt x="37732" y="16505"/>
                    </a:lnTo>
                    <a:lnTo>
                      <a:pt x="38627" y="15924"/>
                    </a:lnTo>
                    <a:lnTo>
                      <a:pt x="39034" y="15551"/>
                    </a:lnTo>
                    <a:lnTo>
                      <a:pt x="39418" y="15144"/>
                    </a:lnTo>
                    <a:lnTo>
                      <a:pt x="39883" y="14493"/>
                    </a:lnTo>
                    <a:lnTo>
                      <a:pt x="40128" y="14016"/>
                    </a:lnTo>
                    <a:lnTo>
                      <a:pt x="40418" y="13272"/>
                    </a:lnTo>
                    <a:lnTo>
                      <a:pt x="40628" y="12190"/>
                    </a:lnTo>
                    <a:lnTo>
                      <a:pt x="40651" y="11608"/>
                    </a:lnTo>
                    <a:lnTo>
                      <a:pt x="40639" y="11015"/>
                    </a:lnTo>
                    <a:lnTo>
                      <a:pt x="40500" y="10201"/>
                    </a:lnTo>
                    <a:lnTo>
                      <a:pt x="40349" y="9678"/>
                    </a:lnTo>
                    <a:lnTo>
                      <a:pt x="40139" y="9189"/>
                    </a:lnTo>
                    <a:lnTo>
                      <a:pt x="39895" y="8724"/>
                    </a:lnTo>
                    <a:lnTo>
                      <a:pt x="39418" y="8061"/>
                    </a:lnTo>
                    <a:lnTo>
                      <a:pt x="39034" y="7666"/>
                    </a:lnTo>
                    <a:lnTo>
                      <a:pt x="38627" y="7293"/>
                    </a:lnTo>
                    <a:lnTo>
                      <a:pt x="37732" y="6700"/>
                    </a:lnTo>
                    <a:lnTo>
                      <a:pt x="36755" y="6305"/>
                    </a:lnTo>
                    <a:lnTo>
                      <a:pt x="35685" y="6107"/>
                    </a:lnTo>
                    <a:lnTo>
                      <a:pt x="35115" y="6095"/>
                    </a:lnTo>
                    <a:close/>
                    <a:moveTo>
                      <a:pt x="8701" y="1"/>
                    </a:moveTo>
                    <a:lnTo>
                      <a:pt x="8259" y="12"/>
                    </a:lnTo>
                    <a:lnTo>
                      <a:pt x="7398" y="94"/>
                    </a:lnTo>
                    <a:lnTo>
                      <a:pt x="6572" y="245"/>
                    </a:lnTo>
                    <a:lnTo>
                      <a:pt x="5770" y="478"/>
                    </a:lnTo>
                    <a:lnTo>
                      <a:pt x="5014" y="803"/>
                    </a:lnTo>
                    <a:lnTo>
                      <a:pt x="4281" y="1187"/>
                    </a:lnTo>
                    <a:lnTo>
                      <a:pt x="3572" y="1664"/>
                    </a:lnTo>
                    <a:lnTo>
                      <a:pt x="2897" y="2211"/>
                    </a:lnTo>
                    <a:lnTo>
                      <a:pt x="2571" y="2525"/>
                    </a:lnTo>
                    <a:lnTo>
                      <a:pt x="2257" y="2839"/>
                    </a:lnTo>
                    <a:lnTo>
                      <a:pt x="1699" y="3502"/>
                    </a:lnTo>
                    <a:lnTo>
                      <a:pt x="1210" y="4188"/>
                    </a:lnTo>
                    <a:lnTo>
                      <a:pt x="815" y="4921"/>
                    </a:lnTo>
                    <a:lnTo>
                      <a:pt x="489" y="5677"/>
                    </a:lnTo>
                    <a:lnTo>
                      <a:pt x="245" y="6456"/>
                    </a:lnTo>
                    <a:lnTo>
                      <a:pt x="82" y="7282"/>
                    </a:lnTo>
                    <a:lnTo>
                      <a:pt x="12" y="8131"/>
                    </a:lnTo>
                    <a:lnTo>
                      <a:pt x="1" y="8573"/>
                    </a:lnTo>
                    <a:lnTo>
                      <a:pt x="12" y="9003"/>
                    </a:lnTo>
                    <a:lnTo>
                      <a:pt x="82" y="9852"/>
                    </a:lnTo>
                    <a:lnTo>
                      <a:pt x="245" y="10678"/>
                    </a:lnTo>
                    <a:lnTo>
                      <a:pt x="489" y="11469"/>
                    </a:lnTo>
                    <a:lnTo>
                      <a:pt x="815" y="12225"/>
                    </a:lnTo>
                    <a:lnTo>
                      <a:pt x="1210" y="12946"/>
                    </a:lnTo>
                    <a:lnTo>
                      <a:pt x="1699" y="13644"/>
                    </a:lnTo>
                    <a:lnTo>
                      <a:pt x="2257" y="14295"/>
                    </a:lnTo>
                    <a:lnTo>
                      <a:pt x="2571" y="14621"/>
                    </a:lnTo>
                    <a:lnTo>
                      <a:pt x="2897" y="14923"/>
                    </a:lnTo>
                    <a:lnTo>
                      <a:pt x="3572" y="15470"/>
                    </a:lnTo>
                    <a:lnTo>
                      <a:pt x="4281" y="15947"/>
                    </a:lnTo>
                    <a:lnTo>
                      <a:pt x="5014" y="16331"/>
                    </a:lnTo>
                    <a:lnTo>
                      <a:pt x="5770" y="16656"/>
                    </a:lnTo>
                    <a:lnTo>
                      <a:pt x="6572" y="16889"/>
                    </a:lnTo>
                    <a:lnTo>
                      <a:pt x="7398" y="17040"/>
                    </a:lnTo>
                    <a:lnTo>
                      <a:pt x="8259" y="17122"/>
                    </a:lnTo>
                    <a:lnTo>
                      <a:pt x="8701" y="17133"/>
                    </a:lnTo>
                    <a:lnTo>
                      <a:pt x="9154" y="17122"/>
                    </a:lnTo>
                    <a:lnTo>
                      <a:pt x="10027" y="17052"/>
                    </a:lnTo>
                    <a:lnTo>
                      <a:pt x="10853" y="16901"/>
                    </a:lnTo>
                    <a:lnTo>
                      <a:pt x="11643" y="16668"/>
                    </a:lnTo>
                    <a:lnTo>
                      <a:pt x="12388" y="16366"/>
                    </a:lnTo>
                    <a:lnTo>
                      <a:pt x="13097" y="15993"/>
                    </a:lnTo>
                    <a:lnTo>
                      <a:pt x="13760" y="15540"/>
                    </a:lnTo>
                    <a:lnTo>
                      <a:pt x="14377" y="15005"/>
                    </a:lnTo>
                    <a:lnTo>
                      <a:pt x="14667" y="14702"/>
                    </a:lnTo>
                    <a:lnTo>
                      <a:pt x="14923" y="14446"/>
                    </a:lnTo>
                    <a:lnTo>
                      <a:pt x="15365" y="13900"/>
                    </a:lnTo>
                    <a:lnTo>
                      <a:pt x="15738" y="13295"/>
                    </a:lnTo>
                    <a:lnTo>
                      <a:pt x="16052" y="12667"/>
                    </a:lnTo>
                    <a:lnTo>
                      <a:pt x="16307" y="11981"/>
                    </a:lnTo>
                    <a:lnTo>
                      <a:pt x="16494" y="11248"/>
                    </a:lnTo>
                    <a:lnTo>
                      <a:pt x="16621" y="10480"/>
                    </a:lnTo>
                    <a:lnTo>
                      <a:pt x="16691" y="9666"/>
                    </a:lnTo>
                    <a:lnTo>
                      <a:pt x="16691" y="9236"/>
                    </a:lnTo>
                    <a:lnTo>
                      <a:pt x="16691" y="8829"/>
                    </a:lnTo>
                    <a:lnTo>
                      <a:pt x="16621" y="8108"/>
                    </a:lnTo>
                    <a:lnTo>
                      <a:pt x="16563" y="7782"/>
                    </a:lnTo>
                    <a:lnTo>
                      <a:pt x="8701" y="7782"/>
                    </a:lnTo>
                    <a:lnTo>
                      <a:pt x="8701" y="10120"/>
                    </a:lnTo>
                    <a:lnTo>
                      <a:pt x="14295" y="10120"/>
                    </a:lnTo>
                    <a:lnTo>
                      <a:pt x="14214" y="10597"/>
                    </a:lnTo>
                    <a:lnTo>
                      <a:pt x="13993" y="11434"/>
                    </a:lnTo>
                    <a:lnTo>
                      <a:pt x="13679" y="12167"/>
                    </a:lnTo>
                    <a:lnTo>
                      <a:pt x="13260" y="12795"/>
                    </a:lnTo>
                    <a:lnTo>
                      <a:pt x="13016" y="13062"/>
                    </a:lnTo>
                    <a:lnTo>
                      <a:pt x="12795" y="13272"/>
                    </a:lnTo>
                    <a:lnTo>
                      <a:pt x="12341" y="13644"/>
                    </a:lnTo>
                    <a:lnTo>
                      <a:pt x="11864" y="13970"/>
                    </a:lnTo>
                    <a:lnTo>
                      <a:pt x="11353" y="14237"/>
                    </a:lnTo>
                    <a:lnTo>
                      <a:pt x="10806" y="14446"/>
                    </a:lnTo>
                    <a:lnTo>
                      <a:pt x="10248" y="14609"/>
                    </a:lnTo>
                    <a:lnTo>
                      <a:pt x="9643" y="14714"/>
                    </a:lnTo>
                    <a:lnTo>
                      <a:pt x="9015" y="14772"/>
                    </a:lnTo>
                    <a:lnTo>
                      <a:pt x="8375" y="14772"/>
                    </a:lnTo>
                    <a:lnTo>
                      <a:pt x="7759" y="14714"/>
                    </a:lnTo>
                    <a:lnTo>
                      <a:pt x="7177" y="14598"/>
                    </a:lnTo>
                    <a:lnTo>
                      <a:pt x="6607" y="14423"/>
                    </a:lnTo>
                    <a:lnTo>
                      <a:pt x="6061" y="14202"/>
                    </a:lnTo>
                    <a:lnTo>
                      <a:pt x="5537" y="13911"/>
                    </a:lnTo>
                    <a:lnTo>
                      <a:pt x="5049" y="13574"/>
                    </a:lnTo>
                    <a:lnTo>
                      <a:pt x="4572" y="13179"/>
                    </a:lnTo>
                    <a:lnTo>
                      <a:pt x="4351" y="12958"/>
                    </a:lnTo>
                    <a:lnTo>
                      <a:pt x="4130" y="12725"/>
                    </a:lnTo>
                    <a:lnTo>
                      <a:pt x="3734" y="12248"/>
                    </a:lnTo>
                    <a:lnTo>
                      <a:pt x="3397" y="11748"/>
                    </a:lnTo>
                    <a:lnTo>
                      <a:pt x="3118" y="11225"/>
                    </a:lnTo>
                    <a:lnTo>
                      <a:pt x="2897" y="10678"/>
                    </a:lnTo>
                    <a:lnTo>
                      <a:pt x="2734" y="10096"/>
                    </a:lnTo>
                    <a:lnTo>
                      <a:pt x="2618" y="9503"/>
                    </a:lnTo>
                    <a:lnTo>
                      <a:pt x="2560" y="8875"/>
                    </a:lnTo>
                    <a:lnTo>
                      <a:pt x="2560" y="8550"/>
                    </a:lnTo>
                    <a:lnTo>
                      <a:pt x="2560" y="8236"/>
                    </a:lnTo>
                    <a:lnTo>
                      <a:pt x="2618" y="7607"/>
                    </a:lnTo>
                    <a:lnTo>
                      <a:pt x="2734" y="7003"/>
                    </a:lnTo>
                    <a:lnTo>
                      <a:pt x="2897" y="6433"/>
                    </a:lnTo>
                    <a:lnTo>
                      <a:pt x="3118" y="5886"/>
                    </a:lnTo>
                    <a:lnTo>
                      <a:pt x="3397" y="5351"/>
                    </a:lnTo>
                    <a:lnTo>
                      <a:pt x="3734" y="4851"/>
                    </a:lnTo>
                    <a:lnTo>
                      <a:pt x="4130" y="4374"/>
                    </a:lnTo>
                    <a:lnTo>
                      <a:pt x="4351" y="4153"/>
                    </a:lnTo>
                    <a:lnTo>
                      <a:pt x="4572" y="3920"/>
                    </a:lnTo>
                    <a:lnTo>
                      <a:pt x="5049" y="3525"/>
                    </a:lnTo>
                    <a:lnTo>
                      <a:pt x="5537" y="3188"/>
                    </a:lnTo>
                    <a:lnTo>
                      <a:pt x="6061" y="2909"/>
                    </a:lnTo>
                    <a:lnTo>
                      <a:pt x="6596" y="2676"/>
                    </a:lnTo>
                    <a:lnTo>
                      <a:pt x="7165" y="2501"/>
                    </a:lnTo>
                    <a:lnTo>
                      <a:pt x="7759" y="2397"/>
                    </a:lnTo>
                    <a:lnTo>
                      <a:pt x="8375" y="2339"/>
                    </a:lnTo>
                    <a:lnTo>
                      <a:pt x="8701" y="2327"/>
                    </a:lnTo>
                    <a:lnTo>
                      <a:pt x="9294" y="2350"/>
                    </a:lnTo>
                    <a:lnTo>
                      <a:pt x="10155" y="2490"/>
                    </a:lnTo>
                    <a:lnTo>
                      <a:pt x="10701" y="2641"/>
                    </a:lnTo>
                    <a:lnTo>
                      <a:pt x="11236" y="2850"/>
                    </a:lnTo>
                    <a:lnTo>
                      <a:pt x="11736" y="3118"/>
                    </a:lnTo>
                    <a:lnTo>
                      <a:pt x="12225" y="3432"/>
                    </a:lnTo>
                    <a:lnTo>
                      <a:pt x="12690" y="3793"/>
                    </a:lnTo>
                    <a:lnTo>
                      <a:pt x="12911" y="4002"/>
                    </a:lnTo>
                    <a:lnTo>
                      <a:pt x="14551" y="2362"/>
                    </a:lnTo>
                    <a:lnTo>
                      <a:pt x="14249" y="2071"/>
                    </a:lnTo>
                    <a:lnTo>
                      <a:pt x="13597" y="1559"/>
                    </a:lnTo>
                    <a:lnTo>
                      <a:pt x="12923" y="1117"/>
                    </a:lnTo>
                    <a:lnTo>
                      <a:pt x="12225" y="745"/>
                    </a:lnTo>
                    <a:lnTo>
                      <a:pt x="11492" y="454"/>
                    </a:lnTo>
                    <a:lnTo>
                      <a:pt x="10725" y="233"/>
                    </a:lnTo>
                    <a:lnTo>
                      <a:pt x="9934" y="82"/>
                    </a:lnTo>
                    <a:lnTo>
                      <a:pt x="9119" y="12"/>
                    </a:lnTo>
                    <a:lnTo>
                      <a:pt x="8701" y="1"/>
                    </a:lnTo>
                    <a:close/>
                    <a:moveTo>
                      <a:pt x="62645" y="6107"/>
                    </a:moveTo>
                    <a:lnTo>
                      <a:pt x="62110" y="6130"/>
                    </a:lnTo>
                    <a:lnTo>
                      <a:pt x="61110" y="6316"/>
                    </a:lnTo>
                    <a:lnTo>
                      <a:pt x="60191" y="6700"/>
                    </a:lnTo>
                    <a:lnTo>
                      <a:pt x="59354" y="7282"/>
                    </a:lnTo>
                    <a:lnTo>
                      <a:pt x="58970" y="7654"/>
                    </a:lnTo>
                    <a:lnTo>
                      <a:pt x="58609" y="8049"/>
                    </a:lnTo>
                    <a:lnTo>
                      <a:pt x="58039" y="8933"/>
                    </a:lnTo>
                    <a:lnTo>
                      <a:pt x="57667" y="9922"/>
                    </a:lnTo>
                    <a:lnTo>
                      <a:pt x="57469" y="11027"/>
                    </a:lnTo>
                    <a:lnTo>
                      <a:pt x="57458" y="11620"/>
                    </a:lnTo>
                    <a:lnTo>
                      <a:pt x="57469" y="12190"/>
                    </a:lnTo>
                    <a:lnTo>
                      <a:pt x="57667" y="13272"/>
                    </a:lnTo>
                    <a:lnTo>
                      <a:pt x="58063" y="14249"/>
                    </a:lnTo>
                    <a:lnTo>
                      <a:pt x="58656" y="15144"/>
                    </a:lnTo>
                    <a:lnTo>
                      <a:pt x="59028" y="15551"/>
                    </a:lnTo>
                    <a:lnTo>
                      <a:pt x="59226" y="15737"/>
                    </a:lnTo>
                    <a:lnTo>
                      <a:pt x="59633" y="16086"/>
                    </a:lnTo>
                    <a:lnTo>
                      <a:pt x="60075" y="16389"/>
                    </a:lnTo>
                    <a:lnTo>
                      <a:pt x="60540" y="16633"/>
                    </a:lnTo>
                    <a:lnTo>
                      <a:pt x="61273" y="16912"/>
                    </a:lnTo>
                    <a:lnTo>
                      <a:pt x="62355" y="17110"/>
                    </a:lnTo>
                    <a:lnTo>
                      <a:pt x="62924" y="17133"/>
                    </a:lnTo>
                    <a:lnTo>
                      <a:pt x="63343" y="17122"/>
                    </a:lnTo>
                    <a:lnTo>
                      <a:pt x="64111" y="17028"/>
                    </a:lnTo>
                    <a:lnTo>
                      <a:pt x="64809" y="16842"/>
                    </a:lnTo>
                    <a:lnTo>
                      <a:pt x="65448" y="16563"/>
                    </a:lnTo>
                    <a:lnTo>
                      <a:pt x="65751" y="16389"/>
                    </a:lnTo>
                    <a:lnTo>
                      <a:pt x="66030" y="16203"/>
                    </a:lnTo>
                    <a:lnTo>
                      <a:pt x="66542" y="15807"/>
                    </a:lnTo>
                    <a:lnTo>
                      <a:pt x="66984" y="15377"/>
                    </a:lnTo>
                    <a:lnTo>
                      <a:pt x="67356" y="14935"/>
                    </a:lnTo>
                    <a:lnTo>
                      <a:pt x="67519" y="14702"/>
                    </a:lnTo>
                    <a:lnTo>
                      <a:pt x="65646" y="13458"/>
                    </a:lnTo>
                    <a:lnTo>
                      <a:pt x="65379" y="13818"/>
                    </a:lnTo>
                    <a:lnTo>
                      <a:pt x="64774" y="14388"/>
                    </a:lnTo>
                    <a:lnTo>
                      <a:pt x="64099" y="14772"/>
                    </a:lnTo>
                    <a:lnTo>
                      <a:pt x="63343" y="14958"/>
                    </a:lnTo>
                    <a:lnTo>
                      <a:pt x="62924" y="14981"/>
                    </a:lnTo>
                    <a:lnTo>
                      <a:pt x="62703" y="14970"/>
                    </a:lnTo>
                    <a:lnTo>
                      <a:pt x="62273" y="14923"/>
                    </a:lnTo>
                    <a:lnTo>
                      <a:pt x="61878" y="14819"/>
                    </a:lnTo>
                    <a:lnTo>
                      <a:pt x="61505" y="14667"/>
                    </a:lnTo>
                    <a:lnTo>
                      <a:pt x="61180" y="14458"/>
                    </a:lnTo>
                    <a:lnTo>
                      <a:pt x="60877" y="14191"/>
                    </a:lnTo>
                    <a:lnTo>
                      <a:pt x="60470" y="13714"/>
                    </a:lnTo>
                    <a:lnTo>
                      <a:pt x="60249" y="13307"/>
                    </a:lnTo>
                    <a:lnTo>
                      <a:pt x="67623" y="10259"/>
                    </a:lnTo>
                    <a:lnTo>
                      <a:pt x="67379" y="9631"/>
                    </a:lnTo>
                    <a:lnTo>
                      <a:pt x="67263" y="9352"/>
                    </a:lnTo>
                    <a:lnTo>
                      <a:pt x="66995" y="8805"/>
                    </a:lnTo>
                    <a:lnTo>
                      <a:pt x="66832" y="8538"/>
                    </a:lnTo>
                    <a:lnTo>
                      <a:pt x="66658" y="8259"/>
                    </a:lnTo>
                    <a:lnTo>
                      <a:pt x="66204" y="7700"/>
                    </a:lnTo>
                    <a:lnTo>
                      <a:pt x="65937" y="7421"/>
                    </a:lnTo>
                    <a:lnTo>
                      <a:pt x="65634" y="7131"/>
                    </a:lnTo>
                    <a:lnTo>
                      <a:pt x="64925" y="6665"/>
                    </a:lnTo>
                    <a:lnTo>
                      <a:pt x="64506" y="6479"/>
                    </a:lnTo>
                    <a:lnTo>
                      <a:pt x="64064" y="6305"/>
                    </a:lnTo>
                    <a:lnTo>
                      <a:pt x="63145" y="6130"/>
                    </a:lnTo>
                    <a:lnTo>
                      <a:pt x="62645" y="6107"/>
                    </a:lnTo>
                    <a:close/>
                    <a:moveTo>
                      <a:pt x="46932" y="6119"/>
                    </a:moveTo>
                    <a:lnTo>
                      <a:pt x="46408" y="6142"/>
                    </a:lnTo>
                    <a:lnTo>
                      <a:pt x="45420" y="6340"/>
                    </a:lnTo>
                    <a:lnTo>
                      <a:pt x="44501" y="6747"/>
                    </a:lnTo>
                    <a:lnTo>
                      <a:pt x="43640" y="7352"/>
                    </a:lnTo>
                    <a:lnTo>
                      <a:pt x="43245" y="7735"/>
                    </a:lnTo>
                    <a:lnTo>
                      <a:pt x="42861" y="8154"/>
                    </a:lnTo>
                    <a:lnTo>
                      <a:pt x="42268" y="9038"/>
                    </a:lnTo>
                    <a:lnTo>
                      <a:pt x="41872" y="10027"/>
                    </a:lnTo>
                    <a:lnTo>
                      <a:pt x="41675" y="11085"/>
                    </a:lnTo>
                    <a:lnTo>
                      <a:pt x="41651" y="11643"/>
                    </a:lnTo>
                    <a:lnTo>
                      <a:pt x="41675" y="12213"/>
                    </a:lnTo>
                    <a:lnTo>
                      <a:pt x="41872" y="13260"/>
                    </a:lnTo>
                    <a:lnTo>
                      <a:pt x="42268" y="14237"/>
                    </a:lnTo>
                    <a:lnTo>
                      <a:pt x="42861" y="15121"/>
                    </a:lnTo>
                    <a:lnTo>
                      <a:pt x="43245" y="15528"/>
                    </a:lnTo>
                    <a:lnTo>
                      <a:pt x="43640" y="15912"/>
                    </a:lnTo>
                    <a:lnTo>
                      <a:pt x="44501" y="16528"/>
                    </a:lnTo>
                    <a:lnTo>
                      <a:pt x="45420" y="16924"/>
                    </a:lnTo>
                    <a:lnTo>
                      <a:pt x="46408" y="17133"/>
                    </a:lnTo>
                    <a:lnTo>
                      <a:pt x="46932" y="17145"/>
                    </a:lnTo>
                    <a:lnTo>
                      <a:pt x="47397" y="17133"/>
                    </a:lnTo>
                    <a:lnTo>
                      <a:pt x="48234" y="16970"/>
                    </a:lnTo>
                    <a:lnTo>
                      <a:pt x="48956" y="16656"/>
                    </a:lnTo>
                    <a:lnTo>
                      <a:pt x="49572" y="16191"/>
                    </a:lnTo>
                    <a:lnTo>
                      <a:pt x="49840" y="15889"/>
                    </a:lnTo>
                    <a:lnTo>
                      <a:pt x="49933" y="15889"/>
                    </a:lnTo>
                    <a:lnTo>
                      <a:pt x="49933" y="16691"/>
                    </a:lnTo>
                    <a:lnTo>
                      <a:pt x="49921" y="17075"/>
                    </a:lnTo>
                    <a:lnTo>
                      <a:pt x="49816" y="17773"/>
                    </a:lnTo>
                    <a:lnTo>
                      <a:pt x="49619" y="18366"/>
                    </a:lnTo>
                    <a:lnTo>
                      <a:pt x="49328" y="18878"/>
                    </a:lnTo>
                    <a:lnTo>
                      <a:pt x="49142" y="19087"/>
                    </a:lnTo>
                    <a:lnTo>
                      <a:pt x="48944" y="19296"/>
                    </a:lnTo>
                    <a:lnTo>
                      <a:pt x="48467" y="19599"/>
                    </a:lnTo>
                    <a:lnTo>
                      <a:pt x="47932" y="19808"/>
                    </a:lnTo>
                    <a:lnTo>
                      <a:pt x="47316" y="19913"/>
                    </a:lnTo>
                    <a:lnTo>
                      <a:pt x="46978" y="19925"/>
                    </a:lnTo>
                    <a:lnTo>
                      <a:pt x="46722" y="19913"/>
                    </a:lnTo>
                    <a:lnTo>
                      <a:pt x="46257" y="19843"/>
                    </a:lnTo>
                    <a:lnTo>
                      <a:pt x="45827" y="19704"/>
                    </a:lnTo>
                    <a:lnTo>
                      <a:pt x="45431" y="19483"/>
                    </a:lnTo>
                    <a:lnTo>
                      <a:pt x="45245" y="19343"/>
                    </a:lnTo>
                    <a:lnTo>
                      <a:pt x="44896" y="19041"/>
                    </a:lnTo>
                    <a:lnTo>
                      <a:pt x="44373" y="18343"/>
                    </a:lnTo>
                    <a:lnTo>
                      <a:pt x="44199" y="17959"/>
                    </a:lnTo>
                    <a:lnTo>
                      <a:pt x="42093" y="18831"/>
                    </a:lnTo>
                    <a:lnTo>
                      <a:pt x="42233" y="19145"/>
                    </a:lnTo>
                    <a:lnTo>
                      <a:pt x="42582" y="19750"/>
                    </a:lnTo>
                    <a:lnTo>
                      <a:pt x="43035" y="20320"/>
                    </a:lnTo>
                    <a:lnTo>
                      <a:pt x="43570" y="20855"/>
                    </a:lnTo>
                    <a:lnTo>
                      <a:pt x="43873" y="21099"/>
                    </a:lnTo>
                    <a:lnTo>
                      <a:pt x="44199" y="21332"/>
                    </a:lnTo>
                    <a:lnTo>
                      <a:pt x="44896" y="21704"/>
                    </a:lnTo>
                    <a:lnTo>
                      <a:pt x="45664" y="21948"/>
                    </a:lnTo>
                    <a:lnTo>
                      <a:pt x="46513" y="22065"/>
                    </a:lnTo>
                    <a:lnTo>
                      <a:pt x="46967" y="22076"/>
                    </a:lnTo>
                    <a:lnTo>
                      <a:pt x="47525" y="22053"/>
                    </a:lnTo>
                    <a:lnTo>
                      <a:pt x="48572" y="21879"/>
                    </a:lnTo>
                    <a:lnTo>
                      <a:pt x="49526" y="21518"/>
                    </a:lnTo>
                    <a:lnTo>
                      <a:pt x="50375" y="20983"/>
                    </a:lnTo>
                    <a:lnTo>
                      <a:pt x="50758" y="20634"/>
                    </a:lnTo>
                    <a:lnTo>
                      <a:pt x="50933" y="20448"/>
                    </a:lnTo>
                    <a:lnTo>
                      <a:pt x="51259" y="20052"/>
                    </a:lnTo>
                    <a:lnTo>
                      <a:pt x="51526" y="19611"/>
                    </a:lnTo>
                    <a:lnTo>
                      <a:pt x="51759" y="19110"/>
                    </a:lnTo>
                    <a:lnTo>
                      <a:pt x="51945" y="18575"/>
                    </a:lnTo>
                    <a:lnTo>
                      <a:pt x="52084" y="17994"/>
                    </a:lnTo>
                    <a:lnTo>
                      <a:pt x="52212" y="17040"/>
                    </a:lnTo>
                    <a:lnTo>
                      <a:pt x="52224" y="16331"/>
                    </a:lnTo>
                    <a:lnTo>
                      <a:pt x="52224" y="6444"/>
                    </a:lnTo>
                    <a:lnTo>
                      <a:pt x="49933" y="6444"/>
                    </a:lnTo>
                    <a:lnTo>
                      <a:pt x="49933" y="7340"/>
                    </a:lnTo>
                    <a:lnTo>
                      <a:pt x="49840" y="7340"/>
                    </a:lnTo>
                    <a:lnTo>
                      <a:pt x="49595" y="7096"/>
                    </a:lnTo>
                    <a:lnTo>
                      <a:pt x="49002" y="6654"/>
                    </a:lnTo>
                    <a:lnTo>
                      <a:pt x="48630" y="6468"/>
                    </a:lnTo>
                    <a:lnTo>
                      <a:pt x="48246" y="6316"/>
                    </a:lnTo>
                    <a:lnTo>
                      <a:pt x="47397" y="6142"/>
                    </a:lnTo>
                    <a:lnTo>
                      <a:pt x="46932" y="6119"/>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2" name="Google Shape;392;p31"/>
            <p:cNvGrpSpPr/>
            <p:nvPr/>
          </p:nvGrpSpPr>
          <p:grpSpPr>
            <a:xfrm>
              <a:off x="617793" y="4562424"/>
              <a:ext cx="283664" cy="252193"/>
              <a:chOff x="617793" y="4562424"/>
              <a:chExt cx="283664" cy="252193"/>
            </a:xfrm>
          </p:grpSpPr>
          <p:sp>
            <p:nvSpPr>
              <p:cNvPr id="393" name="Google Shape;393;p31"/>
              <p:cNvSpPr/>
              <p:nvPr/>
            </p:nvSpPr>
            <p:spPr>
              <a:xfrm>
                <a:off x="617793" y="4638484"/>
                <a:ext cx="185368" cy="176133"/>
              </a:xfrm>
              <a:custGeom>
                <a:rect b="b" l="l" r="r" t="t"/>
                <a:pathLst>
                  <a:path extrusionOk="0" h="18424" w="19390">
                    <a:moveTo>
                      <a:pt x="19390" y="13143"/>
                    </a:moveTo>
                    <a:lnTo>
                      <a:pt x="19383" y="13155"/>
                    </a:lnTo>
                    <a:lnTo>
                      <a:pt x="19390" y="13155"/>
                    </a:lnTo>
                    <a:lnTo>
                      <a:pt x="19390" y="13143"/>
                    </a:lnTo>
                    <a:close/>
                    <a:moveTo>
                      <a:pt x="2699" y="0"/>
                    </a:moveTo>
                    <a:lnTo>
                      <a:pt x="257" y="4257"/>
                    </a:lnTo>
                    <a:lnTo>
                      <a:pt x="140" y="4490"/>
                    </a:lnTo>
                    <a:lnTo>
                      <a:pt x="1" y="4990"/>
                    </a:lnTo>
                    <a:lnTo>
                      <a:pt x="1" y="5490"/>
                    </a:lnTo>
                    <a:lnTo>
                      <a:pt x="140" y="5990"/>
                    </a:lnTo>
                    <a:lnTo>
                      <a:pt x="257" y="6223"/>
                    </a:lnTo>
                    <a:lnTo>
                      <a:pt x="6689" y="17435"/>
                    </a:lnTo>
                    <a:lnTo>
                      <a:pt x="6828" y="17656"/>
                    </a:lnTo>
                    <a:lnTo>
                      <a:pt x="7189" y="18016"/>
                    </a:lnTo>
                    <a:lnTo>
                      <a:pt x="7631" y="18272"/>
                    </a:lnTo>
                    <a:lnTo>
                      <a:pt x="8131" y="18412"/>
                    </a:lnTo>
                    <a:lnTo>
                      <a:pt x="8398" y="18423"/>
                    </a:lnTo>
                    <a:lnTo>
                      <a:pt x="16354" y="18423"/>
                    </a:lnTo>
                    <a:lnTo>
                      <a:pt x="19383" y="13155"/>
                    </a:lnTo>
                    <a:lnTo>
                      <a:pt x="10271" y="13155"/>
                    </a:lnTo>
                    <a:lnTo>
                      <a:pt x="5723" y="5246"/>
                    </a:lnTo>
                    <a:lnTo>
                      <a:pt x="2699"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1"/>
              <p:cNvSpPr/>
              <p:nvPr/>
            </p:nvSpPr>
            <p:spPr>
              <a:xfrm>
                <a:off x="774243" y="4612901"/>
                <a:ext cx="127215" cy="201716"/>
              </a:xfrm>
              <a:custGeom>
                <a:rect b="b" l="l" r="r" t="t"/>
                <a:pathLst>
                  <a:path extrusionOk="0" h="21100" w="13307">
                    <a:moveTo>
                      <a:pt x="3025" y="1"/>
                    </a:moveTo>
                    <a:lnTo>
                      <a:pt x="7584" y="7910"/>
                    </a:lnTo>
                    <a:lnTo>
                      <a:pt x="3036" y="15819"/>
                    </a:lnTo>
                    <a:lnTo>
                      <a:pt x="1" y="21099"/>
                    </a:lnTo>
                    <a:lnTo>
                      <a:pt x="4909" y="21099"/>
                    </a:lnTo>
                    <a:lnTo>
                      <a:pt x="5176" y="21088"/>
                    </a:lnTo>
                    <a:lnTo>
                      <a:pt x="5677" y="20948"/>
                    </a:lnTo>
                    <a:lnTo>
                      <a:pt x="6130" y="20692"/>
                    </a:lnTo>
                    <a:lnTo>
                      <a:pt x="6491" y="20332"/>
                    </a:lnTo>
                    <a:lnTo>
                      <a:pt x="6630" y="20111"/>
                    </a:lnTo>
                    <a:lnTo>
                      <a:pt x="13051" y="8899"/>
                    </a:lnTo>
                    <a:lnTo>
                      <a:pt x="13179" y="8666"/>
                    </a:lnTo>
                    <a:lnTo>
                      <a:pt x="13307" y="8166"/>
                    </a:lnTo>
                    <a:lnTo>
                      <a:pt x="13307" y="7654"/>
                    </a:lnTo>
                    <a:lnTo>
                      <a:pt x="13167" y="7166"/>
                    </a:lnTo>
                    <a:lnTo>
                      <a:pt x="13039" y="6933"/>
                    </a:lnTo>
                    <a:lnTo>
                      <a:pt x="907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31"/>
              <p:cNvSpPr/>
              <p:nvPr/>
            </p:nvSpPr>
            <p:spPr>
              <a:xfrm>
                <a:off x="643701" y="4562424"/>
                <a:ext cx="217280" cy="126096"/>
              </a:xfrm>
              <a:custGeom>
                <a:rect b="b" l="l" r="r" t="t"/>
                <a:pathLst>
                  <a:path extrusionOk="0" h="13190" w="22728">
                    <a:moveTo>
                      <a:pt x="5700" y="1"/>
                    </a:moveTo>
                    <a:lnTo>
                      <a:pt x="5433" y="12"/>
                    </a:lnTo>
                    <a:lnTo>
                      <a:pt x="4932" y="152"/>
                    </a:lnTo>
                    <a:lnTo>
                      <a:pt x="4490" y="408"/>
                    </a:lnTo>
                    <a:lnTo>
                      <a:pt x="4130" y="768"/>
                    </a:lnTo>
                    <a:lnTo>
                      <a:pt x="3990" y="989"/>
                    </a:lnTo>
                    <a:lnTo>
                      <a:pt x="1" y="7944"/>
                    </a:lnTo>
                    <a:lnTo>
                      <a:pt x="3025" y="13190"/>
                    </a:lnTo>
                    <a:lnTo>
                      <a:pt x="7584" y="5281"/>
                    </a:lnTo>
                    <a:lnTo>
                      <a:pt x="22728" y="5281"/>
                    </a:lnTo>
                    <a:lnTo>
                      <a:pt x="20285" y="989"/>
                    </a:lnTo>
                    <a:lnTo>
                      <a:pt x="20146" y="768"/>
                    </a:lnTo>
                    <a:lnTo>
                      <a:pt x="19785" y="408"/>
                    </a:lnTo>
                    <a:lnTo>
                      <a:pt x="19332" y="152"/>
                    </a:lnTo>
                    <a:lnTo>
                      <a:pt x="18831" y="12"/>
                    </a:lnTo>
                    <a:lnTo>
                      <a:pt x="18564"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1"/>
              <p:cNvSpPr/>
              <p:nvPr/>
            </p:nvSpPr>
            <p:spPr>
              <a:xfrm>
                <a:off x="672610" y="4612901"/>
                <a:ext cx="174030" cy="151230"/>
              </a:xfrm>
              <a:custGeom>
                <a:rect b="b" l="l" r="r" t="t"/>
                <a:pathLst>
                  <a:path extrusionOk="0" h="15819" w="18204">
                    <a:moveTo>
                      <a:pt x="4560" y="1"/>
                    </a:moveTo>
                    <a:lnTo>
                      <a:pt x="1" y="7910"/>
                    </a:lnTo>
                    <a:lnTo>
                      <a:pt x="4560" y="15819"/>
                    </a:lnTo>
                    <a:lnTo>
                      <a:pt x="13656" y="15819"/>
                    </a:lnTo>
                    <a:lnTo>
                      <a:pt x="18203" y="7910"/>
                    </a:lnTo>
                    <a:lnTo>
                      <a:pt x="13656" y="1"/>
                    </a:lnTo>
                    <a:close/>
                  </a:path>
                </a:pathLst>
              </a:cu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1"/>
              <p:cNvSpPr/>
              <p:nvPr/>
            </p:nvSpPr>
            <p:spPr>
              <a:xfrm>
                <a:off x="721873" y="4650711"/>
                <a:ext cx="75620" cy="75620"/>
              </a:xfrm>
              <a:custGeom>
                <a:rect b="b" l="l" r="r" t="t"/>
                <a:pathLst>
                  <a:path extrusionOk="0" h="7910" w="7910">
                    <a:moveTo>
                      <a:pt x="3955" y="0"/>
                    </a:moveTo>
                    <a:lnTo>
                      <a:pt x="3548" y="12"/>
                    </a:lnTo>
                    <a:lnTo>
                      <a:pt x="2780" y="175"/>
                    </a:lnTo>
                    <a:lnTo>
                      <a:pt x="2071" y="477"/>
                    </a:lnTo>
                    <a:lnTo>
                      <a:pt x="1431" y="896"/>
                    </a:lnTo>
                    <a:lnTo>
                      <a:pt x="896" y="1443"/>
                    </a:lnTo>
                    <a:lnTo>
                      <a:pt x="466" y="2071"/>
                    </a:lnTo>
                    <a:lnTo>
                      <a:pt x="175" y="2780"/>
                    </a:lnTo>
                    <a:lnTo>
                      <a:pt x="12" y="3548"/>
                    </a:lnTo>
                    <a:lnTo>
                      <a:pt x="1" y="3955"/>
                    </a:lnTo>
                    <a:lnTo>
                      <a:pt x="12" y="4362"/>
                    </a:lnTo>
                    <a:lnTo>
                      <a:pt x="175" y="5130"/>
                    </a:lnTo>
                    <a:lnTo>
                      <a:pt x="466" y="5839"/>
                    </a:lnTo>
                    <a:lnTo>
                      <a:pt x="896" y="6467"/>
                    </a:lnTo>
                    <a:lnTo>
                      <a:pt x="1431" y="7014"/>
                    </a:lnTo>
                    <a:lnTo>
                      <a:pt x="2071" y="7433"/>
                    </a:lnTo>
                    <a:lnTo>
                      <a:pt x="2780" y="7735"/>
                    </a:lnTo>
                    <a:lnTo>
                      <a:pt x="3548" y="7898"/>
                    </a:lnTo>
                    <a:lnTo>
                      <a:pt x="3955" y="7910"/>
                    </a:lnTo>
                    <a:lnTo>
                      <a:pt x="4362" y="7898"/>
                    </a:lnTo>
                    <a:lnTo>
                      <a:pt x="5130" y="7735"/>
                    </a:lnTo>
                    <a:lnTo>
                      <a:pt x="5839" y="7433"/>
                    </a:lnTo>
                    <a:lnTo>
                      <a:pt x="6467" y="7014"/>
                    </a:lnTo>
                    <a:lnTo>
                      <a:pt x="7002" y="6467"/>
                    </a:lnTo>
                    <a:lnTo>
                      <a:pt x="7433" y="5839"/>
                    </a:lnTo>
                    <a:lnTo>
                      <a:pt x="7735" y="5130"/>
                    </a:lnTo>
                    <a:lnTo>
                      <a:pt x="7898" y="4362"/>
                    </a:lnTo>
                    <a:lnTo>
                      <a:pt x="7910" y="3955"/>
                    </a:lnTo>
                    <a:lnTo>
                      <a:pt x="7898" y="3548"/>
                    </a:lnTo>
                    <a:lnTo>
                      <a:pt x="7735" y="2780"/>
                    </a:lnTo>
                    <a:lnTo>
                      <a:pt x="7433" y="2071"/>
                    </a:lnTo>
                    <a:lnTo>
                      <a:pt x="7002" y="1443"/>
                    </a:lnTo>
                    <a:lnTo>
                      <a:pt x="6467" y="896"/>
                    </a:lnTo>
                    <a:lnTo>
                      <a:pt x="5839" y="477"/>
                    </a:lnTo>
                    <a:lnTo>
                      <a:pt x="5130" y="175"/>
                    </a:lnTo>
                    <a:lnTo>
                      <a:pt x="4362" y="12"/>
                    </a:lnTo>
                    <a:lnTo>
                      <a:pt x="395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2" name="Shape 42"/>
        <p:cNvGrpSpPr/>
        <p:nvPr/>
      </p:nvGrpSpPr>
      <p:grpSpPr>
        <a:xfrm>
          <a:off x="0" y="0"/>
          <a:ext cx="0" cy="0"/>
          <a:chOff x="0" y="0"/>
          <a:chExt cx="0" cy="0"/>
        </a:xfrm>
      </p:grpSpPr>
      <p:sp>
        <p:nvSpPr>
          <p:cNvPr id="43" name="Google Shape;43;p4"/>
          <p:cNvSpPr txBox="1"/>
          <p:nvPr>
            <p:ph type="title"/>
          </p:nvPr>
        </p:nvSpPr>
        <p:spPr>
          <a:xfrm>
            <a:off x="180900" y="446900"/>
            <a:ext cx="8782200" cy="5727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44" name="Google Shape;44;p4"/>
          <p:cNvSpPr txBox="1"/>
          <p:nvPr>
            <p:ph idx="1" type="body"/>
          </p:nvPr>
        </p:nvSpPr>
        <p:spPr>
          <a:xfrm>
            <a:off x="180900" y="1143700"/>
            <a:ext cx="87822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5" name="Google Shape;45;p4"/>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Maps break">
  <p:cSld name="CUSTOM_3_1_1_1_1_1_1_1_1_1_1_1_3_1_2">
    <p:bg>
      <p:bgPr>
        <a:solidFill>
          <a:srgbClr val="FFFFFF"/>
        </a:solidFill>
      </p:bgPr>
    </p:bg>
    <p:spTree>
      <p:nvGrpSpPr>
        <p:cNvPr id="398" name="Shape 398"/>
        <p:cNvGrpSpPr/>
        <p:nvPr/>
      </p:nvGrpSpPr>
      <p:grpSpPr>
        <a:xfrm>
          <a:off x="0" y="0"/>
          <a:ext cx="0" cy="0"/>
          <a:chOff x="0" y="0"/>
          <a:chExt cx="0" cy="0"/>
        </a:xfrm>
      </p:grpSpPr>
      <p:sp>
        <p:nvSpPr>
          <p:cNvPr id="399" name="Google Shape;399;p32"/>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400" name="Google Shape;400;p32"/>
          <p:cNvGrpSpPr/>
          <p:nvPr/>
        </p:nvGrpSpPr>
        <p:grpSpPr>
          <a:xfrm>
            <a:off x="639703" y="4545721"/>
            <a:ext cx="2281958" cy="269927"/>
            <a:chOff x="639703" y="4545721"/>
            <a:chExt cx="2281958" cy="269927"/>
          </a:xfrm>
        </p:grpSpPr>
        <p:grpSp>
          <p:nvGrpSpPr>
            <p:cNvPr id="401" name="Google Shape;401;p32"/>
            <p:cNvGrpSpPr/>
            <p:nvPr/>
          </p:nvGrpSpPr>
          <p:grpSpPr>
            <a:xfrm>
              <a:off x="639703" y="4545721"/>
              <a:ext cx="264488" cy="264501"/>
              <a:chOff x="639703" y="4545721"/>
              <a:chExt cx="264488" cy="264501"/>
            </a:xfrm>
          </p:grpSpPr>
          <p:sp>
            <p:nvSpPr>
              <p:cNvPr id="402" name="Google Shape;402;p32"/>
              <p:cNvSpPr/>
              <p:nvPr/>
            </p:nvSpPr>
            <p:spPr>
              <a:xfrm>
                <a:off x="759345" y="4584258"/>
                <a:ext cx="119658" cy="212612"/>
              </a:xfrm>
              <a:custGeom>
                <a:rect b="b" l="l" r="r" t="t"/>
                <a:pathLst>
                  <a:path extrusionOk="0" h="147391" w="82952">
                    <a:moveTo>
                      <a:pt x="82366" y="1"/>
                    </a:moveTo>
                    <a:lnTo>
                      <a:pt x="1" y="73695"/>
                    </a:lnTo>
                    <a:lnTo>
                      <a:pt x="82366" y="147390"/>
                    </a:lnTo>
                    <a:lnTo>
                      <a:pt x="82506" y="146927"/>
                    </a:lnTo>
                    <a:lnTo>
                      <a:pt x="82724" y="145993"/>
                    </a:lnTo>
                    <a:lnTo>
                      <a:pt x="82864" y="145024"/>
                    </a:lnTo>
                    <a:lnTo>
                      <a:pt x="82942" y="144046"/>
                    </a:lnTo>
                    <a:lnTo>
                      <a:pt x="82951" y="143548"/>
                    </a:lnTo>
                    <a:lnTo>
                      <a:pt x="82951" y="3842"/>
                    </a:lnTo>
                    <a:lnTo>
                      <a:pt x="82942" y="3345"/>
                    </a:lnTo>
                    <a:lnTo>
                      <a:pt x="82864" y="2358"/>
                    </a:lnTo>
                    <a:lnTo>
                      <a:pt x="82715" y="1398"/>
                    </a:lnTo>
                    <a:lnTo>
                      <a:pt x="82506" y="455"/>
                    </a:lnTo>
                    <a:lnTo>
                      <a:pt x="823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2"/>
              <p:cNvSpPr/>
              <p:nvPr/>
            </p:nvSpPr>
            <p:spPr>
              <a:xfrm>
                <a:off x="653041" y="4690550"/>
                <a:ext cx="212623" cy="119657"/>
              </a:xfrm>
              <a:custGeom>
                <a:rect b="b" l="l" r="r" t="t"/>
                <a:pathLst>
                  <a:path extrusionOk="0" h="82951" w="147399">
                    <a:moveTo>
                      <a:pt x="73704" y="0"/>
                    </a:moveTo>
                    <a:lnTo>
                      <a:pt x="0" y="82374"/>
                    </a:lnTo>
                    <a:lnTo>
                      <a:pt x="463" y="82505"/>
                    </a:lnTo>
                    <a:lnTo>
                      <a:pt x="1406" y="82724"/>
                    </a:lnTo>
                    <a:lnTo>
                      <a:pt x="2367" y="82872"/>
                    </a:lnTo>
                    <a:lnTo>
                      <a:pt x="3345" y="82942"/>
                    </a:lnTo>
                    <a:lnTo>
                      <a:pt x="3842" y="82951"/>
                    </a:lnTo>
                    <a:lnTo>
                      <a:pt x="143557" y="82951"/>
                    </a:lnTo>
                    <a:lnTo>
                      <a:pt x="144054" y="82942"/>
                    </a:lnTo>
                    <a:lnTo>
                      <a:pt x="145041" y="82872"/>
                    </a:lnTo>
                    <a:lnTo>
                      <a:pt x="146002" y="82724"/>
                    </a:lnTo>
                    <a:lnTo>
                      <a:pt x="146936" y="82505"/>
                    </a:lnTo>
                    <a:lnTo>
                      <a:pt x="147399" y="82374"/>
                    </a:lnTo>
                    <a:lnTo>
                      <a:pt x="73704"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2"/>
              <p:cNvSpPr/>
              <p:nvPr/>
            </p:nvSpPr>
            <p:spPr>
              <a:xfrm>
                <a:off x="639703" y="4570909"/>
                <a:ext cx="225962" cy="225962"/>
              </a:xfrm>
              <a:custGeom>
                <a:rect b="b" l="l" r="r" t="t"/>
                <a:pathLst>
                  <a:path extrusionOk="0" h="156646" w="156646">
                    <a:moveTo>
                      <a:pt x="13098" y="0"/>
                    </a:moveTo>
                    <a:lnTo>
                      <a:pt x="12417" y="9"/>
                    </a:lnTo>
                    <a:lnTo>
                      <a:pt x="11107" y="148"/>
                    </a:lnTo>
                    <a:lnTo>
                      <a:pt x="9832" y="410"/>
                    </a:lnTo>
                    <a:lnTo>
                      <a:pt x="8601" y="795"/>
                    </a:lnTo>
                    <a:lnTo>
                      <a:pt x="7422" y="1292"/>
                    </a:lnTo>
                    <a:lnTo>
                      <a:pt x="6314" y="1895"/>
                    </a:lnTo>
                    <a:lnTo>
                      <a:pt x="5266" y="2611"/>
                    </a:lnTo>
                    <a:lnTo>
                      <a:pt x="4297" y="3405"/>
                    </a:lnTo>
                    <a:lnTo>
                      <a:pt x="3406" y="4296"/>
                    </a:lnTo>
                    <a:lnTo>
                      <a:pt x="2603" y="5274"/>
                    </a:lnTo>
                    <a:lnTo>
                      <a:pt x="1895" y="6313"/>
                    </a:lnTo>
                    <a:lnTo>
                      <a:pt x="1284" y="7431"/>
                    </a:lnTo>
                    <a:lnTo>
                      <a:pt x="786" y="8601"/>
                    </a:lnTo>
                    <a:lnTo>
                      <a:pt x="402" y="9832"/>
                    </a:lnTo>
                    <a:lnTo>
                      <a:pt x="140" y="11107"/>
                    </a:lnTo>
                    <a:lnTo>
                      <a:pt x="9" y="12425"/>
                    </a:lnTo>
                    <a:lnTo>
                      <a:pt x="1" y="13097"/>
                    </a:lnTo>
                    <a:lnTo>
                      <a:pt x="1" y="152803"/>
                    </a:lnTo>
                    <a:lnTo>
                      <a:pt x="1" y="153301"/>
                    </a:lnTo>
                    <a:lnTo>
                      <a:pt x="79" y="154288"/>
                    </a:lnTo>
                    <a:lnTo>
                      <a:pt x="228" y="155248"/>
                    </a:lnTo>
                    <a:lnTo>
                      <a:pt x="437" y="156191"/>
                    </a:lnTo>
                    <a:lnTo>
                      <a:pt x="577" y="156645"/>
                    </a:lnTo>
                    <a:lnTo>
                      <a:pt x="82951" y="82950"/>
                    </a:lnTo>
                    <a:lnTo>
                      <a:pt x="156646" y="576"/>
                    </a:lnTo>
                    <a:lnTo>
                      <a:pt x="156183" y="445"/>
                    </a:lnTo>
                    <a:lnTo>
                      <a:pt x="155240" y="227"/>
                    </a:lnTo>
                    <a:lnTo>
                      <a:pt x="154279" y="79"/>
                    </a:lnTo>
                    <a:lnTo>
                      <a:pt x="153301" y="9"/>
                    </a:lnTo>
                    <a:lnTo>
                      <a:pt x="1528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2"/>
              <p:cNvSpPr/>
              <p:nvPr/>
            </p:nvSpPr>
            <p:spPr>
              <a:xfrm>
                <a:off x="743603" y="4677956"/>
                <a:ext cx="135402" cy="132253"/>
              </a:xfrm>
              <a:custGeom>
                <a:rect b="b" l="l" r="r" t="t"/>
                <a:pathLst>
                  <a:path extrusionOk="0" h="91683" w="93866">
                    <a:moveTo>
                      <a:pt x="15281" y="1"/>
                    </a:moveTo>
                    <a:lnTo>
                      <a:pt x="0" y="13098"/>
                    </a:lnTo>
                    <a:lnTo>
                      <a:pt x="78585" y="91683"/>
                    </a:lnTo>
                    <a:lnTo>
                      <a:pt x="80768" y="91683"/>
                    </a:lnTo>
                    <a:lnTo>
                      <a:pt x="81440" y="91674"/>
                    </a:lnTo>
                    <a:lnTo>
                      <a:pt x="82750" y="91534"/>
                    </a:lnTo>
                    <a:lnTo>
                      <a:pt x="84025" y="91272"/>
                    </a:lnTo>
                    <a:lnTo>
                      <a:pt x="85256" y="90888"/>
                    </a:lnTo>
                    <a:lnTo>
                      <a:pt x="86435" y="90390"/>
                    </a:lnTo>
                    <a:lnTo>
                      <a:pt x="87544" y="89788"/>
                    </a:lnTo>
                    <a:lnTo>
                      <a:pt x="88591" y="89072"/>
                    </a:lnTo>
                    <a:lnTo>
                      <a:pt x="89561" y="88277"/>
                    </a:lnTo>
                    <a:lnTo>
                      <a:pt x="90451" y="87387"/>
                    </a:lnTo>
                    <a:lnTo>
                      <a:pt x="91254" y="86409"/>
                    </a:lnTo>
                    <a:lnTo>
                      <a:pt x="91962" y="85370"/>
                    </a:lnTo>
                    <a:lnTo>
                      <a:pt x="92573" y="84252"/>
                    </a:lnTo>
                    <a:lnTo>
                      <a:pt x="93071" y="83082"/>
                    </a:lnTo>
                    <a:lnTo>
                      <a:pt x="93455" y="81851"/>
                    </a:lnTo>
                    <a:lnTo>
                      <a:pt x="93717" y="80576"/>
                    </a:lnTo>
                    <a:lnTo>
                      <a:pt x="93848" y="79258"/>
                    </a:lnTo>
                    <a:lnTo>
                      <a:pt x="93865" y="78585"/>
                    </a:lnTo>
                    <a:lnTo>
                      <a:pt x="15281"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32"/>
              <p:cNvSpPr/>
              <p:nvPr/>
            </p:nvSpPr>
            <p:spPr>
              <a:xfrm>
                <a:off x="639703" y="4570909"/>
                <a:ext cx="239314" cy="239312"/>
              </a:xfrm>
              <a:custGeom>
                <a:rect b="b" l="l" r="r" t="t"/>
                <a:pathLst>
                  <a:path extrusionOk="0" h="165901" w="165902">
                    <a:moveTo>
                      <a:pt x="152804" y="0"/>
                    </a:moveTo>
                    <a:lnTo>
                      <a:pt x="1" y="152803"/>
                    </a:lnTo>
                    <a:lnTo>
                      <a:pt x="9" y="153476"/>
                    </a:lnTo>
                    <a:lnTo>
                      <a:pt x="140" y="154794"/>
                    </a:lnTo>
                    <a:lnTo>
                      <a:pt x="402" y="156069"/>
                    </a:lnTo>
                    <a:lnTo>
                      <a:pt x="786" y="157300"/>
                    </a:lnTo>
                    <a:lnTo>
                      <a:pt x="1284" y="158470"/>
                    </a:lnTo>
                    <a:lnTo>
                      <a:pt x="1895" y="159588"/>
                    </a:lnTo>
                    <a:lnTo>
                      <a:pt x="2603" y="160627"/>
                    </a:lnTo>
                    <a:lnTo>
                      <a:pt x="3406" y="161605"/>
                    </a:lnTo>
                    <a:lnTo>
                      <a:pt x="4297" y="162495"/>
                    </a:lnTo>
                    <a:lnTo>
                      <a:pt x="5266" y="163290"/>
                    </a:lnTo>
                    <a:lnTo>
                      <a:pt x="6314" y="164006"/>
                    </a:lnTo>
                    <a:lnTo>
                      <a:pt x="7422" y="164608"/>
                    </a:lnTo>
                    <a:lnTo>
                      <a:pt x="8601" y="165106"/>
                    </a:lnTo>
                    <a:lnTo>
                      <a:pt x="9832" y="165490"/>
                    </a:lnTo>
                    <a:lnTo>
                      <a:pt x="11107" y="165752"/>
                    </a:lnTo>
                    <a:lnTo>
                      <a:pt x="12417" y="165892"/>
                    </a:lnTo>
                    <a:lnTo>
                      <a:pt x="13098" y="165901"/>
                    </a:lnTo>
                    <a:lnTo>
                      <a:pt x="15281" y="165901"/>
                    </a:lnTo>
                    <a:lnTo>
                      <a:pt x="165901" y="15280"/>
                    </a:lnTo>
                    <a:lnTo>
                      <a:pt x="165901" y="13097"/>
                    </a:lnTo>
                    <a:lnTo>
                      <a:pt x="165884" y="12425"/>
                    </a:lnTo>
                    <a:lnTo>
                      <a:pt x="165753" y="11107"/>
                    </a:lnTo>
                    <a:lnTo>
                      <a:pt x="165491" y="9832"/>
                    </a:lnTo>
                    <a:lnTo>
                      <a:pt x="165107" y="8601"/>
                    </a:lnTo>
                    <a:lnTo>
                      <a:pt x="164609" y="7431"/>
                    </a:lnTo>
                    <a:lnTo>
                      <a:pt x="163998" y="6313"/>
                    </a:lnTo>
                    <a:lnTo>
                      <a:pt x="163290" y="5274"/>
                    </a:lnTo>
                    <a:lnTo>
                      <a:pt x="162487" y="4296"/>
                    </a:lnTo>
                    <a:lnTo>
                      <a:pt x="161597" y="3405"/>
                    </a:lnTo>
                    <a:lnTo>
                      <a:pt x="160627" y="2611"/>
                    </a:lnTo>
                    <a:lnTo>
                      <a:pt x="159580" y="1895"/>
                    </a:lnTo>
                    <a:lnTo>
                      <a:pt x="158471" y="1292"/>
                    </a:lnTo>
                    <a:lnTo>
                      <a:pt x="157292" y="795"/>
                    </a:lnTo>
                    <a:lnTo>
                      <a:pt x="156061" y="410"/>
                    </a:lnTo>
                    <a:lnTo>
                      <a:pt x="154786" y="148"/>
                    </a:lnTo>
                    <a:lnTo>
                      <a:pt x="153476" y="9"/>
                    </a:lnTo>
                    <a:lnTo>
                      <a:pt x="152804"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32"/>
              <p:cNvSpPr/>
              <p:nvPr/>
            </p:nvSpPr>
            <p:spPr>
              <a:xfrm>
                <a:off x="658594" y="4589800"/>
                <a:ext cx="67854" cy="69276"/>
              </a:xfrm>
              <a:custGeom>
                <a:rect b="b" l="l" r="r" t="t"/>
                <a:pathLst>
                  <a:path extrusionOk="0" h="48025" w="47039">
                    <a:moveTo>
                      <a:pt x="24013" y="0"/>
                    </a:moveTo>
                    <a:lnTo>
                      <a:pt x="23384" y="9"/>
                    </a:lnTo>
                    <a:lnTo>
                      <a:pt x="22153" y="70"/>
                    </a:lnTo>
                    <a:lnTo>
                      <a:pt x="20939" y="193"/>
                    </a:lnTo>
                    <a:lnTo>
                      <a:pt x="19743" y="367"/>
                    </a:lnTo>
                    <a:lnTo>
                      <a:pt x="18564" y="612"/>
                    </a:lnTo>
                    <a:lnTo>
                      <a:pt x="17412" y="909"/>
                    </a:lnTo>
                    <a:lnTo>
                      <a:pt x="16285" y="1258"/>
                    </a:lnTo>
                    <a:lnTo>
                      <a:pt x="15177" y="1659"/>
                    </a:lnTo>
                    <a:lnTo>
                      <a:pt x="14103" y="2114"/>
                    </a:lnTo>
                    <a:lnTo>
                      <a:pt x="13055" y="2611"/>
                    </a:lnTo>
                    <a:lnTo>
                      <a:pt x="12033" y="3170"/>
                    </a:lnTo>
                    <a:lnTo>
                      <a:pt x="11038" y="3764"/>
                    </a:lnTo>
                    <a:lnTo>
                      <a:pt x="10086" y="4410"/>
                    </a:lnTo>
                    <a:lnTo>
                      <a:pt x="9160" y="5100"/>
                    </a:lnTo>
                    <a:lnTo>
                      <a:pt x="8270" y="5833"/>
                    </a:lnTo>
                    <a:lnTo>
                      <a:pt x="7423" y="6610"/>
                    </a:lnTo>
                    <a:lnTo>
                      <a:pt x="6602" y="7422"/>
                    </a:lnTo>
                    <a:lnTo>
                      <a:pt x="5834" y="8278"/>
                    </a:lnTo>
                    <a:lnTo>
                      <a:pt x="5100" y="9160"/>
                    </a:lnTo>
                    <a:lnTo>
                      <a:pt x="4410" y="10085"/>
                    </a:lnTo>
                    <a:lnTo>
                      <a:pt x="3764" y="11046"/>
                    </a:lnTo>
                    <a:lnTo>
                      <a:pt x="3162" y="12033"/>
                    </a:lnTo>
                    <a:lnTo>
                      <a:pt x="2612" y="13054"/>
                    </a:lnTo>
                    <a:lnTo>
                      <a:pt x="2105" y="14102"/>
                    </a:lnTo>
                    <a:lnTo>
                      <a:pt x="1651" y="15185"/>
                    </a:lnTo>
                    <a:lnTo>
                      <a:pt x="1250" y="16285"/>
                    </a:lnTo>
                    <a:lnTo>
                      <a:pt x="900" y="17420"/>
                    </a:lnTo>
                    <a:lnTo>
                      <a:pt x="603" y="18573"/>
                    </a:lnTo>
                    <a:lnTo>
                      <a:pt x="368" y="19743"/>
                    </a:lnTo>
                    <a:lnTo>
                      <a:pt x="184" y="20939"/>
                    </a:lnTo>
                    <a:lnTo>
                      <a:pt x="62" y="22161"/>
                    </a:lnTo>
                    <a:lnTo>
                      <a:pt x="1" y="23392"/>
                    </a:lnTo>
                    <a:lnTo>
                      <a:pt x="1" y="24012"/>
                    </a:lnTo>
                    <a:lnTo>
                      <a:pt x="1" y="24632"/>
                    </a:lnTo>
                    <a:lnTo>
                      <a:pt x="62" y="25863"/>
                    </a:lnTo>
                    <a:lnTo>
                      <a:pt x="184" y="27086"/>
                    </a:lnTo>
                    <a:lnTo>
                      <a:pt x="368" y="28282"/>
                    </a:lnTo>
                    <a:lnTo>
                      <a:pt x="603" y="29452"/>
                    </a:lnTo>
                    <a:lnTo>
                      <a:pt x="900" y="30605"/>
                    </a:lnTo>
                    <a:lnTo>
                      <a:pt x="1250" y="31740"/>
                    </a:lnTo>
                    <a:lnTo>
                      <a:pt x="1651" y="32840"/>
                    </a:lnTo>
                    <a:lnTo>
                      <a:pt x="2105" y="33923"/>
                    </a:lnTo>
                    <a:lnTo>
                      <a:pt x="2612" y="34971"/>
                    </a:lnTo>
                    <a:lnTo>
                      <a:pt x="3162" y="35992"/>
                    </a:lnTo>
                    <a:lnTo>
                      <a:pt x="3764" y="36979"/>
                    </a:lnTo>
                    <a:lnTo>
                      <a:pt x="4410" y="37939"/>
                    </a:lnTo>
                    <a:lnTo>
                      <a:pt x="5100" y="38865"/>
                    </a:lnTo>
                    <a:lnTo>
                      <a:pt x="5834" y="39747"/>
                    </a:lnTo>
                    <a:lnTo>
                      <a:pt x="6602" y="40602"/>
                    </a:lnTo>
                    <a:lnTo>
                      <a:pt x="7423" y="41415"/>
                    </a:lnTo>
                    <a:lnTo>
                      <a:pt x="8270" y="42192"/>
                    </a:lnTo>
                    <a:lnTo>
                      <a:pt x="9160" y="42925"/>
                    </a:lnTo>
                    <a:lnTo>
                      <a:pt x="10086" y="43615"/>
                    </a:lnTo>
                    <a:lnTo>
                      <a:pt x="11038" y="44261"/>
                    </a:lnTo>
                    <a:lnTo>
                      <a:pt x="12033" y="44855"/>
                    </a:lnTo>
                    <a:lnTo>
                      <a:pt x="13055" y="45414"/>
                    </a:lnTo>
                    <a:lnTo>
                      <a:pt x="14103" y="45911"/>
                    </a:lnTo>
                    <a:lnTo>
                      <a:pt x="15177" y="46365"/>
                    </a:lnTo>
                    <a:lnTo>
                      <a:pt x="16285" y="46767"/>
                    </a:lnTo>
                    <a:lnTo>
                      <a:pt x="17412" y="47116"/>
                    </a:lnTo>
                    <a:lnTo>
                      <a:pt x="18564" y="47413"/>
                    </a:lnTo>
                    <a:lnTo>
                      <a:pt x="19743" y="47658"/>
                    </a:lnTo>
                    <a:lnTo>
                      <a:pt x="20939" y="47832"/>
                    </a:lnTo>
                    <a:lnTo>
                      <a:pt x="22153" y="47954"/>
                    </a:lnTo>
                    <a:lnTo>
                      <a:pt x="23384" y="48016"/>
                    </a:lnTo>
                    <a:lnTo>
                      <a:pt x="24013" y="48024"/>
                    </a:lnTo>
                    <a:lnTo>
                      <a:pt x="24659" y="48016"/>
                    </a:lnTo>
                    <a:lnTo>
                      <a:pt x="25925" y="47963"/>
                    </a:lnTo>
                    <a:lnTo>
                      <a:pt x="27174" y="47850"/>
                    </a:lnTo>
                    <a:lnTo>
                      <a:pt x="28387" y="47684"/>
                    </a:lnTo>
                    <a:lnTo>
                      <a:pt x="29566" y="47466"/>
                    </a:lnTo>
                    <a:lnTo>
                      <a:pt x="30719" y="47195"/>
                    </a:lnTo>
                    <a:lnTo>
                      <a:pt x="31836" y="46872"/>
                    </a:lnTo>
                    <a:lnTo>
                      <a:pt x="32928" y="46496"/>
                    </a:lnTo>
                    <a:lnTo>
                      <a:pt x="33976" y="46077"/>
                    </a:lnTo>
                    <a:lnTo>
                      <a:pt x="34997" y="45606"/>
                    </a:lnTo>
                    <a:lnTo>
                      <a:pt x="35984" y="45091"/>
                    </a:lnTo>
                    <a:lnTo>
                      <a:pt x="36927" y="44523"/>
                    </a:lnTo>
                    <a:lnTo>
                      <a:pt x="37835" y="43920"/>
                    </a:lnTo>
                    <a:lnTo>
                      <a:pt x="38708" y="43266"/>
                    </a:lnTo>
                    <a:lnTo>
                      <a:pt x="39546" y="42567"/>
                    </a:lnTo>
                    <a:lnTo>
                      <a:pt x="40341" y="41834"/>
                    </a:lnTo>
                    <a:lnTo>
                      <a:pt x="41092" y="41057"/>
                    </a:lnTo>
                    <a:lnTo>
                      <a:pt x="41808" y="40236"/>
                    </a:lnTo>
                    <a:lnTo>
                      <a:pt x="42480" y="39380"/>
                    </a:lnTo>
                    <a:lnTo>
                      <a:pt x="43109" y="38489"/>
                    </a:lnTo>
                    <a:lnTo>
                      <a:pt x="43694" y="37555"/>
                    </a:lnTo>
                    <a:lnTo>
                      <a:pt x="44235" y="36595"/>
                    </a:lnTo>
                    <a:lnTo>
                      <a:pt x="44733" y="35591"/>
                    </a:lnTo>
                    <a:lnTo>
                      <a:pt x="45187" y="34560"/>
                    </a:lnTo>
                    <a:lnTo>
                      <a:pt x="45589" y="33486"/>
                    </a:lnTo>
                    <a:lnTo>
                      <a:pt x="45947" y="32395"/>
                    </a:lnTo>
                    <a:lnTo>
                      <a:pt x="46252" y="31260"/>
                    </a:lnTo>
                    <a:lnTo>
                      <a:pt x="46506" y="30107"/>
                    </a:lnTo>
                    <a:lnTo>
                      <a:pt x="46715" y="28920"/>
                    </a:lnTo>
                    <a:lnTo>
                      <a:pt x="46872" y="27706"/>
                    </a:lnTo>
                    <a:lnTo>
                      <a:pt x="46977" y="26466"/>
                    </a:lnTo>
                    <a:lnTo>
                      <a:pt x="47029" y="25200"/>
                    </a:lnTo>
                    <a:lnTo>
                      <a:pt x="47038" y="24562"/>
                    </a:lnTo>
                    <a:lnTo>
                      <a:pt x="47038" y="23908"/>
                    </a:lnTo>
                    <a:lnTo>
                      <a:pt x="46986" y="22642"/>
                    </a:lnTo>
                    <a:lnTo>
                      <a:pt x="46890" y="21410"/>
                    </a:lnTo>
                    <a:lnTo>
                      <a:pt x="46715" y="20223"/>
                    </a:lnTo>
                    <a:lnTo>
                      <a:pt x="46602" y="19647"/>
                    </a:lnTo>
                    <a:lnTo>
                      <a:pt x="24013" y="19647"/>
                    </a:lnTo>
                    <a:lnTo>
                      <a:pt x="24013" y="28928"/>
                    </a:lnTo>
                    <a:lnTo>
                      <a:pt x="36997" y="28928"/>
                    </a:lnTo>
                    <a:lnTo>
                      <a:pt x="36901" y="29443"/>
                    </a:lnTo>
                    <a:lnTo>
                      <a:pt x="36621" y="30448"/>
                    </a:lnTo>
                    <a:lnTo>
                      <a:pt x="36263" y="31408"/>
                    </a:lnTo>
                    <a:lnTo>
                      <a:pt x="35809" y="32316"/>
                    </a:lnTo>
                    <a:lnTo>
                      <a:pt x="35277" y="33181"/>
                    </a:lnTo>
                    <a:lnTo>
                      <a:pt x="34665" y="33993"/>
                    </a:lnTo>
                    <a:lnTo>
                      <a:pt x="33984" y="34744"/>
                    </a:lnTo>
                    <a:lnTo>
                      <a:pt x="33216" y="35442"/>
                    </a:lnTo>
                    <a:lnTo>
                      <a:pt x="32387" y="36071"/>
                    </a:lnTo>
                    <a:lnTo>
                      <a:pt x="31478" y="36630"/>
                    </a:lnTo>
                    <a:lnTo>
                      <a:pt x="30509" y="37119"/>
                    </a:lnTo>
                    <a:lnTo>
                      <a:pt x="29479" y="37538"/>
                    </a:lnTo>
                    <a:lnTo>
                      <a:pt x="28387" y="37887"/>
                    </a:lnTo>
                    <a:lnTo>
                      <a:pt x="27235" y="38140"/>
                    </a:lnTo>
                    <a:lnTo>
                      <a:pt x="26030" y="38324"/>
                    </a:lnTo>
                    <a:lnTo>
                      <a:pt x="24773" y="38411"/>
                    </a:lnTo>
                    <a:lnTo>
                      <a:pt x="24118" y="38420"/>
                    </a:lnTo>
                    <a:lnTo>
                      <a:pt x="23384" y="38411"/>
                    </a:lnTo>
                    <a:lnTo>
                      <a:pt x="21952" y="38254"/>
                    </a:lnTo>
                    <a:lnTo>
                      <a:pt x="20564" y="37957"/>
                    </a:lnTo>
                    <a:lnTo>
                      <a:pt x="19228" y="37529"/>
                    </a:lnTo>
                    <a:lnTo>
                      <a:pt x="17953" y="36970"/>
                    </a:lnTo>
                    <a:lnTo>
                      <a:pt x="16748" y="36289"/>
                    </a:lnTo>
                    <a:lnTo>
                      <a:pt x="15613" y="35503"/>
                    </a:lnTo>
                    <a:lnTo>
                      <a:pt x="14565" y="34604"/>
                    </a:lnTo>
                    <a:lnTo>
                      <a:pt x="13605" y="33617"/>
                    </a:lnTo>
                    <a:lnTo>
                      <a:pt x="12740" y="32543"/>
                    </a:lnTo>
                    <a:lnTo>
                      <a:pt x="11972" y="31391"/>
                    </a:lnTo>
                    <a:lnTo>
                      <a:pt x="11317" y="30168"/>
                    </a:lnTo>
                    <a:lnTo>
                      <a:pt x="10785" y="28885"/>
                    </a:lnTo>
                    <a:lnTo>
                      <a:pt x="10365" y="27549"/>
                    </a:lnTo>
                    <a:lnTo>
                      <a:pt x="10086" y="26160"/>
                    </a:lnTo>
                    <a:lnTo>
                      <a:pt x="9938" y="24737"/>
                    </a:lnTo>
                    <a:lnTo>
                      <a:pt x="9929" y="24012"/>
                    </a:lnTo>
                    <a:lnTo>
                      <a:pt x="9938" y="23288"/>
                    </a:lnTo>
                    <a:lnTo>
                      <a:pt x="10086" y="21864"/>
                    </a:lnTo>
                    <a:lnTo>
                      <a:pt x="10365" y="20476"/>
                    </a:lnTo>
                    <a:lnTo>
                      <a:pt x="10785" y="19140"/>
                    </a:lnTo>
                    <a:lnTo>
                      <a:pt x="11317" y="17857"/>
                    </a:lnTo>
                    <a:lnTo>
                      <a:pt x="11972" y="16634"/>
                    </a:lnTo>
                    <a:lnTo>
                      <a:pt x="12740" y="15482"/>
                    </a:lnTo>
                    <a:lnTo>
                      <a:pt x="13605" y="14408"/>
                    </a:lnTo>
                    <a:lnTo>
                      <a:pt x="14565" y="13421"/>
                    </a:lnTo>
                    <a:lnTo>
                      <a:pt x="15613" y="12522"/>
                    </a:lnTo>
                    <a:lnTo>
                      <a:pt x="16748" y="11736"/>
                    </a:lnTo>
                    <a:lnTo>
                      <a:pt x="17953" y="11055"/>
                    </a:lnTo>
                    <a:lnTo>
                      <a:pt x="19228" y="10496"/>
                    </a:lnTo>
                    <a:lnTo>
                      <a:pt x="20564" y="10068"/>
                    </a:lnTo>
                    <a:lnTo>
                      <a:pt x="21952" y="9771"/>
                    </a:lnTo>
                    <a:lnTo>
                      <a:pt x="23384" y="9614"/>
                    </a:lnTo>
                    <a:lnTo>
                      <a:pt x="24118" y="9605"/>
                    </a:lnTo>
                    <a:lnTo>
                      <a:pt x="24773" y="9614"/>
                    </a:lnTo>
                    <a:lnTo>
                      <a:pt x="26047" y="9727"/>
                    </a:lnTo>
                    <a:lnTo>
                      <a:pt x="27287" y="9954"/>
                    </a:lnTo>
                    <a:lnTo>
                      <a:pt x="28492" y="10286"/>
                    </a:lnTo>
                    <a:lnTo>
                      <a:pt x="29645" y="10740"/>
                    </a:lnTo>
                    <a:lnTo>
                      <a:pt x="30754" y="11299"/>
                    </a:lnTo>
                    <a:lnTo>
                      <a:pt x="31810" y="11980"/>
                    </a:lnTo>
                    <a:lnTo>
                      <a:pt x="32814" y="12766"/>
                    </a:lnTo>
                    <a:lnTo>
                      <a:pt x="33286" y="13211"/>
                    </a:lnTo>
                    <a:lnTo>
                      <a:pt x="40166" y="6331"/>
                    </a:lnTo>
                    <a:lnTo>
                      <a:pt x="39765" y="5964"/>
                    </a:lnTo>
                    <a:lnTo>
                      <a:pt x="38935" y="5266"/>
                    </a:lnTo>
                    <a:lnTo>
                      <a:pt x="38088" y="4602"/>
                    </a:lnTo>
                    <a:lnTo>
                      <a:pt x="37215" y="3982"/>
                    </a:lnTo>
                    <a:lnTo>
                      <a:pt x="36307" y="3397"/>
                    </a:lnTo>
                    <a:lnTo>
                      <a:pt x="35381" y="2856"/>
                    </a:lnTo>
                    <a:lnTo>
                      <a:pt x="34430" y="2358"/>
                    </a:lnTo>
                    <a:lnTo>
                      <a:pt x="33443" y="1904"/>
                    </a:lnTo>
                    <a:lnTo>
                      <a:pt x="32439" y="1494"/>
                    </a:lnTo>
                    <a:lnTo>
                      <a:pt x="31400" y="1127"/>
                    </a:lnTo>
                    <a:lnTo>
                      <a:pt x="30343" y="812"/>
                    </a:lnTo>
                    <a:lnTo>
                      <a:pt x="29252" y="551"/>
                    </a:lnTo>
                    <a:lnTo>
                      <a:pt x="28134" y="332"/>
                    </a:lnTo>
                    <a:lnTo>
                      <a:pt x="26990" y="175"/>
                    </a:lnTo>
                    <a:lnTo>
                      <a:pt x="25820" y="62"/>
                    </a:lnTo>
                    <a:lnTo>
                      <a:pt x="24624" y="9"/>
                    </a:lnTo>
                    <a:lnTo>
                      <a:pt x="24013"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2"/>
              <p:cNvSpPr/>
              <p:nvPr/>
            </p:nvSpPr>
            <p:spPr>
              <a:xfrm>
                <a:off x="778236" y="4545721"/>
                <a:ext cx="125955" cy="206250"/>
              </a:xfrm>
              <a:custGeom>
                <a:rect b="b" l="l" r="r" t="t"/>
                <a:pathLst>
                  <a:path extrusionOk="0" h="142981" w="87317">
                    <a:moveTo>
                      <a:pt x="43658" y="1"/>
                    </a:moveTo>
                    <a:lnTo>
                      <a:pt x="42523" y="10"/>
                    </a:lnTo>
                    <a:lnTo>
                      <a:pt x="40297" y="123"/>
                    </a:lnTo>
                    <a:lnTo>
                      <a:pt x="38088" y="350"/>
                    </a:lnTo>
                    <a:lnTo>
                      <a:pt x="35922" y="682"/>
                    </a:lnTo>
                    <a:lnTo>
                      <a:pt x="33792" y="1110"/>
                    </a:lnTo>
                    <a:lnTo>
                      <a:pt x="31696" y="1651"/>
                    </a:lnTo>
                    <a:lnTo>
                      <a:pt x="29644" y="2288"/>
                    </a:lnTo>
                    <a:lnTo>
                      <a:pt x="27636" y="3022"/>
                    </a:lnTo>
                    <a:lnTo>
                      <a:pt x="25680" y="3851"/>
                    </a:lnTo>
                    <a:lnTo>
                      <a:pt x="23776" y="4768"/>
                    </a:lnTo>
                    <a:lnTo>
                      <a:pt x="21917" y="5781"/>
                    </a:lnTo>
                    <a:lnTo>
                      <a:pt x="20118" y="6873"/>
                    </a:lnTo>
                    <a:lnTo>
                      <a:pt x="18372" y="8051"/>
                    </a:lnTo>
                    <a:lnTo>
                      <a:pt x="16695" y="9309"/>
                    </a:lnTo>
                    <a:lnTo>
                      <a:pt x="15080" y="10645"/>
                    </a:lnTo>
                    <a:lnTo>
                      <a:pt x="13526" y="12050"/>
                    </a:lnTo>
                    <a:lnTo>
                      <a:pt x="12041" y="13535"/>
                    </a:lnTo>
                    <a:lnTo>
                      <a:pt x="10635" y="15080"/>
                    </a:lnTo>
                    <a:lnTo>
                      <a:pt x="9299" y="16696"/>
                    </a:lnTo>
                    <a:lnTo>
                      <a:pt x="8042" y="18381"/>
                    </a:lnTo>
                    <a:lnTo>
                      <a:pt x="6872" y="20118"/>
                    </a:lnTo>
                    <a:lnTo>
                      <a:pt x="5772" y="21917"/>
                    </a:lnTo>
                    <a:lnTo>
                      <a:pt x="4768" y="23777"/>
                    </a:lnTo>
                    <a:lnTo>
                      <a:pt x="3851" y="25689"/>
                    </a:lnTo>
                    <a:lnTo>
                      <a:pt x="3021" y="27645"/>
                    </a:lnTo>
                    <a:lnTo>
                      <a:pt x="2288" y="29653"/>
                    </a:lnTo>
                    <a:lnTo>
                      <a:pt x="1651" y="31705"/>
                    </a:lnTo>
                    <a:lnTo>
                      <a:pt x="1109" y="33792"/>
                    </a:lnTo>
                    <a:lnTo>
                      <a:pt x="673" y="35923"/>
                    </a:lnTo>
                    <a:lnTo>
                      <a:pt x="341" y="38097"/>
                    </a:lnTo>
                    <a:lnTo>
                      <a:pt x="123" y="40297"/>
                    </a:lnTo>
                    <a:lnTo>
                      <a:pt x="9" y="42532"/>
                    </a:lnTo>
                    <a:lnTo>
                      <a:pt x="0" y="43659"/>
                    </a:lnTo>
                    <a:lnTo>
                      <a:pt x="0" y="44427"/>
                    </a:lnTo>
                    <a:lnTo>
                      <a:pt x="53" y="45947"/>
                    </a:lnTo>
                    <a:lnTo>
                      <a:pt x="157" y="47440"/>
                    </a:lnTo>
                    <a:lnTo>
                      <a:pt x="315" y="48915"/>
                    </a:lnTo>
                    <a:lnTo>
                      <a:pt x="515" y="50373"/>
                    </a:lnTo>
                    <a:lnTo>
                      <a:pt x="769" y="51814"/>
                    </a:lnTo>
                    <a:lnTo>
                      <a:pt x="1057" y="53229"/>
                    </a:lnTo>
                    <a:lnTo>
                      <a:pt x="1397" y="54635"/>
                    </a:lnTo>
                    <a:lnTo>
                      <a:pt x="1782" y="56023"/>
                    </a:lnTo>
                    <a:lnTo>
                      <a:pt x="2201" y="57402"/>
                    </a:lnTo>
                    <a:lnTo>
                      <a:pt x="2899" y="59437"/>
                    </a:lnTo>
                    <a:lnTo>
                      <a:pt x="3964" y="62118"/>
                    </a:lnTo>
                    <a:lnTo>
                      <a:pt x="5161" y="64754"/>
                    </a:lnTo>
                    <a:lnTo>
                      <a:pt x="6479" y="67365"/>
                    </a:lnTo>
                    <a:lnTo>
                      <a:pt x="7902" y="69959"/>
                    </a:lnTo>
                    <a:lnTo>
                      <a:pt x="9422" y="72534"/>
                    </a:lnTo>
                    <a:lnTo>
                      <a:pt x="11028" y="75110"/>
                    </a:lnTo>
                    <a:lnTo>
                      <a:pt x="13552" y="78970"/>
                    </a:lnTo>
                    <a:lnTo>
                      <a:pt x="17097" y="84191"/>
                    </a:lnTo>
                    <a:lnTo>
                      <a:pt x="20747" y="89544"/>
                    </a:lnTo>
                    <a:lnTo>
                      <a:pt x="23488" y="93691"/>
                    </a:lnTo>
                    <a:lnTo>
                      <a:pt x="25287" y="96529"/>
                    </a:lnTo>
                    <a:lnTo>
                      <a:pt x="27060" y="99436"/>
                    </a:lnTo>
                    <a:lnTo>
                      <a:pt x="28788" y="102423"/>
                    </a:lnTo>
                    <a:lnTo>
                      <a:pt x="30456" y="105505"/>
                    </a:lnTo>
                    <a:lnTo>
                      <a:pt x="32063" y="108674"/>
                    </a:lnTo>
                    <a:lnTo>
                      <a:pt x="33582" y="111949"/>
                    </a:lnTo>
                    <a:lnTo>
                      <a:pt x="34997" y="115337"/>
                    </a:lnTo>
                    <a:lnTo>
                      <a:pt x="36315" y="118847"/>
                    </a:lnTo>
                    <a:lnTo>
                      <a:pt x="37214" y="121571"/>
                    </a:lnTo>
                    <a:lnTo>
                      <a:pt x="37782" y="123422"/>
                    </a:lnTo>
                    <a:lnTo>
                      <a:pt x="38315" y="125308"/>
                    </a:lnTo>
                    <a:lnTo>
                      <a:pt x="38804" y="127229"/>
                    </a:lnTo>
                    <a:lnTo>
                      <a:pt x="39266" y="129194"/>
                    </a:lnTo>
                    <a:lnTo>
                      <a:pt x="39677" y="131193"/>
                    </a:lnTo>
                    <a:lnTo>
                      <a:pt x="40061" y="133228"/>
                    </a:lnTo>
                    <a:lnTo>
                      <a:pt x="40393" y="135306"/>
                    </a:lnTo>
                    <a:lnTo>
                      <a:pt x="40681" y="137428"/>
                    </a:lnTo>
                    <a:lnTo>
                      <a:pt x="40934" y="139593"/>
                    </a:lnTo>
                    <a:lnTo>
                      <a:pt x="41039" y="140693"/>
                    </a:lnTo>
                    <a:lnTo>
                      <a:pt x="41065" y="140929"/>
                    </a:lnTo>
                    <a:lnTo>
                      <a:pt x="41196" y="141392"/>
                    </a:lnTo>
                    <a:lnTo>
                      <a:pt x="41406" y="141802"/>
                    </a:lnTo>
                    <a:lnTo>
                      <a:pt x="41685" y="142169"/>
                    </a:lnTo>
                    <a:lnTo>
                      <a:pt x="42034" y="142475"/>
                    </a:lnTo>
                    <a:lnTo>
                      <a:pt x="42436" y="142719"/>
                    </a:lnTo>
                    <a:lnTo>
                      <a:pt x="42890" y="142885"/>
                    </a:lnTo>
                    <a:lnTo>
                      <a:pt x="43388" y="142972"/>
                    </a:lnTo>
                    <a:lnTo>
                      <a:pt x="43658" y="142981"/>
                    </a:lnTo>
                    <a:lnTo>
                      <a:pt x="43920" y="142972"/>
                    </a:lnTo>
                    <a:lnTo>
                      <a:pt x="44418" y="142885"/>
                    </a:lnTo>
                    <a:lnTo>
                      <a:pt x="44872" y="142719"/>
                    </a:lnTo>
                    <a:lnTo>
                      <a:pt x="45274" y="142475"/>
                    </a:lnTo>
                    <a:lnTo>
                      <a:pt x="45623" y="142169"/>
                    </a:lnTo>
                    <a:lnTo>
                      <a:pt x="45902" y="141802"/>
                    </a:lnTo>
                    <a:lnTo>
                      <a:pt x="46112" y="141392"/>
                    </a:lnTo>
                    <a:lnTo>
                      <a:pt x="46243" y="140929"/>
                    </a:lnTo>
                    <a:lnTo>
                      <a:pt x="46278" y="140693"/>
                    </a:lnTo>
                    <a:lnTo>
                      <a:pt x="46383" y="139593"/>
                    </a:lnTo>
                    <a:lnTo>
                      <a:pt x="46627" y="137436"/>
                    </a:lnTo>
                    <a:lnTo>
                      <a:pt x="46924" y="135323"/>
                    </a:lnTo>
                    <a:lnTo>
                      <a:pt x="47265" y="133245"/>
                    </a:lnTo>
                    <a:lnTo>
                      <a:pt x="47649" y="131211"/>
                    </a:lnTo>
                    <a:lnTo>
                      <a:pt x="48068" y="129220"/>
                    </a:lnTo>
                    <a:lnTo>
                      <a:pt x="48531" y="127264"/>
                    </a:lnTo>
                    <a:lnTo>
                      <a:pt x="49028" y="125343"/>
                    </a:lnTo>
                    <a:lnTo>
                      <a:pt x="49561" y="123457"/>
                    </a:lnTo>
                    <a:lnTo>
                      <a:pt x="50129" y="121606"/>
                    </a:lnTo>
                    <a:lnTo>
                      <a:pt x="51037" y="118890"/>
                    </a:lnTo>
                    <a:lnTo>
                      <a:pt x="52346" y="115389"/>
                    </a:lnTo>
                    <a:lnTo>
                      <a:pt x="53778" y="112010"/>
                    </a:lnTo>
                    <a:lnTo>
                      <a:pt x="55298" y="108736"/>
                    </a:lnTo>
                    <a:lnTo>
                      <a:pt x="56896" y="105575"/>
                    </a:lnTo>
                    <a:lnTo>
                      <a:pt x="58563" y="102501"/>
                    </a:lnTo>
                    <a:lnTo>
                      <a:pt x="60292" y="99515"/>
                    </a:lnTo>
                    <a:lnTo>
                      <a:pt x="62065" y="96607"/>
                    </a:lnTo>
                    <a:lnTo>
                      <a:pt x="63872" y="93770"/>
                    </a:lnTo>
                    <a:lnTo>
                      <a:pt x="66605" y="89622"/>
                    </a:lnTo>
                    <a:lnTo>
                      <a:pt x="70246" y="84270"/>
                    </a:lnTo>
                    <a:lnTo>
                      <a:pt x="73791" y="79048"/>
                    </a:lnTo>
                    <a:lnTo>
                      <a:pt x="76306" y="75180"/>
                    </a:lnTo>
                    <a:lnTo>
                      <a:pt x="77904" y="72604"/>
                    </a:lnTo>
                    <a:lnTo>
                      <a:pt x="79423" y="70028"/>
                    </a:lnTo>
                    <a:lnTo>
                      <a:pt x="80846" y="67435"/>
                    </a:lnTo>
                    <a:lnTo>
                      <a:pt x="82165" y="64816"/>
                    </a:lnTo>
                    <a:lnTo>
                      <a:pt x="83352" y="62170"/>
                    </a:lnTo>
                    <a:lnTo>
                      <a:pt x="84418" y="59489"/>
                    </a:lnTo>
                    <a:lnTo>
                      <a:pt x="85116" y="57437"/>
                    </a:lnTo>
                    <a:lnTo>
                      <a:pt x="85535" y="56058"/>
                    </a:lnTo>
                    <a:lnTo>
                      <a:pt x="85911" y="54669"/>
                    </a:lnTo>
                    <a:lnTo>
                      <a:pt x="86251" y="53264"/>
                    </a:lnTo>
                    <a:lnTo>
                      <a:pt x="86548" y="51832"/>
                    </a:lnTo>
                    <a:lnTo>
                      <a:pt x="86793" y="50391"/>
                    </a:lnTo>
                    <a:lnTo>
                      <a:pt x="86993" y="48933"/>
                    </a:lnTo>
                    <a:lnTo>
                      <a:pt x="87151" y="47448"/>
                    </a:lnTo>
                    <a:lnTo>
                      <a:pt x="87255" y="45955"/>
                    </a:lnTo>
                    <a:lnTo>
                      <a:pt x="87308" y="44427"/>
                    </a:lnTo>
                    <a:lnTo>
                      <a:pt x="87316" y="43659"/>
                    </a:lnTo>
                    <a:lnTo>
                      <a:pt x="87299" y="42532"/>
                    </a:lnTo>
                    <a:lnTo>
                      <a:pt x="87185" y="40297"/>
                    </a:lnTo>
                    <a:lnTo>
                      <a:pt x="86967" y="38097"/>
                    </a:lnTo>
                    <a:lnTo>
                      <a:pt x="86635" y="35923"/>
                    </a:lnTo>
                    <a:lnTo>
                      <a:pt x="86199" y="33792"/>
                    </a:lnTo>
                    <a:lnTo>
                      <a:pt x="85657" y="31705"/>
                    </a:lnTo>
                    <a:lnTo>
                      <a:pt x="85020" y="29653"/>
                    </a:lnTo>
                    <a:lnTo>
                      <a:pt x="84287" y="27645"/>
                    </a:lnTo>
                    <a:lnTo>
                      <a:pt x="83457" y="25689"/>
                    </a:lnTo>
                    <a:lnTo>
                      <a:pt x="82540" y="23777"/>
                    </a:lnTo>
                    <a:lnTo>
                      <a:pt x="81536" y="21917"/>
                    </a:lnTo>
                    <a:lnTo>
                      <a:pt x="80436" y="20118"/>
                    </a:lnTo>
                    <a:lnTo>
                      <a:pt x="79266" y="18381"/>
                    </a:lnTo>
                    <a:lnTo>
                      <a:pt x="78009" y="16696"/>
                    </a:lnTo>
                    <a:lnTo>
                      <a:pt x="76673" y="15080"/>
                    </a:lnTo>
                    <a:lnTo>
                      <a:pt x="75267" y="13535"/>
                    </a:lnTo>
                    <a:lnTo>
                      <a:pt x="73782" y="12050"/>
                    </a:lnTo>
                    <a:lnTo>
                      <a:pt x="72228" y="10645"/>
                    </a:lnTo>
                    <a:lnTo>
                      <a:pt x="70613" y="9309"/>
                    </a:lnTo>
                    <a:lnTo>
                      <a:pt x="68936" y="8051"/>
                    </a:lnTo>
                    <a:lnTo>
                      <a:pt x="67190" y="6873"/>
                    </a:lnTo>
                    <a:lnTo>
                      <a:pt x="65391" y="5781"/>
                    </a:lnTo>
                    <a:lnTo>
                      <a:pt x="63532" y="4768"/>
                    </a:lnTo>
                    <a:lnTo>
                      <a:pt x="61628" y="3851"/>
                    </a:lnTo>
                    <a:lnTo>
                      <a:pt x="59672" y="3022"/>
                    </a:lnTo>
                    <a:lnTo>
                      <a:pt x="57664" y="2288"/>
                    </a:lnTo>
                    <a:lnTo>
                      <a:pt x="55612" y="1651"/>
                    </a:lnTo>
                    <a:lnTo>
                      <a:pt x="53516" y="1110"/>
                    </a:lnTo>
                    <a:lnTo>
                      <a:pt x="51386" y="682"/>
                    </a:lnTo>
                    <a:lnTo>
                      <a:pt x="49220" y="350"/>
                    </a:lnTo>
                    <a:lnTo>
                      <a:pt x="47011" y="123"/>
                    </a:lnTo>
                    <a:lnTo>
                      <a:pt x="44785" y="10"/>
                    </a:lnTo>
                    <a:lnTo>
                      <a:pt x="4365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2"/>
              <p:cNvSpPr/>
              <p:nvPr/>
            </p:nvSpPr>
            <p:spPr>
              <a:xfrm>
                <a:off x="819167" y="4586651"/>
                <a:ext cx="44084" cy="44086"/>
              </a:xfrm>
              <a:custGeom>
                <a:rect b="b" l="l" r="r" t="t"/>
                <a:pathLst>
                  <a:path extrusionOk="0" h="30562" w="30561">
                    <a:moveTo>
                      <a:pt x="15280" y="1"/>
                    </a:moveTo>
                    <a:lnTo>
                      <a:pt x="14486" y="18"/>
                    </a:lnTo>
                    <a:lnTo>
                      <a:pt x="12949" y="166"/>
                    </a:lnTo>
                    <a:lnTo>
                      <a:pt x="11456" y="472"/>
                    </a:lnTo>
                    <a:lnTo>
                      <a:pt x="10015" y="926"/>
                    </a:lnTo>
                    <a:lnTo>
                      <a:pt x="8644" y="1502"/>
                    </a:lnTo>
                    <a:lnTo>
                      <a:pt x="7352" y="2210"/>
                    </a:lnTo>
                    <a:lnTo>
                      <a:pt x="6130" y="3030"/>
                    </a:lnTo>
                    <a:lnTo>
                      <a:pt x="4995" y="3965"/>
                    </a:lnTo>
                    <a:lnTo>
                      <a:pt x="3964" y="5004"/>
                    </a:lnTo>
                    <a:lnTo>
                      <a:pt x="3030" y="6139"/>
                    </a:lnTo>
                    <a:lnTo>
                      <a:pt x="2200" y="7353"/>
                    </a:lnTo>
                    <a:lnTo>
                      <a:pt x="1493" y="8654"/>
                    </a:lnTo>
                    <a:lnTo>
                      <a:pt x="917" y="10024"/>
                    </a:lnTo>
                    <a:lnTo>
                      <a:pt x="472" y="11456"/>
                    </a:lnTo>
                    <a:lnTo>
                      <a:pt x="166" y="12950"/>
                    </a:lnTo>
                    <a:lnTo>
                      <a:pt x="9" y="14495"/>
                    </a:lnTo>
                    <a:lnTo>
                      <a:pt x="0" y="15281"/>
                    </a:lnTo>
                    <a:lnTo>
                      <a:pt x="9" y="16067"/>
                    </a:lnTo>
                    <a:lnTo>
                      <a:pt x="166" y="17612"/>
                    </a:lnTo>
                    <a:lnTo>
                      <a:pt x="472" y="19105"/>
                    </a:lnTo>
                    <a:lnTo>
                      <a:pt x="917" y="20537"/>
                    </a:lnTo>
                    <a:lnTo>
                      <a:pt x="1493" y="21908"/>
                    </a:lnTo>
                    <a:lnTo>
                      <a:pt x="2200" y="23209"/>
                    </a:lnTo>
                    <a:lnTo>
                      <a:pt x="3030" y="24423"/>
                    </a:lnTo>
                    <a:lnTo>
                      <a:pt x="3964" y="25558"/>
                    </a:lnTo>
                    <a:lnTo>
                      <a:pt x="4995" y="26597"/>
                    </a:lnTo>
                    <a:lnTo>
                      <a:pt x="6130" y="27531"/>
                    </a:lnTo>
                    <a:lnTo>
                      <a:pt x="7352" y="28352"/>
                    </a:lnTo>
                    <a:lnTo>
                      <a:pt x="8644" y="29059"/>
                    </a:lnTo>
                    <a:lnTo>
                      <a:pt x="10015" y="29636"/>
                    </a:lnTo>
                    <a:lnTo>
                      <a:pt x="11456" y="30090"/>
                    </a:lnTo>
                    <a:lnTo>
                      <a:pt x="12949" y="30395"/>
                    </a:lnTo>
                    <a:lnTo>
                      <a:pt x="14486" y="30544"/>
                    </a:lnTo>
                    <a:lnTo>
                      <a:pt x="15280" y="30561"/>
                    </a:lnTo>
                    <a:lnTo>
                      <a:pt x="16066" y="30544"/>
                    </a:lnTo>
                    <a:lnTo>
                      <a:pt x="17603" y="30395"/>
                    </a:lnTo>
                    <a:lnTo>
                      <a:pt x="19096" y="30090"/>
                    </a:lnTo>
                    <a:lnTo>
                      <a:pt x="20537" y="29636"/>
                    </a:lnTo>
                    <a:lnTo>
                      <a:pt x="21908" y="29059"/>
                    </a:lnTo>
                    <a:lnTo>
                      <a:pt x="23200" y="28352"/>
                    </a:lnTo>
                    <a:lnTo>
                      <a:pt x="24422" y="27531"/>
                    </a:lnTo>
                    <a:lnTo>
                      <a:pt x="25557" y="26597"/>
                    </a:lnTo>
                    <a:lnTo>
                      <a:pt x="26588" y="25558"/>
                    </a:lnTo>
                    <a:lnTo>
                      <a:pt x="27522" y="24423"/>
                    </a:lnTo>
                    <a:lnTo>
                      <a:pt x="28352" y="23209"/>
                    </a:lnTo>
                    <a:lnTo>
                      <a:pt x="29059" y="21908"/>
                    </a:lnTo>
                    <a:lnTo>
                      <a:pt x="29635" y="20537"/>
                    </a:lnTo>
                    <a:lnTo>
                      <a:pt x="30080" y="19105"/>
                    </a:lnTo>
                    <a:lnTo>
                      <a:pt x="30386" y="17612"/>
                    </a:lnTo>
                    <a:lnTo>
                      <a:pt x="30543" y="16067"/>
                    </a:lnTo>
                    <a:lnTo>
                      <a:pt x="30561" y="15281"/>
                    </a:lnTo>
                    <a:lnTo>
                      <a:pt x="30543" y="14495"/>
                    </a:lnTo>
                    <a:lnTo>
                      <a:pt x="30386" y="12950"/>
                    </a:lnTo>
                    <a:lnTo>
                      <a:pt x="30080" y="11456"/>
                    </a:lnTo>
                    <a:lnTo>
                      <a:pt x="29635" y="10024"/>
                    </a:lnTo>
                    <a:lnTo>
                      <a:pt x="29059" y="8654"/>
                    </a:lnTo>
                    <a:lnTo>
                      <a:pt x="28352" y="7353"/>
                    </a:lnTo>
                    <a:lnTo>
                      <a:pt x="27522" y="6139"/>
                    </a:lnTo>
                    <a:lnTo>
                      <a:pt x="26588" y="5004"/>
                    </a:lnTo>
                    <a:lnTo>
                      <a:pt x="25557" y="3965"/>
                    </a:lnTo>
                    <a:lnTo>
                      <a:pt x="24422" y="3030"/>
                    </a:lnTo>
                    <a:lnTo>
                      <a:pt x="23200" y="2210"/>
                    </a:lnTo>
                    <a:lnTo>
                      <a:pt x="21908" y="1502"/>
                    </a:lnTo>
                    <a:lnTo>
                      <a:pt x="20537" y="926"/>
                    </a:lnTo>
                    <a:lnTo>
                      <a:pt x="19096" y="472"/>
                    </a:lnTo>
                    <a:lnTo>
                      <a:pt x="17603" y="166"/>
                    </a:lnTo>
                    <a:lnTo>
                      <a:pt x="16066" y="18"/>
                    </a:lnTo>
                    <a:lnTo>
                      <a:pt x="15280"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0" name="Google Shape;410;p32"/>
            <p:cNvGrpSpPr/>
            <p:nvPr/>
          </p:nvGrpSpPr>
          <p:grpSpPr>
            <a:xfrm>
              <a:off x="989818" y="4604847"/>
              <a:ext cx="1931844" cy="210801"/>
              <a:chOff x="1340225" y="2610825"/>
              <a:chExt cx="5581750" cy="609075"/>
            </a:xfrm>
          </p:grpSpPr>
          <p:sp>
            <p:nvSpPr>
              <p:cNvPr id="411" name="Google Shape;411;p32"/>
              <p:cNvSpPr/>
              <p:nvPr/>
            </p:nvSpPr>
            <p:spPr>
              <a:xfrm>
                <a:off x="3362375" y="2661450"/>
                <a:ext cx="394575" cy="412250"/>
              </a:xfrm>
              <a:custGeom>
                <a:rect b="b" l="l" r="r" t="t"/>
                <a:pathLst>
                  <a:path extrusionOk="0" h="16490" w="15783">
                    <a:moveTo>
                      <a:pt x="1" y="0"/>
                    </a:moveTo>
                    <a:lnTo>
                      <a:pt x="1" y="16489"/>
                    </a:lnTo>
                    <a:lnTo>
                      <a:pt x="2106" y="16489"/>
                    </a:lnTo>
                    <a:lnTo>
                      <a:pt x="2106" y="6708"/>
                    </a:lnTo>
                    <a:lnTo>
                      <a:pt x="2016" y="3941"/>
                    </a:lnTo>
                    <a:lnTo>
                      <a:pt x="2106" y="3941"/>
                    </a:lnTo>
                    <a:lnTo>
                      <a:pt x="7265" y="12987"/>
                    </a:lnTo>
                    <a:lnTo>
                      <a:pt x="8510" y="12987"/>
                    </a:lnTo>
                    <a:lnTo>
                      <a:pt x="13669" y="3941"/>
                    </a:lnTo>
                    <a:lnTo>
                      <a:pt x="13758" y="3941"/>
                    </a:lnTo>
                    <a:lnTo>
                      <a:pt x="13669" y="6708"/>
                    </a:lnTo>
                    <a:lnTo>
                      <a:pt x="13669" y="16489"/>
                    </a:lnTo>
                    <a:lnTo>
                      <a:pt x="15782" y="16489"/>
                    </a:lnTo>
                    <a:lnTo>
                      <a:pt x="15782" y="0"/>
                    </a:lnTo>
                    <a:lnTo>
                      <a:pt x="13669" y="0"/>
                    </a:lnTo>
                    <a:lnTo>
                      <a:pt x="7936" y="10040"/>
                    </a:lnTo>
                    <a:lnTo>
                      <a:pt x="7847" y="10040"/>
                    </a:lnTo>
                    <a:lnTo>
                      <a:pt x="211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2"/>
              <p:cNvSpPr/>
              <p:nvPr/>
            </p:nvSpPr>
            <p:spPr>
              <a:xfrm>
                <a:off x="3806400" y="2782125"/>
                <a:ext cx="251700" cy="300750"/>
              </a:xfrm>
              <a:custGeom>
                <a:rect b="b" l="l" r="r" t="t"/>
                <a:pathLst>
                  <a:path extrusionOk="0" h="12030" w="10068">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3" y="9351"/>
                    </a:lnTo>
                    <a:lnTo>
                      <a:pt x="6109" y="9718"/>
                    </a:lnTo>
                    <a:lnTo>
                      <a:pt x="5509" y="9960"/>
                    </a:lnTo>
                    <a:lnTo>
                      <a:pt x="4882" y="10086"/>
                    </a:lnTo>
                    <a:lnTo>
                      <a:pt x="4560" y="10095"/>
                    </a:lnTo>
                    <a:lnTo>
                      <a:pt x="4327" y="10086"/>
                    </a:lnTo>
                    <a:lnTo>
                      <a:pt x="3897" y="10032"/>
                    </a:lnTo>
                    <a:lnTo>
                      <a:pt x="3485" y="9907"/>
                    </a:lnTo>
                    <a:lnTo>
                      <a:pt x="3100" y="9727"/>
                    </a:lnTo>
                    <a:lnTo>
                      <a:pt x="2929" y="9611"/>
                    </a:lnTo>
                    <a:lnTo>
                      <a:pt x="2750" y="9486"/>
                    </a:lnTo>
                    <a:lnTo>
                      <a:pt x="2482" y="9199"/>
                    </a:lnTo>
                    <a:lnTo>
                      <a:pt x="2303" y="8877"/>
                    </a:lnTo>
                    <a:lnTo>
                      <a:pt x="2213" y="8509"/>
                    </a:lnTo>
                    <a:lnTo>
                      <a:pt x="2204" y="8303"/>
                    </a:lnTo>
                    <a:lnTo>
                      <a:pt x="2213" y="8079"/>
                    </a:lnTo>
                    <a:lnTo>
                      <a:pt x="2311" y="7658"/>
                    </a:lnTo>
                    <a:lnTo>
                      <a:pt x="2509" y="7264"/>
                    </a:lnTo>
                    <a:lnTo>
                      <a:pt x="2804" y="6906"/>
                    </a:lnTo>
                    <a:lnTo>
                      <a:pt x="2992" y="6736"/>
                    </a:lnTo>
                    <a:lnTo>
                      <a:pt x="3198" y="6575"/>
                    </a:lnTo>
                    <a:lnTo>
                      <a:pt x="3682" y="6324"/>
                    </a:lnTo>
                    <a:lnTo>
                      <a:pt x="4264" y="6154"/>
                    </a:lnTo>
                    <a:lnTo>
                      <a:pt x="4945" y="6073"/>
                    </a:lnTo>
                    <a:lnTo>
                      <a:pt x="5321" y="6064"/>
                    </a:lnTo>
                    <a:close/>
                    <a:moveTo>
                      <a:pt x="5043" y="1"/>
                    </a:moveTo>
                    <a:lnTo>
                      <a:pt x="4578" y="10"/>
                    </a:lnTo>
                    <a:lnTo>
                      <a:pt x="3718" y="117"/>
                    </a:lnTo>
                    <a:lnTo>
                      <a:pt x="2965" y="332"/>
                    </a:lnTo>
                    <a:lnTo>
                      <a:pt x="2294" y="654"/>
                    </a:lnTo>
                    <a:lnTo>
                      <a:pt x="1998" y="860"/>
                    </a:lnTo>
                    <a:lnTo>
                      <a:pt x="1711"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1" y="2267"/>
                    </a:lnTo>
                    <a:lnTo>
                      <a:pt x="3995" y="2105"/>
                    </a:lnTo>
                    <a:lnTo>
                      <a:pt x="4416" y="1989"/>
                    </a:lnTo>
                    <a:lnTo>
                      <a:pt x="4855" y="1935"/>
                    </a:lnTo>
                    <a:lnTo>
                      <a:pt x="5088" y="1935"/>
                    </a:lnTo>
                    <a:lnTo>
                      <a:pt x="5393" y="1944"/>
                    </a:lnTo>
                    <a:lnTo>
                      <a:pt x="5966" y="2034"/>
                    </a:lnTo>
                    <a:lnTo>
                      <a:pt x="6485" y="2222"/>
                    </a:lnTo>
                    <a:lnTo>
                      <a:pt x="6960" y="2500"/>
                    </a:lnTo>
                    <a:lnTo>
                      <a:pt x="7184" y="2688"/>
                    </a:lnTo>
                    <a:lnTo>
                      <a:pt x="7381" y="2876"/>
                    </a:lnTo>
                    <a:lnTo>
                      <a:pt x="7703" y="3315"/>
                    </a:lnTo>
                    <a:lnTo>
                      <a:pt x="7918" y="3807"/>
                    </a:lnTo>
                    <a:lnTo>
                      <a:pt x="8026" y="4371"/>
                    </a:lnTo>
                    <a:lnTo>
                      <a:pt x="8035" y="4676"/>
                    </a:lnTo>
                    <a:lnTo>
                      <a:pt x="8035" y="4998"/>
                    </a:lnTo>
                    <a:lnTo>
                      <a:pt x="7721" y="4837"/>
                    </a:lnTo>
                    <a:lnTo>
                      <a:pt x="7041" y="4577"/>
                    </a:lnTo>
                    <a:lnTo>
                      <a:pt x="6270" y="4398"/>
                    </a:lnTo>
                    <a:lnTo>
                      <a:pt x="5419" y="4318"/>
                    </a:lnTo>
                    <a:lnTo>
                      <a:pt x="4963" y="4309"/>
                    </a:lnTo>
                    <a:lnTo>
                      <a:pt x="4443" y="4318"/>
                    </a:lnTo>
                    <a:lnTo>
                      <a:pt x="3476" y="4452"/>
                    </a:lnTo>
                    <a:lnTo>
                      <a:pt x="2598" y="4712"/>
                    </a:lnTo>
                    <a:lnTo>
                      <a:pt x="1801" y="5106"/>
                    </a:lnTo>
                    <a:lnTo>
                      <a:pt x="1434" y="5357"/>
                    </a:lnTo>
                    <a:lnTo>
                      <a:pt x="1264" y="5491"/>
                    </a:lnTo>
                    <a:lnTo>
                      <a:pt x="941" y="5778"/>
                    </a:lnTo>
                    <a:lnTo>
                      <a:pt x="672" y="6091"/>
                    </a:lnTo>
                    <a:lnTo>
                      <a:pt x="449" y="6422"/>
                    </a:lnTo>
                    <a:lnTo>
                      <a:pt x="269" y="6781"/>
                    </a:lnTo>
                    <a:lnTo>
                      <a:pt x="135" y="7175"/>
                    </a:lnTo>
                    <a:lnTo>
                      <a:pt x="54" y="7578"/>
                    </a:lnTo>
                    <a:lnTo>
                      <a:pt x="10" y="8017"/>
                    </a:lnTo>
                    <a:lnTo>
                      <a:pt x="1" y="8250"/>
                    </a:lnTo>
                    <a:lnTo>
                      <a:pt x="19" y="8671"/>
                    </a:lnTo>
                    <a:lnTo>
                      <a:pt x="117" y="9253"/>
                    </a:lnTo>
                    <a:lnTo>
                      <a:pt x="234" y="9611"/>
                    </a:lnTo>
                    <a:lnTo>
                      <a:pt x="386" y="9960"/>
                    </a:lnTo>
                    <a:lnTo>
                      <a:pt x="574" y="10274"/>
                    </a:lnTo>
                    <a:lnTo>
                      <a:pt x="923" y="10722"/>
                    </a:lnTo>
                    <a:lnTo>
                      <a:pt x="1210" y="10990"/>
                    </a:lnTo>
                    <a:lnTo>
                      <a:pt x="1523" y="11241"/>
                    </a:lnTo>
                    <a:lnTo>
                      <a:pt x="2195" y="11626"/>
                    </a:lnTo>
                    <a:lnTo>
                      <a:pt x="2947" y="11895"/>
                    </a:lnTo>
                    <a:lnTo>
                      <a:pt x="3771" y="12020"/>
                    </a:lnTo>
                    <a:lnTo>
                      <a:pt x="4210" y="12029"/>
                    </a:lnTo>
                    <a:lnTo>
                      <a:pt x="4515" y="12029"/>
                    </a:lnTo>
                    <a:lnTo>
                      <a:pt x="5088" y="11967"/>
                    </a:lnTo>
                    <a:lnTo>
                      <a:pt x="5625" y="11841"/>
                    </a:lnTo>
                    <a:lnTo>
                      <a:pt x="6127" y="11662"/>
                    </a:lnTo>
                    <a:lnTo>
                      <a:pt x="6593" y="11420"/>
                    </a:lnTo>
                    <a:lnTo>
                      <a:pt x="7023" y="11116"/>
                    </a:lnTo>
                    <a:lnTo>
                      <a:pt x="7417"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8" y="1774"/>
                    </a:lnTo>
                    <a:lnTo>
                      <a:pt x="8814" y="1425"/>
                    </a:lnTo>
                    <a:lnTo>
                      <a:pt x="8635" y="1263"/>
                    </a:lnTo>
                    <a:lnTo>
                      <a:pt x="8456" y="1111"/>
                    </a:lnTo>
                    <a:lnTo>
                      <a:pt x="8071" y="834"/>
                    </a:lnTo>
                    <a:lnTo>
                      <a:pt x="7668" y="592"/>
                    </a:lnTo>
                    <a:lnTo>
                      <a:pt x="7247" y="395"/>
                    </a:lnTo>
                    <a:lnTo>
                      <a:pt x="6799" y="233"/>
                    </a:lnTo>
                    <a:lnTo>
                      <a:pt x="6324" y="117"/>
                    </a:lnTo>
                    <a:lnTo>
                      <a:pt x="5572" y="10"/>
                    </a:lnTo>
                    <a:lnTo>
                      <a:pt x="504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2"/>
              <p:cNvSpPr/>
              <p:nvPr/>
            </p:nvSpPr>
            <p:spPr>
              <a:xfrm>
                <a:off x="4114950" y="2782575"/>
                <a:ext cx="283275" cy="415600"/>
              </a:xfrm>
              <a:custGeom>
                <a:rect b="b" l="l" r="r" t="t"/>
                <a:pathLst>
                  <a:path extrusionOk="0" h="16624" w="11331">
                    <a:moveTo>
                      <a:pt x="5617" y="1926"/>
                    </a:moveTo>
                    <a:lnTo>
                      <a:pt x="5984" y="1935"/>
                    </a:lnTo>
                    <a:lnTo>
                      <a:pt x="6665" y="2078"/>
                    </a:lnTo>
                    <a:lnTo>
                      <a:pt x="7300" y="2356"/>
                    </a:lnTo>
                    <a:lnTo>
                      <a:pt x="7883" y="2777"/>
                    </a:lnTo>
                    <a:lnTo>
                      <a:pt x="8151" y="3046"/>
                    </a:lnTo>
                    <a:lnTo>
                      <a:pt x="8402" y="3332"/>
                    </a:lnTo>
                    <a:lnTo>
                      <a:pt x="8805" y="3977"/>
                    </a:lnTo>
                    <a:lnTo>
                      <a:pt x="9065" y="4712"/>
                    </a:lnTo>
                    <a:lnTo>
                      <a:pt x="9199" y="5545"/>
                    </a:lnTo>
                    <a:lnTo>
                      <a:pt x="9217" y="6001"/>
                    </a:lnTo>
                    <a:lnTo>
                      <a:pt x="9199" y="6449"/>
                    </a:lnTo>
                    <a:lnTo>
                      <a:pt x="9065" y="7282"/>
                    </a:lnTo>
                    <a:lnTo>
                      <a:pt x="8805" y="8017"/>
                    </a:lnTo>
                    <a:lnTo>
                      <a:pt x="8402" y="8670"/>
                    </a:lnTo>
                    <a:lnTo>
                      <a:pt x="8151" y="8957"/>
                    </a:lnTo>
                    <a:lnTo>
                      <a:pt x="7883" y="9226"/>
                    </a:lnTo>
                    <a:lnTo>
                      <a:pt x="7300" y="9647"/>
                    </a:lnTo>
                    <a:lnTo>
                      <a:pt x="6665" y="9924"/>
                    </a:lnTo>
                    <a:lnTo>
                      <a:pt x="5984" y="10068"/>
                    </a:lnTo>
                    <a:lnTo>
                      <a:pt x="5617" y="10077"/>
                    </a:lnTo>
                    <a:lnTo>
                      <a:pt x="5249" y="10068"/>
                    </a:lnTo>
                    <a:lnTo>
                      <a:pt x="4560" y="9924"/>
                    </a:lnTo>
                    <a:lnTo>
                      <a:pt x="3924" y="9647"/>
                    </a:lnTo>
                    <a:lnTo>
                      <a:pt x="3342" y="9235"/>
                    </a:lnTo>
                    <a:lnTo>
                      <a:pt x="3082" y="8966"/>
                    </a:lnTo>
                    <a:lnTo>
                      <a:pt x="2822" y="8688"/>
                    </a:lnTo>
                    <a:lnTo>
                      <a:pt x="2428" y="8044"/>
                    </a:lnTo>
                    <a:lnTo>
                      <a:pt x="2168" y="7300"/>
                    </a:lnTo>
                    <a:lnTo>
                      <a:pt x="2034" y="6458"/>
                    </a:lnTo>
                    <a:lnTo>
                      <a:pt x="2025" y="6001"/>
                    </a:lnTo>
                    <a:lnTo>
                      <a:pt x="2034" y="5545"/>
                    </a:lnTo>
                    <a:lnTo>
                      <a:pt x="2168" y="4712"/>
                    </a:lnTo>
                    <a:lnTo>
                      <a:pt x="2437" y="3968"/>
                    </a:lnTo>
                    <a:lnTo>
                      <a:pt x="2831" y="3323"/>
                    </a:lnTo>
                    <a:lnTo>
                      <a:pt x="3082" y="3037"/>
                    </a:lnTo>
                    <a:lnTo>
                      <a:pt x="3342" y="2768"/>
                    </a:lnTo>
                    <a:lnTo>
                      <a:pt x="3924" y="2356"/>
                    </a:lnTo>
                    <a:lnTo>
                      <a:pt x="4560" y="2078"/>
                    </a:lnTo>
                    <a:lnTo>
                      <a:pt x="5249" y="1935"/>
                    </a:lnTo>
                    <a:lnTo>
                      <a:pt x="5617" y="1926"/>
                    </a:lnTo>
                    <a:close/>
                    <a:moveTo>
                      <a:pt x="5966" y="1"/>
                    </a:moveTo>
                    <a:lnTo>
                      <a:pt x="5643" y="9"/>
                    </a:lnTo>
                    <a:lnTo>
                      <a:pt x="5034" y="72"/>
                    </a:lnTo>
                    <a:lnTo>
                      <a:pt x="4452" y="207"/>
                    </a:lnTo>
                    <a:lnTo>
                      <a:pt x="3906" y="413"/>
                    </a:lnTo>
                    <a:lnTo>
                      <a:pt x="3646" y="547"/>
                    </a:lnTo>
                    <a:lnTo>
                      <a:pt x="3395" y="690"/>
                    </a:lnTo>
                    <a:lnTo>
                      <a:pt x="2948" y="995"/>
                    </a:lnTo>
                    <a:lnTo>
                      <a:pt x="2562" y="1344"/>
                    </a:lnTo>
                    <a:lnTo>
                      <a:pt x="2249" y="1720"/>
                    </a:lnTo>
                    <a:lnTo>
                      <a:pt x="2115" y="1926"/>
                    </a:lnTo>
                    <a:lnTo>
                      <a:pt x="2025" y="1926"/>
                    </a:lnTo>
                    <a:lnTo>
                      <a:pt x="2025" y="359"/>
                    </a:lnTo>
                    <a:lnTo>
                      <a:pt x="1" y="359"/>
                    </a:lnTo>
                    <a:lnTo>
                      <a:pt x="1" y="16624"/>
                    </a:lnTo>
                    <a:lnTo>
                      <a:pt x="2115" y="16624"/>
                    </a:lnTo>
                    <a:lnTo>
                      <a:pt x="2115" y="11653"/>
                    </a:lnTo>
                    <a:lnTo>
                      <a:pt x="2025" y="10086"/>
                    </a:lnTo>
                    <a:lnTo>
                      <a:pt x="2115" y="10086"/>
                    </a:lnTo>
                    <a:lnTo>
                      <a:pt x="2249" y="10292"/>
                    </a:lnTo>
                    <a:lnTo>
                      <a:pt x="2562" y="10668"/>
                    </a:lnTo>
                    <a:lnTo>
                      <a:pt x="2948" y="11017"/>
                    </a:lnTo>
                    <a:lnTo>
                      <a:pt x="3395" y="11322"/>
                    </a:lnTo>
                    <a:lnTo>
                      <a:pt x="3646" y="11465"/>
                    </a:lnTo>
                    <a:lnTo>
                      <a:pt x="3906" y="11599"/>
                    </a:lnTo>
                    <a:lnTo>
                      <a:pt x="4452" y="11805"/>
                    </a:lnTo>
                    <a:lnTo>
                      <a:pt x="5034" y="11940"/>
                    </a:lnTo>
                    <a:lnTo>
                      <a:pt x="5643" y="12011"/>
                    </a:lnTo>
                    <a:lnTo>
                      <a:pt x="6235" y="12011"/>
                    </a:lnTo>
                    <a:lnTo>
                      <a:pt x="6763" y="11958"/>
                    </a:lnTo>
                    <a:lnTo>
                      <a:pt x="7274" y="11850"/>
                    </a:lnTo>
                    <a:lnTo>
                      <a:pt x="7766" y="11680"/>
                    </a:lnTo>
                    <a:lnTo>
                      <a:pt x="8232" y="11465"/>
                    </a:lnTo>
                    <a:lnTo>
                      <a:pt x="8689" y="11205"/>
                    </a:lnTo>
                    <a:lnTo>
                      <a:pt x="9119" y="10883"/>
                    </a:lnTo>
                    <a:lnTo>
                      <a:pt x="9540" y="10507"/>
                    </a:lnTo>
                    <a:lnTo>
                      <a:pt x="9737" y="10301"/>
                    </a:lnTo>
                    <a:lnTo>
                      <a:pt x="9934" y="10086"/>
                    </a:lnTo>
                    <a:lnTo>
                      <a:pt x="10283" y="9629"/>
                    </a:lnTo>
                    <a:lnTo>
                      <a:pt x="10579" y="9145"/>
                    </a:lnTo>
                    <a:lnTo>
                      <a:pt x="10829" y="8635"/>
                    </a:lnTo>
                    <a:lnTo>
                      <a:pt x="11026" y="8097"/>
                    </a:lnTo>
                    <a:lnTo>
                      <a:pt x="11179" y="7533"/>
                    </a:lnTo>
                    <a:lnTo>
                      <a:pt x="11277" y="6951"/>
                    </a:lnTo>
                    <a:lnTo>
                      <a:pt x="11322" y="6333"/>
                    </a:lnTo>
                    <a:lnTo>
                      <a:pt x="11331" y="6010"/>
                    </a:lnTo>
                    <a:lnTo>
                      <a:pt x="11322" y="5697"/>
                    </a:lnTo>
                    <a:lnTo>
                      <a:pt x="11277" y="5079"/>
                    </a:lnTo>
                    <a:lnTo>
                      <a:pt x="11179" y="4488"/>
                    </a:lnTo>
                    <a:lnTo>
                      <a:pt x="11026" y="3932"/>
                    </a:lnTo>
                    <a:lnTo>
                      <a:pt x="10829" y="3395"/>
                    </a:lnTo>
                    <a:lnTo>
                      <a:pt x="10579" y="2885"/>
                    </a:lnTo>
                    <a:lnTo>
                      <a:pt x="10283" y="2401"/>
                    </a:lnTo>
                    <a:lnTo>
                      <a:pt x="9934" y="1944"/>
                    </a:lnTo>
                    <a:lnTo>
                      <a:pt x="9737" y="1729"/>
                    </a:lnTo>
                    <a:lnTo>
                      <a:pt x="9540" y="1514"/>
                    </a:lnTo>
                    <a:lnTo>
                      <a:pt x="9128" y="1138"/>
                    </a:lnTo>
                    <a:lnTo>
                      <a:pt x="8689" y="816"/>
                    </a:lnTo>
                    <a:lnTo>
                      <a:pt x="8241" y="538"/>
                    </a:lnTo>
                    <a:lnTo>
                      <a:pt x="7766" y="323"/>
                    </a:lnTo>
                    <a:lnTo>
                      <a:pt x="7274" y="162"/>
                    </a:lnTo>
                    <a:lnTo>
                      <a:pt x="6763" y="54"/>
                    </a:lnTo>
                    <a:lnTo>
                      <a:pt x="62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2"/>
              <p:cNvSpPr/>
              <p:nvPr/>
            </p:nvSpPr>
            <p:spPr>
              <a:xfrm>
                <a:off x="4425300" y="2782350"/>
                <a:ext cx="234925" cy="300525"/>
              </a:xfrm>
              <a:custGeom>
                <a:rect b="b" l="l" r="r" t="t"/>
                <a:pathLst>
                  <a:path extrusionOk="0" h="12021" w="9397">
                    <a:moveTo>
                      <a:pt x="4846" y="1"/>
                    </a:moveTo>
                    <a:lnTo>
                      <a:pt x="4398" y="10"/>
                    </a:lnTo>
                    <a:lnTo>
                      <a:pt x="3547" y="126"/>
                    </a:lnTo>
                    <a:lnTo>
                      <a:pt x="2759" y="350"/>
                    </a:lnTo>
                    <a:lnTo>
                      <a:pt x="2043" y="699"/>
                    </a:lnTo>
                    <a:lnTo>
                      <a:pt x="1702" y="932"/>
                    </a:lnTo>
                    <a:lnTo>
                      <a:pt x="1389" y="1165"/>
                    </a:lnTo>
                    <a:lnTo>
                      <a:pt x="1004" y="1568"/>
                    </a:lnTo>
                    <a:lnTo>
                      <a:pt x="798" y="1855"/>
                    </a:lnTo>
                    <a:lnTo>
                      <a:pt x="628" y="2159"/>
                    </a:lnTo>
                    <a:lnTo>
                      <a:pt x="511" y="2482"/>
                    </a:lnTo>
                    <a:lnTo>
                      <a:pt x="422" y="2813"/>
                    </a:lnTo>
                    <a:lnTo>
                      <a:pt x="386" y="3171"/>
                    </a:lnTo>
                    <a:lnTo>
                      <a:pt x="386" y="3359"/>
                    </a:lnTo>
                    <a:lnTo>
                      <a:pt x="395" y="3682"/>
                    </a:lnTo>
                    <a:lnTo>
                      <a:pt x="511" y="4264"/>
                    </a:lnTo>
                    <a:lnTo>
                      <a:pt x="753" y="4783"/>
                    </a:lnTo>
                    <a:lnTo>
                      <a:pt x="1111" y="5240"/>
                    </a:lnTo>
                    <a:lnTo>
                      <a:pt x="1344" y="5437"/>
                    </a:lnTo>
                    <a:lnTo>
                      <a:pt x="1586" y="5625"/>
                    </a:lnTo>
                    <a:lnTo>
                      <a:pt x="2088" y="5957"/>
                    </a:lnTo>
                    <a:lnTo>
                      <a:pt x="2598" y="6216"/>
                    </a:lnTo>
                    <a:lnTo>
                      <a:pt x="3126" y="6422"/>
                    </a:lnTo>
                    <a:lnTo>
                      <a:pt x="3395" y="6494"/>
                    </a:lnTo>
                    <a:lnTo>
                      <a:pt x="5679" y="7040"/>
                    </a:lnTo>
                    <a:lnTo>
                      <a:pt x="6046" y="7148"/>
                    </a:lnTo>
                    <a:lnTo>
                      <a:pt x="6494" y="7354"/>
                    </a:lnTo>
                    <a:lnTo>
                      <a:pt x="6736" y="7524"/>
                    </a:lnTo>
                    <a:lnTo>
                      <a:pt x="6924" y="7712"/>
                    </a:lnTo>
                    <a:lnTo>
                      <a:pt x="7076" y="7918"/>
                    </a:lnTo>
                    <a:lnTo>
                      <a:pt x="7166" y="8151"/>
                    </a:lnTo>
                    <a:lnTo>
                      <a:pt x="7220" y="8402"/>
                    </a:lnTo>
                    <a:lnTo>
                      <a:pt x="7220" y="8536"/>
                    </a:lnTo>
                    <a:lnTo>
                      <a:pt x="7220" y="8715"/>
                    </a:lnTo>
                    <a:lnTo>
                      <a:pt x="7139" y="9038"/>
                    </a:lnTo>
                    <a:lnTo>
                      <a:pt x="6978" y="9333"/>
                    </a:lnTo>
                    <a:lnTo>
                      <a:pt x="6736" y="9584"/>
                    </a:lnTo>
                    <a:lnTo>
                      <a:pt x="6584" y="9692"/>
                    </a:lnTo>
                    <a:lnTo>
                      <a:pt x="6422" y="9799"/>
                    </a:lnTo>
                    <a:lnTo>
                      <a:pt x="6055" y="9960"/>
                    </a:lnTo>
                    <a:lnTo>
                      <a:pt x="5652" y="10068"/>
                    </a:lnTo>
                    <a:lnTo>
                      <a:pt x="5204" y="10121"/>
                    </a:lnTo>
                    <a:lnTo>
                      <a:pt x="4963" y="10130"/>
                    </a:lnTo>
                    <a:lnTo>
                      <a:pt x="4694" y="10121"/>
                    </a:lnTo>
                    <a:lnTo>
                      <a:pt x="4192" y="10059"/>
                    </a:lnTo>
                    <a:lnTo>
                      <a:pt x="3727" y="9924"/>
                    </a:lnTo>
                    <a:lnTo>
                      <a:pt x="3306" y="9727"/>
                    </a:lnTo>
                    <a:lnTo>
                      <a:pt x="2920" y="9468"/>
                    </a:lnTo>
                    <a:lnTo>
                      <a:pt x="2571" y="9136"/>
                    </a:lnTo>
                    <a:lnTo>
                      <a:pt x="2267" y="8733"/>
                    </a:lnTo>
                    <a:lnTo>
                      <a:pt x="2007" y="8276"/>
                    </a:lnTo>
                    <a:lnTo>
                      <a:pt x="1890" y="8017"/>
                    </a:lnTo>
                    <a:lnTo>
                      <a:pt x="1" y="8796"/>
                    </a:lnTo>
                    <a:lnTo>
                      <a:pt x="153" y="9145"/>
                    </a:lnTo>
                    <a:lnTo>
                      <a:pt x="520" y="9772"/>
                    </a:lnTo>
                    <a:lnTo>
                      <a:pt x="968" y="10354"/>
                    </a:lnTo>
                    <a:lnTo>
                      <a:pt x="1505" y="10865"/>
                    </a:lnTo>
                    <a:lnTo>
                      <a:pt x="1801" y="11107"/>
                    </a:lnTo>
                    <a:lnTo>
                      <a:pt x="2123" y="11322"/>
                    </a:lnTo>
                    <a:lnTo>
                      <a:pt x="2822" y="11671"/>
                    </a:lnTo>
                    <a:lnTo>
                      <a:pt x="3601" y="11895"/>
                    </a:lnTo>
                    <a:lnTo>
                      <a:pt x="4461" y="12011"/>
                    </a:lnTo>
                    <a:lnTo>
                      <a:pt x="4927" y="12020"/>
                    </a:lnTo>
                    <a:lnTo>
                      <a:pt x="5410" y="12011"/>
                    </a:lnTo>
                    <a:lnTo>
                      <a:pt x="6306" y="11886"/>
                    </a:lnTo>
                    <a:lnTo>
                      <a:pt x="7112" y="11626"/>
                    </a:lnTo>
                    <a:lnTo>
                      <a:pt x="7829" y="11241"/>
                    </a:lnTo>
                    <a:lnTo>
                      <a:pt x="8151" y="11008"/>
                    </a:lnTo>
                    <a:lnTo>
                      <a:pt x="8447" y="10748"/>
                    </a:lnTo>
                    <a:lnTo>
                      <a:pt x="8912" y="10175"/>
                    </a:lnTo>
                    <a:lnTo>
                      <a:pt x="9154" y="9709"/>
                    </a:lnTo>
                    <a:lnTo>
                      <a:pt x="9271" y="9378"/>
                    </a:lnTo>
                    <a:lnTo>
                      <a:pt x="9378" y="8850"/>
                    </a:lnTo>
                    <a:lnTo>
                      <a:pt x="9396" y="8473"/>
                    </a:lnTo>
                    <a:lnTo>
                      <a:pt x="9387" y="8196"/>
                    </a:lnTo>
                    <a:lnTo>
                      <a:pt x="9289" y="7658"/>
                    </a:lnTo>
                    <a:lnTo>
                      <a:pt x="9100" y="7148"/>
                    </a:lnTo>
                    <a:lnTo>
                      <a:pt x="8814" y="6673"/>
                    </a:lnTo>
                    <a:lnTo>
                      <a:pt x="8635" y="6449"/>
                    </a:lnTo>
                    <a:lnTo>
                      <a:pt x="8438" y="6225"/>
                    </a:lnTo>
                    <a:lnTo>
                      <a:pt x="7954" y="5849"/>
                    </a:lnTo>
                    <a:lnTo>
                      <a:pt x="7363" y="5536"/>
                    </a:lnTo>
                    <a:lnTo>
                      <a:pt x="6673" y="5276"/>
                    </a:lnTo>
                    <a:lnTo>
                      <a:pt x="6279" y="5177"/>
                    </a:lnTo>
                    <a:lnTo>
                      <a:pt x="4040" y="4658"/>
                    </a:lnTo>
                    <a:lnTo>
                      <a:pt x="3682" y="4568"/>
                    </a:lnTo>
                    <a:lnTo>
                      <a:pt x="3118" y="4318"/>
                    </a:lnTo>
                    <a:lnTo>
                      <a:pt x="2831" y="4076"/>
                    </a:lnTo>
                    <a:lnTo>
                      <a:pt x="2688" y="3897"/>
                    </a:lnTo>
                    <a:lnTo>
                      <a:pt x="2589" y="3691"/>
                    </a:lnTo>
                    <a:lnTo>
                      <a:pt x="2544" y="3467"/>
                    </a:lnTo>
                    <a:lnTo>
                      <a:pt x="2544" y="3350"/>
                    </a:lnTo>
                    <a:lnTo>
                      <a:pt x="2553" y="3180"/>
                    </a:lnTo>
                    <a:lnTo>
                      <a:pt x="2634" y="2876"/>
                    </a:lnTo>
                    <a:lnTo>
                      <a:pt x="2795" y="2616"/>
                    </a:lnTo>
                    <a:lnTo>
                      <a:pt x="3037" y="2383"/>
                    </a:lnTo>
                    <a:lnTo>
                      <a:pt x="3189" y="2285"/>
                    </a:lnTo>
                    <a:lnTo>
                      <a:pt x="3350" y="2186"/>
                    </a:lnTo>
                    <a:lnTo>
                      <a:pt x="3718" y="2043"/>
                    </a:lnTo>
                    <a:lnTo>
                      <a:pt x="4112" y="1944"/>
                    </a:lnTo>
                    <a:lnTo>
                      <a:pt x="4551" y="1890"/>
                    </a:lnTo>
                    <a:lnTo>
                      <a:pt x="5025" y="1890"/>
                    </a:lnTo>
                    <a:lnTo>
                      <a:pt x="5464" y="1944"/>
                    </a:lnTo>
                    <a:lnTo>
                      <a:pt x="5876" y="2034"/>
                    </a:lnTo>
                    <a:lnTo>
                      <a:pt x="6234" y="2177"/>
                    </a:lnTo>
                    <a:lnTo>
                      <a:pt x="6557" y="2365"/>
                    </a:lnTo>
                    <a:lnTo>
                      <a:pt x="6834" y="2598"/>
                    </a:lnTo>
                    <a:lnTo>
                      <a:pt x="7076" y="2885"/>
                    </a:lnTo>
                    <a:lnTo>
                      <a:pt x="7273" y="3207"/>
                    </a:lnTo>
                    <a:lnTo>
                      <a:pt x="7354" y="3395"/>
                    </a:lnTo>
                    <a:lnTo>
                      <a:pt x="9208" y="2634"/>
                    </a:lnTo>
                    <a:lnTo>
                      <a:pt x="9074" y="2320"/>
                    </a:lnTo>
                    <a:lnTo>
                      <a:pt x="8733" y="1756"/>
                    </a:lnTo>
                    <a:lnTo>
                      <a:pt x="8312" y="1263"/>
                    </a:lnTo>
                    <a:lnTo>
                      <a:pt x="7811" y="851"/>
                    </a:lnTo>
                    <a:lnTo>
                      <a:pt x="7524" y="681"/>
                    </a:lnTo>
                    <a:lnTo>
                      <a:pt x="7229" y="520"/>
                    </a:lnTo>
                    <a:lnTo>
                      <a:pt x="6602" y="260"/>
                    </a:lnTo>
                    <a:lnTo>
                      <a:pt x="5930" y="90"/>
                    </a:lnTo>
                    <a:lnTo>
                      <a:pt x="5222" y="10"/>
                    </a:lnTo>
                    <a:lnTo>
                      <a:pt x="484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2"/>
              <p:cNvSpPr/>
              <p:nvPr/>
            </p:nvSpPr>
            <p:spPr>
              <a:xfrm>
                <a:off x="4841550" y="2661450"/>
                <a:ext cx="269625" cy="412250"/>
              </a:xfrm>
              <a:custGeom>
                <a:rect b="b" l="l" r="r" t="t"/>
                <a:pathLst>
                  <a:path extrusionOk="0" h="16490" w="10785">
                    <a:moveTo>
                      <a:pt x="5661" y="2024"/>
                    </a:moveTo>
                    <a:lnTo>
                      <a:pt x="5993" y="2033"/>
                    </a:lnTo>
                    <a:lnTo>
                      <a:pt x="6593" y="2150"/>
                    </a:lnTo>
                    <a:lnTo>
                      <a:pt x="7121" y="2374"/>
                    </a:lnTo>
                    <a:lnTo>
                      <a:pt x="7596" y="2705"/>
                    </a:lnTo>
                    <a:lnTo>
                      <a:pt x="7802" y="2920"/>
                    </a:lnTo>
                    <a:lnTo>
                      <a:pt x="7999" y="3153"/>
                    </a:lnTo>
                    <a:lnTo>
                      <a:pt x="8295" y="3618"/>
                    </a:lnTo>
                    <a:lnTo>
                      <a:pt x="8501" y="4120"/>
                    </a:lnTo>
                    <a:lnTo>
                      <a:pt x="8599" y="4631"/>
                    </a:lnTo>
                    <a:lnTo>
                      <a:pt x="8608" y="4899"/>
                    </a:lnTo>
                    <a:lnTo>
                      <a:pt x="8599" y="5168"/>
                    </a:lnTo>
                    <a:lnTo>
                      <a:pt x="8501" y="5696"/>
                    </a:lnTo>
                    <a:lnTo>
                      <a:pt x="8295" y="6189"/>
                    </a:lnTo>
                    <a:lnTo>
                      <a:pt x="7999" y="6655"/>
                    </a:lnTo>
                    <a:lnTo>
                      <a:pt x="7802" y="6888"/>
                    </a:lnTo>
                    <a:lnTo>
                      <a:pt x="7596" y="7094"/>
                    </a:lnTo>
                    <a:lnTo>
                      <a:pt x="7130" y="7434"/>
                    </a:lnTo>
                    <a:lnTo>
                      <a:pt x="6593" y="7658"/>
                    </a:lnTo>
                    <a:lnTo>
                      <a:pt x="5993" y="7765"/>
                    </a:lnTo>
                    <a:lnTo>
                      <a:pt x="5661" y="7783"/>
                    </a:lnTo>
                    <a:lnTo>
                      <a:pt x="2115" y="7783"/>
                    </a:lnTo>
                    <a:lnTo>
                      <a:pt x="2115" y="2024"/>
                    </a:lnTo>
                    <a:close/>
                    <a:moveTo>
                      <a:pt x="1" y="0"/>
                    </a:moveTo>
                    <a:lnTo>
                      <a:pt x="1" y="16489"/>
                    </a:lnTo>
                    <a:lnTo>
                      <a:pt x="2115" y="16489"/>
                    </a:lnTo>
                    <a:lnTo>
                      <a:pt x="2115" y="9807"/>
                    </a:lnTo>
                    <a:lnTo>
                      <a:pt x="5617" y="9807"/>
                    </a:lnTo>
                    <a:lnTo>
                      <a:pt x="5876" y="9799"/>
                    </a:lnTo>
                    <a:lnTo>
                      <a:pt x="6387" y="9763"/>
                    </a:lnTo>
                    <a:lnTo>
                      <a:pt x="6880" y="9673"/>
                    </a:lnTo>
                    <a:lnTo>
                      <a:pt x="7345" y="9539"/>
                    </a:lnTo>
                    <a:lnTo>
                      <a:pt x="7802" y="9369"/>
                    </a:lnTo>
                    <a:lnTo>
                      <a:pt x="8232" y="9154"/>
                    </a:lnTo>
                    <a:lnTo>
                      <a:pt x="8653" y="8894"/>
                    </a:lnTo>
                    <a:lnTo>
                      <a:pt x="9056" y="8589"/>
                    </a:lnTo>
                    <a:lnTo>
                      <a:pt x="9244" y="8419"/>
                    </a:lnTo>
                    <a:lnTo>
                      <a:pt x="9432" y="8240"/>
                    </a:lnTo>
                    <a:lnTo>
                      <a:pt x="9772" y="7873"/>
                    </a:lnTo>
                    <a:lnTo>
                      <a:pt x="10059" y="7479"/>
                    </a:lnTo>
                    <a:lnTo>
                      <a:pt x="10292" y="7058"/>
                    </a:lnTo>
                    <a:lnTo>
                      <a:pt x="10489" y="6619"/>
                    </a:lnTo>
                    <a:lnTo>
                      <a:pt x="10632" y="6153"/>
                    </a:lnTo>
                    <a:lnTo>
                      <a:pt x="10731" y="5670"/>
                    </a:lnTo>
                    <a:lnTo>
                      <a:pt x="10776" y="5168"/>
                    </a:lnTo>
                    <a:lnTo>
                      <a:pt x="10785" y="4899"/>
                    </a:lnTo>
                    <a:lnTo>
                      <a:pt x="10776" y="4640"/>
                    </a:lnTo>
                    <a:lnTo>
                      <a:pt x="10731" y="4129"/>
                    </a:lnTo>
                    <a:lnTo>
                      <a:pt x="10632" y="3645"/>
                    </a:lnTo>
                    <a:lnTo>
                      <a:pt x="10489" y="3189"/>
                    </a:lnTo>
                    <a:lnTo>
                      <a:pt x="10292" y="2750"/>
                    </a:lnTo>
                    <a:lnTo>
                      <a:pt x="10059" y="2329"/>
                    </a:lnTo>
                    <a:lnTo>
                      <a:pt x="9772" y="1935"/>
                    </a:lnTo>
                    <a:lnTo>
                      <a:pt x="9432" y="1558"/>
                    </a:lnTo>
                    <a:lnTo>
                      <a:pt x="9244" y="1388"/>
                    </a:lnTo>
                    <a:lnTo>
                      <a:pt x="9056" y="1218"/>
                    </a:lnTo>
                    <a:lnTo>
                      <a:pt x="8653" y="914"/>
                    </a:lnTo>
                    <a:lnTo>
                      <a:pt x="8232" y="654"/>
                    </a:lnTo>
                    <a:lnTo>
                      <a:pt x="7802" y="430"/>
                    </a:lnTo>
                    <a:lnTo>
                      <a:pt x="7345" y="260"/>
                    </a:lnTo>
                    <a:lnTo>
                      <a:pt x="6880" y="134"/>
                    </a:lnTo>
                    <a:lnTo>
                      <a:pt x="6387" y="45"/>
                    </a:lnTo>
                    <a:lnTo>
                      <a:pt x="587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2"/>
              <p:cNvSpPr/>
              <p:nvPr/>
            </p:nvSpPr>
            <p:spPr>
              <a:xfrm>
                <a:off x="5159975" y="2661450"/>
                <a:ext cx="53075" cy="412250"/>
              </a:xfrm>
              <a:custGeom>
                <a:rect b="b" l="l" r="r" t="t"/>
                <a:pathLst>
                  <a:path extrusionOk="0" h="16490" w="2123">
                    <a:moveTo>
                      <a:pt x="0" y="0"/>
                    </a:moveTo>
                    <a:lnTo>
                      <a:pt x="0" y="16489"/>
                    </a:lnTo>
                    <a:lnTo>
                      <a:pt x="2123" y="16489"/>
                    </a:lnTo>
                    <a:lnTo>
                      <a:pt x="21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2"/>
              <p:cNvSpPr/>
              <p:nvPr/>
            </p:nvSpPr>
            <p:spPr>
              <a:xfrm>
                <a:off x="5258475" y="2782125"/>
                <a:ext cx="251725" cy="300750"/>
              </a:xfrm>
              <a:custGeom>
                <a:rect b="b" l="l" r="r" t="t"/>
                <a:pathLst>
                  <a:path extrusionOk="0" h="12030" w="10069">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4" y="9351"/>
                    </a:lnTo>
                    <a:lnTo>
                      <a:pt x="6109" y="9718"/>
                    </a:lnTo>
                    <a:lnTo>
                      <a:pt x="5509" y="9960"/>
                    </a:lnTo>
                    <a:lnTo>
                      <a:pt x="4882" y="10086"/>
                    </a:lnTo>
                    <a:lnTo>
                      <a:pt x="4560" y="10095"/>
                    </a:lnTo>
                    <a:lnTo>
                      <a:pt x="4327" y="10086"/>
                    </a:lnTo>
                    <a:lnTo>
                      <a:pt x="3897" y="10032"/>
                    </a:lnTo>
                    <a:lnTo>
                      <a:pt x="3485" y="9907"/>
                    </a:lnTo>
                    <a:lnTo>
                      <a:pt x="3100" y="9727"/>
                    </a:lnTo>
                    <a:lnTo>
                      <a:pt x="2930" y="9611"/>
                    </a:lnTo>
                    <a:lnTo>
                      <a:pt x="2751" y="9486"/>
                    </a:lnTo>
                    <a:lnTo>
                      <a:pt x="2482" y="9199"/>
                    </a:lnTo>
                    <a:lnTo>
                      <a:pt x="2303" y="8877"/>
                    </a:lnTo>
                    <a:lnTo>
                      <a:pt x="2213" y="8509"/>
                    </a:lnTo>
                    <a:lnTo>
                      <a:pt x="2213" y="8303"/>
                    </a:lnTo>
                    <a:lnTo>
                      <a:pt x="2213" y="8079"/>
                    </a:lnTo>
                    <a:lnTo>
                      <a:pt x="2312" y="7658"/>
                    </a:lnTo>
                    <a:lnTo>
                      <a:pt x="2509" y="7264"/>
                    </a:lnTo>
                    <a:lnTo>
                      <a:pt x="2804" y="6906"/>
                    </a:lnTo>
                    <a:lnTo>
                      <a:pt x="2992" y="6736"/>
                    </a:lnTo>
                    <a:lnTo>
                      <a:pt x="3198" y="6575"/>
                    </a:lnTo>
                    <a:lnTo>
                      <a:pt x="3682" y="6324"/>
                    </a:lnTo>
                    <a:lnTo>
                      <a:pt x="4264" y="6154"/>
                    </a:lnTo>
                    <a:lnTo>
                      <a:pt x="4945" y="6073"/>
                    </a:lnTo>
                    <a:lnTo>
                      <a:pt x="5321" y="6064"/>
                    </a:lnTo>
                    <a:close/>
                    <a:moveTo>
                      <a:pt x="5044" y="1"/>
                    </a:moveTo>
                    <a:lnTo>
                      <a:pt x="4578" y="10"/>
                    </a:lnTo>
                    <a:lnTo>
                      <a:pt x="3718" y="117"/>
                    </a:lnTo>
                    <a:lnTo>
                      <a:pt x="2966" y="332"/>
                    </a:lnTo>
                    <a:lnTo>
                      <a:pt x="2294" y="654"/>
                    </a:lnTo>
                    <a:lnTo>
                      <a:pt x="1998" y="860"/>
                    </a:lnTo>
                    <a:lnTo>
                      <a:pt x="1712"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2" y="2267"/>
                    </a:lnTo>
                    <a:lnTo>
                      <a:pt x="3996" y="2105"/>
                    </a:lnTo>
                    <a:lnTo>
                      <a:pt x="4417" y="1989"/>
                    </a:lnTo>
                    <a:lnTo>
                      <a:pt x="4855" y="1935"/>
                    </a:lnTo>
                    <a:lnTo>
                      <a:pt x="5088" y="1935"/>
                    </a:lnTo>
                    <a:lnTo>
                      <a:pt x="5393" y="1944"/>
                    </a:lnTo>
                    <a:lnTo>
                      <a:pt x="5966" y="2034"/>
                    </a:lnTo>
                    <a:lnTo>
                      <a:pt x="6486" y="2222"/>
                    </a:lnTo>
                    <a:lnTo>
                      <a:pt x="6960" y="2500"/>
                    </a:lnTo>
                    <a:lnTo>
                      <a:pt x="7184" y="2688"/>
                    </a:lnTo>
                    <a:lnTo>
                      <a:pt x="7381" y="2876"/>
                    </a:lnTo>
                    <a:lnTo>
                      <a:pt x="7704" y="3315"/>
                    </a:lnTo>
                    <a:lnTo>
                      <a:pt x="7919" y="3807"/>
                    </a:lnTo>
                    <a:lnTo>
                      <a:pt x="8026" y="4371"/>
                    </a:lnTo>
                    <a:lnTo>
                      <a:pt x="8035" y="4676"/>
                    </a:lnTo>
                    <a:lnTo>
                      <a:pt x="8035" y="4998"/>
                    </a:lnTo>
                    <a:lnTo>
                      <a:pt x="7722" y="4837"/>
                    </a:lnTo>
                    <a:lnTo>
                      <a:pt x="7041" y="4577"/>
                    </a:lnTo>
                    <a:lnTo>
                      <a:pt x="6271" y="4398"/>
                    </a:lnTo>
                    <a:lnTo>
                      <a:pt x="5420" y="4318"/>
                    </a:lnTo>
                    <a:lnTo>
                      <a:pt x="4963" y="4309"/>
                    </a:lnTo>
                    <a:lnTo>
                      <a:pt x="4443" y="4318"/>
                    </a:lnTo>
                    <a:lnTo>
                      <a:pt x="3476" y="4452"/>
                    </a:lnTo>
                    <a:lnTo>
                      <a:pt x="2598" y="4712"/>
                    </a:lnTo>
                    <a:lnTo>
                      <a:pt x="1801" y="5106"/>
                    </a:lnTo>
                    <a:lnTo>
                      <a:pt x="1434" y="5357"/>
                    </a:lnTo>
                    <a:lnTo>
                      <a:pt x="1264" y="5491"/>
                    </a:lnTo>
                    <a:lnTo>
                      <a:pt x="941" y="5778"/>
                    </a:lnTo>
                    <a:lnTo>
                      <a:pt x="673" y="6091"/>
                    </a:lnTo>
                    <a:lnTo>
                      <a:pt x="449" y="6422"/>
                    </a:lnTo>
                    <a:lnTo>
                      <a:pt x="270" y="6781"/>
                    </a:lnTo>
                    <a:lnTo>
                      <a:pt x="135" y="7175"/>
                    </a:lnTo>
                    <a:lnTo>
                      <a:pt x="55" y="7578"/>
                    </a:lnTo>
                    <a:lnTo>
                      <a:pt x="10" y="8017"/>
                    </a:lnTo>
                    <a:lnTo>
                      <a:pt x="1" y="8250"/>
                    </a:lnTo>
                    <a:lnTo>
                      <a:pt x="19" y="8671"/>
                    </a:lnTo>
                    <a:lnTo>
                      <a:pt x="117" y="9253"/>
                    </a:lnTo>
                    <a:lnTo>
                      <a:pt x="234" y="9611"/>
                    </a:lnTo>
                    <a:lnTo>
                      <a:pt x="386" y="9960"/>
                    </a:lnTo>
                    <a:lnTo>
                      <a:pt x="574" y="10274"/>
                    </a:lnTo>
                    <a:lnTo>
                      <a:pt x="924" y="10722"/>
                    </a:lnTo>
                    <a:lnTo>
                      <a:pt x="1210" y="10990"/>
                    </a:lnTo>
                    <a:lnTo>
                      <a:pt x="1524" y="11241"/>
                    </a:lnTo>
                    <a:lnTo>
                      <a:pt x="2195" y="11626"/>
                    </a:lnTo>
                    <a:lnTo>
                      <a:pt x="2948" y="11895"/>
                    </a:lnTo>
                    <a:lnTo>
                      <a:pt x="3772" y="12020"/>
                    </a:lnTo>
                    <a:lnTo>
                      <a:pt x="4211" y="12029"/>
                    </a:lnTo>
                    <a:lnTo>
                      <a:pt x="4515" y="12029"/>
                    </a:lnTo>
                    <a:lnTo>
                      <a:pt x="5088" y="11967"/>
                    </a:lnTo>
                    <a:lnTo>
                      <a:pt x="5626" y="11841"/>
                    </a:lnTo>
                    <a:lnTo>
                      <a:pt x="6127" y="11662"/>
                    </a:lnTo>
                    <a:lnTo>
                      <a:pt x="6593" y="11420"/>
                    </a:lnTo>
                    <a:lnTo>
                      <a:pt x="7023" y="11116"/>
                    </a:lnTo>
                    <a:lnTo>
                      <a:pt x="7426"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9" y="1774"/>
                    </a:lnTo>
                    <a:lnTo>
                      <a:pt x="8814" y="1425"/>
                    </a:lnTo>
                    <a:lnTo>
                      <a:pt x="8635" y="1263"/>
                    </a:lnTo>
                    <a:lnTo>
                      <a:pt x="8456" y="1111"/>
                    </a:lnTo>
                    <a:lnTo>
                      <a:pt x="8071" y="834"/>
                    </a:lnTo>
                    <a:lnTo>
                      <a:pt x="7668" y="592"/>
                    </a:lnTo>
                    <a:lnTo>
                      <a:pt x="7247" y="395"/>
                    </a:lnTo>
                    <a:lnTo>
                      <a:pt x="6799" y="233"/>
                    </a:lnTo>
                    <a:lnTo>
                      <a:pt x="6324" y="117"/>
                    </a:lnTo>
                    <a:lnTo>
                      <a:pt x="5572" y="10"/>
                    </a:lnTo>
                    <a:lnTo>
                      <a:pt x="504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2"/>
              <p:cNvSpPr/>
              <p:nvPr/>
            </p:nvSpPr>
            <p:spPr>
              <a:xfrm>
                <a:off x="5545100" y="2704875"/>
                <a:ext cx="183175" cy="373300"/>
              </a:xfrm>
              <a:custGeom>
                <a:rect b="b" l="l" r="r" t="t"/>
                <a:pathLst>
                  <a:path extrusionOk="0" h="14932" w="7327">
                    <a:moveTo>
                      <a:pt x="1989" y="1"/>
                    </a:moveTo>
                    <a:lnTo>
                      <a:pt x="1989" y="3458"/>
                    </a:lnTo>
                    <a:lnTo>
                      <a:pt x="0" y="3458"/>
                    </a:lnTo>
                    <a:lnTo>
                      <a:pt x="0" y="5392"/>
                    </a:lnTo>
                    <a:lnTo>
                      <a:pt x="1989" y="5392"/>
                    </a:lnTo>
                    <a:lnTo>
                      <a:pt x="1989" y="11313"/>
                    </a:lnTo>
                    <a:lnTo>
                      <a:pt x="1998" y="11743"/>
                    </a:lnTo>
                    <a:lnTo>
                      <a:pt x="2105" y="12504"/>
                    </a:lnTo>
                    <a:lnTo>
                      <a:pt x="2338" y="13176"/>
                    </a:lnTo>
                    <a:lnTo>
                      <a:pt x="2687" y="13749"/>
                    </a:lnTo>
                    <a:lnTo>
                      <a:pt x="2911" y="13991"/>
                    </a:lnTo>
                    <a:lnTo>
                      <a:pt x="3153" y="14215"/>
                    </a:lnTo>
                    <a:lnTo>
                      <a:pt x="3726" y="14573"/>
                    </a:lnTo>
                    <a:lnTo>
                      <a:pt x="4407" y="14806"/>
                    </a:lnTo>
                    <a:lnTo>
                      <a:pt x="5186" y="14922"/>
                    </a:lnTo>
                    <a:lnTo>
                      <a:pt x="5625" y="14931"/>
                    </a:lnTo>
                    <a:lnTo>
                      <a:pt x="6118" y="14922"/>
                    </a:lnTo>
                    <a:lnTo>
                      <a:pt x="6763" y="14815"/>
                    </a:lnTo>
                    <a:lnTo>
                      <a:pt x="7148" y="14707"/>
                    </a:lnTo>
                    <a:lnTo>
                      <a:pt x="7327" y="14645"/>
                    </a:lnTo>
                    <a:lnTo>
                      <a:pt x="6583" y="12817"/>
                    </a:lnTo>
                    <a:lnTo>
                      <a:pt x="6386" y="12898"/>
                    </a:lnTo>
                    <a:lnTo>
                      <a:pt x="5903" y="12988"/>
                    </a:lnTo>
                    <a:lnTo>
                      <a:pt x="5625" y="12997"/>
                    </a:lnTo>
                    <a:lnTo>
                      <a:pt x="5437" y="12988"/>
                    </a:lnTo>
                    <a:lnTo>
                      <a:pt x="5106" y="12934"/>
                    </a:lnTo>
                    <a:lnTo>
                      <a:pt x="4819" y="12817"/>
                    </a:lnTo>
                    <a:lnTo>
                      <a:pt x="4577" y="12647"/>
                    </a:lnTo>
                    <a:lnTo>
                      <a:pt x="4389" y="12414"/>
                    </a:lnTo>
                    <a:lnTo>
                      <a:pt x="4246" y="12128"/>
                    </a:lnTo>
                    <a:lnTo>
                      <a:pt x="4147" y="11778"/>
                    </a:lnTo>
                    <a:lnTo>
                      <a:pt x="4102" y="11375"/>
                    </a:lnTo>
                    <a:lnTo>
                      <a:pt x="4102" y="11152"/>
                    </a:lnTo>
                    <a:lnTo>
                      <a:pt x="4102" y="5392"/>
                    </a:lnTo>
                    <a:lnTo>
                      <a:pt x="6870" y="5392"/>
                    </a:lnTo>
                    <a:lnTo>
                      <a:pt x="6870" y="3458"/>
                    </a:lnTo>
                    <a:lnTo>
                      <a:pt x="4102" y="3458"/>
                    </a:lnTo>
                    <a:lnTo>
                      <a:pt x="41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2"/>
              <p:cNvSpPr/>
              <p:nvPr/>
            </p:nvSpPr>
            <p:spPr>
              <a:xfrm>
                <a:off x="5754900" y="2659200"/>
                <a:ext cx="195500" cy="415150"/>
              </a:xfrm>
              <a:custGeom>
                <a:rect b="b" l="l" r="r" t="t"/>
                <a:pathLst>
                  <a:path extrusionOk="0" h="16606" w="7820">
                    <a:moveTo>
                      <a:pt x="6118" y="0"/>
                    </a:moveTo>
                    <a:lnTo>
                      <a:pt x="5679" y="9"/>
                    </a:lnTo>
                    <a:lnTo>
                      <a:pt x="4864" y="135"/>
                    </a:lnTo>
                    <a:lnTo>
                      <a:pt x="4139" y="395"/>
                    </a:lnTo>
                    <a:lnTo>
                      <a:pt x="3503" y="780"/>
                    </a:lnTo>
                    <a:lnTo>
                      <a:pt x="3225" y="1030"/>
                    </a:lnTo>
                    <a:lnTo>
                      <a:pt x="2956" y="1299"/>
                    </a:lnTo>
                    <a:lnTo>
                      <a:pt x="2535" y="1899"/>
                    </a:lnTo>
                    <a:lnTo>
                      <a:pt x="2267" y="2589"/>
                    </a:lnTo>
                    <a:lnTo>
                      <a:pt x="2123" y="3368"/>
                    </a:lnTo>
                    <a:lnTo>
                      <a:pt x="2114" y="3798"/>
                    </a:lnTo>
                    <a:lnTo>
                      <a:pt x="2114" y="5321"/>
                    </a:lnTo>
                    <a:lnTo>
                      <a:pt x="1" y="5321"/>
                    </a:lnTo>
                    <a:lnTo>
                      <a:pt x="1" y="7255"/>
                    </a:lnTo>
                    <a:lnTo>
                      <a:pt x="2123" y="7255"/>
                    </a:lnTo>
                    <a:lnTo>
                      <a:pt x="2123" y="16606"/>
                    </a:lnTo>
                    <a:lnTo>
                      <a:pt x="4237" y="16606"/>
                    </a:lnTo>
                    <a:lnTo>
                      <a:pt x="4237" y="7255"/>
                    </a:lnTo>
                    <a:lnTo>
                      <a:pt x="7184" y="7255"/>
                    </a:lnTo>
                    <a:lnTo>
                      <a:pt x="7184" y="5321"/>
                    </a:lnTo>
                    <a:lnTo>
                      <a:pt x="4237" y="5321"/>
                    </a:lnTo>
                    <a:lnTo>
                      <a:pt x="4237" y="3888"/>
                    </a:lnTo>
                    <a:lnTo>
                      <a:pt x="4246" y="3646"/>
                    </a:lnTo>
                    <a:lnTo>
                      <a:pt x="4309" y="3234"/>
                    </a:lnTo>
                    <a:lnTo>
                      <a:pt x="4443" y="2876"/>
                    </a:lnTo>
                    <a:lnTo>
                      <a:pt x="4640" y="2571"/>
                    </a:lnTo>
                    <a:lnTo>
                      <a:pt x="4766" y="2437"/>
                    </a:lnTo>
                    <a:lnTo>
                      <a:pt x="4900" y="2320"/>
                    </a:lnTo>
                    <a:lnTo>
                      <a:pt x="5204" y="2141"/>
                    </a:lnTo>
                    <a:lnTo>
                      <a:pt x="5545" y="2016"/>
                    </a:lnTo>
                    <a:lnTo>
                      <a:pt x="5921" y="1953"/>
                    </a:lnTo>
                    <a:lnTo>
                      <a:pt x="6118" y="1944"/>
                    </a:lnTo>
                    <a:lnTo>
                      <a:pt x="6405" y="1953"/>
                    </a:lnTo>
                    <a:lnTo>
                      <a:pt x="6888" y="2043"/>
                    </a:lnTo>
                    <a:lnTo>
                      <a:pt x="7085" y="2123"/>
                    </a:lnTo>
                    <a:lnTo>
                      <a:pt x="7820" y="305"/>
                    </a:lnTo>
                    <a:lnTo>
                      <a:pt x="7650" y="224"/>
                    </a:lnTo>
                    <a:lnTo>
                      <a:pt x="7264" y="117"/>
                    </a:lnTo>
                    <a:lnTo>
                      <a:pt x="6611" y="9"/>
                    </a:lnTo>
                    <a:lnTo>
                      <a:pt x="611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32"/>
              <p:cNvSpPr/>
              <p:nvPr/>
            </p:nvSpPr>
            <p:spPr>
              <a:xfrm>
                <a:off x="5951500" y="2782350"/>
                <a:ext cx="290000" cy="300525"/>
              </a:xfrm>
              <a:custGeom>
                <a:rect b="b" l="l" r="r" t="t"/>
                <a:pathLst>
                  <a:path extrusionOk="0" h="12021" w="11600">
                    <a:moveTo>
                      <a:pt x="5804" y="1935"/>
                    </a:moveTo>
                    <a:lnTo>
                      <a:pt x="6172" y="1944"/>
                    </a:lnTo>
                    <a:lnTo>
                      <a:pt x="6870" y="2087"/>
                    </a:lnTo>
                    <a:lnTo>
                      <a:pt x="7515" y="2365"/>
                    </a:lnTo>
                    <a:lnTo>
                      <a:pt x="8115" y="2786"/>
                    </a:lnTo>
                    <a:lnTo>
                      <a:pt x="8384" y="3055"/>
                    </a:lnTo>
                    <a:lnTo>
                      <a:pt x="8653" y="3341"/>
                    </a:lnTo>
                    <a:lnTo>
                      <a:pt x="9065" y="3986"/>
                    </a:lnTo>
                    <a:lnTo>
                      <a:pt x="9333" y="4721"/>
                    </a:lnTo>
                    <a:lnTo>
                      <a:pt x="9477" y="5554"/>
                    </a:lnTo>
                    <a:lnTo>
                      <a:pt x="9486" y="6010"/>
                    </a:lnTo>
                    <a:lnTo>
                      <a:pt x="9477" y="6458"/>
                    </a:lnTo>
                    <a:lnTo>
                      <a:pt x="9333" y="7291"/>
                    </a:lnTo>
                    <a:lnTo>
                      <a:pt x="9065" y="8026"/>
                    </a:lnTo>
                    <a:lnTo>
                      <a:pt x="8653" y="8679"/>
                    </a:lnTo>
                    <a:lnTo>
                      <a:pt x="8384" y="8966"/>
                    </a:lnTo>
                    <a:lnTo>
                      <a:pt x="8115" y="9235"/>
                    </a:lnTo>
                    <a:lnTo>
                      <a:pt x="7515" y="9656"/>
                    </a:lnTo>
                    <a:lnTo>
                      <a:pt x="6870" y="9933"/>
                    </a:lnTo>
                    <a:lnTo>
                      <a:pt x="6172" y="10077"/>
                    </a:lnTo>
                    <a:lnTo>
                      <a:pt x="5804" y="10086"/>
                    </a:lnTo>
                    <a:lnTo>
                      <a:pt x="5437" y="10077"/>
                    </a:lnTo>
                    <a:lnTo>
                      <a:pt x="4739" y="9933"/>
                    </a:lnTo>
                    <a:lnTo>
                      <a:pt x="4094" y="9656"/>
                    </a:lnTo>
                    <a:lnTo>
                      <a:pt x="3494" y="9235"/>
                    </a:lnTo>
                    <a:lnTo>
                      <a:pt x="3216" y="8966"/>
                    </a:lnTo>
                    <a:lnTo>
                      <a:pt x="2956" y="8679"/>
                    </a:lnTo>
                    <a:lnTo>
                      <a:pt x="2544" y="8035"/>
                    </a:lnTo>
                    <a:lnTo>
                      <a:pt x="2267" y="7300"/>
                    </a:lnTo>
                    <a:lnTo>
                      <a:pt x="2132" y="6467"/>
                    </a:lnTo>
                    <a:lnTo>
                      <a:pt x="2114" y="6010"/>
                    </a:lnTo>
                    <a:lnTo>
                      <a:pt x="2132" y="5563"/>
                    </a:lnTo>
                    <a:lnTo>
                      <a:pt x="2267" y="4730"/>
                    </a:lnTo>
                    <a:lnTo>
                      <a:pt x="2544" y="3995"/>
                    </a:lnTo>
                    <a:lnTo>
                      <a:pt x="2956" y="3341"/>
                    </a:lnTo>
                    <a:lnTo>
                      <a:pt x="3216" y="3055"/>
                    </a:lnTo>
                    <a:lnTo>
                      <a:pt x="3494" y="2786"/>
                    </a:lnTo>
                    <a:lnTo>
                      <a:pt x="4094" y="2365"/>
                    </a:lnTo>
                    <a:lnTo>
                      <a:pt x="4739" y="2087"/>
                    </a:lnTo>
                    <a:lnTo>
                      <a:pt x="5437" y="1944"/>
                    </a:lnTo>
                    <a:lnTo>
                      <a:pt x="5804" y="1935"/>
                    </a:lnTo>
                    <a:close/>
                    <a:moveTo>
                      <a:pt x="5491" y="1"/>
                    </a:moveTo>
                    <a:lnTo>
                      <a:pt x="4882" y="54"/>
                    </a:lnTo>
                    <a:lnTo>
                      <a:pt x="4309" y="162"/>
                    </a:lnTo>
                    <a:lnTo>
                      <a:pt x="3753" y="323"/>
                    </a:lnTo>
                    <a:lnTo>
                      <a:pt x="3234" y="538"/>
                    </a:lnTo>
                    <a:lnTo>
                      <a:pt x="2741" y="807"/>
                    </a:lnTo>
                    <a:lnTo>
                      <a:pt x="2275" y="1129"/>
                    </a:lnTo>
                    <a:lnTo>
                      <a:pt x="1846" y="1505"/>
                    </a:lnTo>
                    <a:lnTo>
                      <a:pt x="1640" y="1711"/>
                    </a:lnTo>
                    <a:lnTo>
                      <a:pt x="1434" y="1926"/>
                    </a:lnTo>
                    <a:lnTo>
                      <a:pt x="1084" y="2383"/>
                    </a:lnTo>
                    <a:lnTo>
                      <a:pt x="771" y="2867"/>
                    </a:lnTo>
                    <a:lnTo>
                      <a:pt x="520" y="3377"/>
                    </a:lnTo>
                    <a:lnTo>
                      <a:pt x="314" y="3915"/>
                    </a:lnTo>
                    <a:lnTo>
                      <a:pt x="162" y="4479"/>
                    </a:lnTo>
                    <a:lnTo>
                      <a:pt x="54" y="5070"/>
                    </a:lnTo>
                    <a:lnTo>
                      <a:pt x="9" y="5688"/>
                    </a:lnTo>
                    <a:lnTo>
                      <a:pt x="1" y="6010"/>
                    </a:lnTo>
                    <a:lnTo>
                      <a:pt x="9" y="6333"/>
                    </a:lnTo>
                    <a:lnTo>
                      <a:pt x="54" y="6951"/>
                    </a:lnTo>
                    <a:lnTo>
                      <a:pt x="162" y="7542"/>
                    </a:lnTo>
                    <a:lnTo>
                      <a:pt x="314" y="8106"/>
                    </a:lnTo>
                    <a:lnTo>
                      <a:pt x="520" y="8644"/>
                    </a:lnTo>
                    <a:lnTo>
                      <a:pt x="771" y="9154"/>
                    </a:lnTo>
                    <a:lnTo>
                      <a:pt x="1084" y="9638"/>
                    </a:lnTo>
                    <a:lnTo>
                      <a:pt x="1434" y="10095"/>
                    </a:lnTo>
                    <a:lnTo>
                      <a:pt x="1640" y="10310"/>
                    </a:lnTo>
                    <a:lnTo>
                      <a:pt x="1846" y="10516"/>
                    </a:lnTo>
                    <a:lnTo>
                      <a:pt x="2275" y="10892"/>
                    </a:lnTo>
                    <a:lnTo>
                      <a:pt x="2741" y="11214"/>
                    </a:lnTo>
                    <a:lnTo>
                      <a:pt x="3234" y="11483"/>
                    </a:lnTo>
                    <a:lnTo>
                      <a:pt x="3753" y="11698"/>
                    </a:lnTo>
                    <a:lnTo>
                      <a:pt x="4309" y="11859"/>
                    </a:lnTo>
                    <a:lnTo>
                      <a:pt x="4882" y="11967"/>
                    </a:lnTo>
                    <a:lnTo>
                      <a:pt x="5491" y="12020"/>
                    </a:lnTo>
                    <a:lnTo>
                      <a:pt x="6118" y="12020"/>
                    </a:lnTo>
                    <a:lnTo>
                      <a:pt x="6718" y="11967"/>
                    </a:lnTo>
                    <a:lnTo>
                      <a:pt x="7291" y="11859"/>
                    </a:lnTo>
                    <a:lnTo>
                      <a:pt x="7846" y="11698"/>
                    </a:lnTo>
                    <a:lnTo>
                      <a:pt x="8366" y="11483"/>
                    </a:lnTo>
                    <a:lnTo>
                      <a:pt x="8859" y="11214"/>
                    </a:lnTo>
                    <a:lnTo>
                      <a:pt x="9324" y="10892"/>
                    </a:lnTo>
                    <a:lnTo>
                      <a:pt x="9763" y="10516"/>
                    </a:lnTo>
                    <a:lnTo>
                      <a:pt x="9969" y="10310"/>
                    </a:lnTo>
                    <a:lnTo>
                      <a:pt x="10166" y="10095"/>
                    </a:lnTo>
                    <a:lnTo>
                      <a:pt x="10524" y="9638"/>
                    </a:lnTo>
                    <a:lnTo>
                      <a:pt x="10829" y="9154"/>
                    </a:lnTo>
                    <a:lnTo>
                      <a:pt x="11089" y="8644"/>
                    </a:lnTo>
                    <a:lnTo>
                      <a:pt x="11286" y="8106"/>
                    </a:lnTo>
                    <a:lnTo>
                      <a:pt x="11447" y="7542"/>
                    </a:lnTo>
                    <a:lnTo>
                      <a:pt x="11546" y="6951"/>
                    </a:lnTo>
                    <a:lnTo>
                      <a:pt x="11599" y="6333"/>
                    </a:lnTo>
                    <a:lnTo>
                      <a:pt x="11599" y="6010"/>
                    </a:lnTo>
                    <a:lnTo>
                      <a:pt x="11599" y="5688"/>
                    </a:lnTo>
                    <a:lnTo>
                      <a:pt x="11546" y="5070"/>
                    </a:lnTo>
                    <a:lnTo>
                      <a:pt x="11447" y="4479"/>
                    </a:lnTo>
                    <a:lnTo>
                      <a:pt x="11286" y="3915"/>
                    </a:lnTo>
                    <a:lnTo>
                      <a:pt x="11089" y="3377"/>
                    </a:lnTo>
                    <a:lnTo>
                      <a:pt x="10829" y="2867"/>
                    </a:lnTo>
                    <a:lnTo>
                      <a:pt x="10524" y="2383"/>
                    </a:lnTo>
                    <a:lnTo>
                      <a:pt x="10166" y="1926"/>
                    </a:lnTo>
                    <a:lnTo>
                      <a:pt x="9969" y="1711"/>
                    </a:lnTo>
                    <a:lnTo>
                      <a:pt x="9763" y="1505"/>
                    </a:lnTo>
                    <a:lnTo>
                      <a:pt x="9324" y="1129"/>
                    </a:lnTo>
                    <a:lnTo>
                      <a:pt x="8859" y="807"/>
                    </a:lnTo>
                    <a:lnTo>
                      <a:pt x="8366" y="538"/>
                    </a:lnTo>
                    <a:lnTo>
                      <a:pt x="7846" y="323"/>
                    </a:lnTo>
                    <a:lnTo>
                      <a:pt x="7300" y="162"/>
                    </a:lnTo>
                    <a:lnTo>
                      <a:pt x="6718" y="54"/>
                    </a:lnTo>
                    <a:lnTo>
                      <a:pt x="611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32"/>
              <p:cNvSpPr/>
              <p:nvPr/>
            </p:nvSpPr>
            <p:spPr>
              <a:xfrm>
                <a:off x="6284675" y="2784825"/>
                <a:ext cx="174475" cy="288875"/>
              </a:xfrm>
              <a:custGeom>
                <a:rect b="b" l="l" r="r" t="t"/>
                <a:pathLst>
                  <a:path extrusionOk="0" h="11555" w="6979">
                    <a:moveTo>
                      <a:pt x="5384" y="0"/>
                    </a:moveTo>
                    <a:lnTo>
                      <a:pt x="5151" y="9"/>
                    </a:lnTo>
                    <a:lnTo>
                      <a:pt x="4667" y="81"/>
                    </a:lnTo>
                    <a:lnTo>
                      <a:pt x="4184" y="224"/>
                    </a:lnTo>
                    <a:lnTo>
                      <a:pt x="3691" y="448"/>
                    </a:lnTo>
                    <a:lnTo>
                      <a:pt x="3440" y="591"/>
                    </a:lnTo>
                    <a:lnTo>
                      <a:pt x="3198" y="743"/>
                    </a:lnTo>
                    <a:lnTo>
                      <a:pt x="2777" y="1093"/>
                    </a:lnTo>
                    <a:lnTo>
                      <a:pt x="2446" y="1469"/>
                    </a:lnTo>
                    <a:lnTo>
                      <a:pt x="2204" y="1890"/>
                    </a:lnTo>
                    <a:lnTo>
                      <a:pt x="2115" y="2114"/>
                    </a:lnTo>
                    <a:lnTo>
                      <a:pt x="2025" y="2114"/>
                    </a:lnTo>
                    <a:lnTo>
                      <a:pt x="2025" y="269"/>
                    </a:lnTo>
                    <a:lnTo>
                      <a:pt x="1" y="269"/>
                    </a:lnTo>
                    <a:lnTo>
                      <a:pt x="1" y="11554"/>
                    </a:lnTo>
                    <a:lnTo>
                      <a:pt x="2115" y="11554"/>
                    </a:lnTo>
                    <a:lnTo>
                      <a:pt x="2115" y="5401"/>
                    </a:lnTo>
                    <a:lnTo>
                      <a:pt x="2124" y="5034"/>
                    </a:lnTo>
                    <a:lnTo>
                      <a:pt x="2231" y="4362"/>
                    </a:lnTo>
                    <a:lnTo>
                      <a:pt x="2455" y="3771"/>
                    </a:lnTo>
                    <a:lnTo>
                      <a:pt x="2786" y="3242"/>
                    </a:lnTo>
                    <a:lnTo>
                      <a:pt x="3001" y="3010"/>
                    </a:lnTo>
                    <a:lnTo>
                      <a:pt x="3225" y="2795"/>
                    </a:lnTo>
                    <a:lnTo>
                      <a:pt x="3700" y="2454"/>
                    </a:lnTo>
                    <a:lnTo>
                      <a:pt x="4210" y="2230"/>
                    </a:lnTo>
                    <a:lnTo>
                      <a:pt x="4748" y="2114"/>
                    </a:lnTo>
                    <a:lnTo>
                      <a:pt x="5034" y="2105"/>
                    </a:lnTo>
                    <a:lnTo>
                      <a:pt x="5384" y="2114"/>
                    </a:lnTo>
                    <a:lnTo>
                      <a:pt x="5948" y="2186"/>
                    </a:lnTo>
                    <a:lnTo>
                      <a:pt x="6172" y="2266"/>
                    </a:lnTo>
                    <a:lnTo>
                      <a:pt x="6978" y="278"/>
                    </a:lnTo>
                    <a:lnTo>
                      <a:pt x="6808" y="215"/>
                    </a:lnTo>
                    <a:lnTo>
                      <a:pt x="6450" y="108"/>
                    </a:lnTo>
                    <a:lnTo>
                      <a:pt x="5841" y="9"/>
                    </a:lnTo>
                    <a:lnTo>
                      <a:pt x="538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2"/>
              <p:cNvSpPr/>
              <p:nvPr/>
            </p:nvSpPr>
            <p:spPr>
              <a:xfrm>
                <a:off x="6493375" y="2782575"/>
                <a:ext cx="428600" cy="292000"/>
              </a:xfrm>
              <a:custGeom>
                <a:rect b="b" l="l" r="r" t="t"/>
                <a:pathLst>
                  <a:path extrusionOk="0" h="11680" w="17144">
                    <a:moveTo>
                      <a:pt x="5598" y="1"/>
                    </a:moveTo>
                    <a:lnTo>
                      <a:pt x="5356" y="9"/>
                    </a:lnTo>
                    <a:lnTo>
                      <a:pt x="4855" y="72"/>
                    </a:lnTo>
                    <a:lnTo>
                      <a:pt x="4362" y="215"/>
                    </a:lnTo>
                    <a:lnTo>
                      <a:pt x="3861" y="421"/>
                    </a:lnTo>
                    <a:lnTo>
                      <a:pt x="3610" y="565"/>
                    </a:lnTo>
                    <a:lnTo>
                      <a:pt x="3359" y="699"/>
                    </a:lnTo>
                    <a:lnTo>
                      <a:pt x="2920" y="1013"/>
                    </a:lnTo>
                    <a:lnTo>
                      <a:pt x="2553" y="1353"/>
                    </a:lnTo>
                    <a:lnTo>
                      <a:pt x="2248" y="1729"/>
                    </a:lnTo>
                    <a:lnTo>
                      <a:pt x="2123" y="1926"/>
                    </a:lnTo>
                    <a:lnTo>
                      <a:pt x="2034" y="1926"/>
                    </a:lnTo>
                    <a:lnTo>
                      <a:pt x="2034" y="359"/>
                    </a:lnTo>
                    <a:lnTo>
                      <a:pt x="0" y="359"/>
                    </a:lnTo>
                    <a:lnTo>
                      <a:pt x="0" y="11644"/>
                    </a:lnTo>
                    <a:lnTo>
                      <a:pt x="0" y="11680"/>
                    </a:lnTo>
                    <a:lnTo>
                      <a:pt x="2114" y="11680"/>
                    </a:lnTo>
                    <a:lnTo>
                      <a:pt x="2114" y="5428"/>
                    </a:lnTo>
                    <a:lnTo>
                      <a:pt x="2123" y="5097"/>
                    </a:lnTo>
                    <a:lnTo>
                      <a:pt x="2231" y="4452"/>
                    </a:lnTo>
                    <a:lnTo>
                      <a:pt x="2428" y="3843"/>
                    </a:lnTo>
                    <a:lnTo>
                      <a:pt x="2741" y="3279"/>
                    </a:lnTo>
                    <a:lnTo>
                      <a:pt x="2938" y="3010"/>
                    </a:lnTo>
                    <a:lnTo>
                      <a:pt x="3144" y="2759"/>
                    </a:lnTo>
                    <a:lnTo>
                      <a:pt x="3610" y="2356"/>
                    </a:lnTo>
                    <a:lnTo>
                      <a:pt x="4120" y="2096"/>
                    </a:lnTo>
                    <a:lnTo>
                      <a:pt x="4694" y="1962"/>
                    </a:lnTo>
                    <a:lnTo>
                      <a:pt x="4998" y="1953"/>
                    </a:lnTo>
                    <a:lnTo>
                      <a:pt x="5312" y="1953"/>
                    </a:lnTo>
                    <a:lnTo>
                      <a:pt x="5867" y="2052"/>
                    </a:lnTo>
                    <a:lnTo>
                      <a:pt x="6333" y="2231"/>
                    </a:lnTo>
                    <a:lnTo>
                      <a:pt x="6727" y="2499"/>
                    </a:lnTo>
                    <a:lnTo>
                      <a:pt x="6888" y="2670"/>
                    </a:lnTo>
                    <a:lnTo>
                      <a:pt x="7040" y="2858"/>
                    </a:lnTo>
                    <a:lnTo>
                      <a:pt x="7273" y="3341"/>
                    </a:lnTo>
                    <a:lnTo>
                      <a:pt x="7425" y="3941"/>
                    </a:lnTo>
                    <a:lnTo>
                      <a:pt x="7506" y="4667"/>
                    </a:lnTo>
                    <a:lnTo>
                      <a:pt x="7515" y="5088"/>
                    </a:lnTo>
                    <a:lnTo>
                      <a:pt x="7515" y="11671"/>
                    </a:lnTo>
                    <a:lnTo>
                      <a:pt x="9620" y="11671"/>
                    </a:lnTo>
                    <a:lnTo>
                      <a:pt x="9620" y="5419"/>
                    </a:lnTo>
                    <a:lnTo>
                      <a:pt x="9629" y="5079"/>
                    </a:lnTo>
                    <a:lnTo>
                      <a:pt x="9727" y="4443"/>
                    </a:lnTo>
                    <a:lnTo>
                      <a:pt x="9933" y="3834"/>
                    </a:lnTo>
                    <a:lnTo>
                      <a:pt x="10238" y="3270"/>
                    </a:lnTo>
                    <a:lnTo>
                      <a:pt x="10435" y="3001"/>
                    </a:lnTo>
                    <a:lnTo>
                      <a:pt x="10650" y="2750"/>
                    </a:lnTo>
                    <a:lnTo>
                      <a:pt x="11107" y="2347"/>
                    </a:lnTo>
                    <a:lnTo>
                      <a:pt x="11626" y="2078"/>
                    </a:lnTo>
                    <a:lnTo>
                      <a:pt x="12190" y="1953"/>
                    </a:lnTo>
                    <a:lnTo>
                      <a:pt x="12495" y="1935"/>
                    </a:lnTo>
                    <a:lnTo>
                      <a:pt x="12808" y="1944"/>
                    </a:lnTo>
                    <a:lnTo>
                      <a:pt x="13364" y="2034"/>
                    </a:lnTo>
                    <a:lnTo>
                      <a:pt x="13838" y="2213"/>
                    </a:lnTo>
                    <a:lnTo>
                      <a:pt x="14223" y="2482"/>
                    </a:lnTo>
                    <a:lnTo>
                      <a:pt x="14394" y="2652"/>
                    </a:lnTo>
                    <a:lnTo>
                      <a:pt x="14537" y="2849"/>
                    </a:lnTo>
                    <a:lnTo>
                      <a:pt x="14770" y="3323"/>
                    </a:lnTo>
                    <a:lnTo>
                      <a:pt x="14931" y="3932"/>
                    </a:lnTo>
                    <a:lnTo>
                      <a:pt x="15012" y="4658"/>
                    </a:lnTo>
                    <a:lnTo>
                      <a:pt x="15021" y="5070"/>
                    </a:lnTo>
                    <a:lnTo>
                      <a:pt x="15021" y="11653"/>
                    </a:lnTo>
                    <a:lnTo>
                      <a:pt x="17143" y="11653"/>
                    </a:lnTo>
                    <a:lnTo>
                      <a:pt x="17143" y="4748"/>
                    </a:lnTo>
                    <a:lnTo>
                      <a:pt x="17134" y="4210"/>
                    </a:lnTo>
                    <a:lnTo>
                      <a:pt x="17000" y="3225"/>
                    </a:lnTo>
                    <a:lnTo>
                      <a:pt x="16749" y="2356"/>
                    </a:lnTo>
                    <a:lnTo>
                      <a:pt x="16364" y="1604"/>
                    </a:lnTo>
                    <a:lnTo>
                      <a:pt x="16122" y="1281"/>
                    </a:lnTo>
                    <a:lnTo>
                      <a:pt x="15997" y="1120"/>
                    </a:lnTo>
                    <a:lnTo>
                      <a:pt x="15710" y="842"/>
                    </a:lnTo>
                    <a:lnTo>
                      <a:pt x="15397" y="601"/>
                    </a:lnTo>
                    <a:lnTo>
                      <a:pt x="15056" y="404"/>
                    </a:lnTo>
                    <a:lnTo>
                      <a:pt x="14671" y="242"/>
                    </a:lnTo>
                    <a:lnTo>
                      <a:pt x="14268" y="126"/>
                    </a:lnTo>
                    <a:lnTo>
                      <a:pt x="13829" y="45"/>
                    </a:lnTo>
                    <a:lnTo>
                      <a:pt x="13364" y="1"/>
                    </a:lnTo>
                    <a:lnTo>
                      <a:pt x="13113" y="1"/>
                    </a:lnTo>
                    <a:lnTo>
                      <a:pt x="12799" y="9"/>
                    </a:lnTo>
                    <a:lnTo>
                      <a:pt x="12190" y="72"/>
                    </a:lnTo>
                    <a:lnTo>
                      <a:pt x="11626" y="207"/>
                    </a:lnTo>
                    <a:lnTo>
                      <a:pt x="11098" y="413"/>
                    </a:lnTo>
                    <a:lnTo>
                      <a:pt x="10605" y="681"/>
                    </a:lnTo>
                    <a:lnTo>
                      <a:pt x="10148" y="1022"/>
                    </a:lnTo>
                    <a:lnTo>
                      <a:pt x="9727" y="1425"/>
                    </a:lnTo>
                    <a:lnTo>
                      <a:pt x="9351" y="1899"/>
                    </a:lnTo>
                    <a:lnTo>
                      <a:pt x="9172" y="2159"/>
                    </a:lnTo>
                    <a:lnTo>
                      <a:pt x="9047" y="1899"/>
                    </a:lnTo>
                    <a:lnTo>
                      <a:pt x="8760" y="1425"/>
                    </a:lnTo>
                    <a:lnTo>
                      <a:pt x="8420" y="1022"/>
                    </a:lnTo>
                    <a:lnTo>
                      <a:pt x="8025" y="681"/>
                    </a:lnTo>
                    <a:lnTo>
                      <a:pt x="7578" y="413"/>
                    </a:lnTo>
                    <a:lnTo>
                      <a:pt x="7076" y="207"/>
                    </a:lnTo>
                    <a:lnTo>
                      <a:pt x="6530" y="72"/>
                    </a:lnTo>
                    <a:lnTo>
                      <a:pt x="5921" y="9"/>
                    </a:lnTo>
                    <a:lnTo>
                      <a:pt x="559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32"/>
              <p:cNvSpPr/>
              <p:nvPr/>
            </p:nvSpPr>
            <p:spPr>
              <a:xfrm>
                <a:off x="1340225" y="2610825"/>
                <a:ext cx="1865675" cy="609075"/>
              </a:xfrm>
              <a:custGeom>
                <a:rect b="b" l="l" r="r" t="t"/>
                <a:pathLst>
                  <a:path extrusionOk="0" h="24363" w="74627">
                    <a:moveTo>
                      <a:pt x="69431" y="9092"/>
                    </a:moveTo>
                    <a:lnTo>
                      <a:pt x="69799" y="9137"/>
                    </a:lnTo>
                    <a:lnTo>
                      <a:pt x="70148" y="9226"/>
                    </a:lnTo>
                    <a:lnTo>
                      <a:pt x="70479" y="9360"/>
                    </a:lnTo>
                    <a:lnTo>
                      <a:pt x="70641" y="9450"/>
                    </a:lnTo>
                    <a:lnTo>
                      <a:pt x="70793" y="9540"/>
                    </a:lnTo>
                    <a:lnTo>
                      <a:pt x="71053" y="9746"/>
                    </a:lnTo>
                    <a:lnTo>
                      <a:pt x="71259" y="9978"/>
                    </a:lnTo>
                    <a:lnTo>
                      <a:pt x="71429" y="10238"/>
                    </a:lnTo>
                    <a:lnTo>
                      <a:pt x="71491" y="10373"/>
                    </a:lnTo>
                    <a:lnTo>
                      <a:pt x="66064" y="12639"/>
                    </a:lnTo>
                    <a:lnTo>
                      <a:pt x="66064" y="12236"/>
                    </a:lnTo>
                    <a:lnTo>
                      <a:pt x="66171" y="11510"/>
                    </a:lnTo>
                    <a:lnTo>
                      <a:pt x="66422" y="10865"/>
                    </a:lnTo>
                    <a:lnTo>
                      <a:pt x="66798" y="10301"/>
                    </a:lnTo>
                    <a:lnTo>
                      <a:pt x="67049" y="10050"/>
                    </a:lnTo>
                    <a:lnTo>
                      <a:pt x="67300" y="9817"/>
                    </a:lnTo>
                    <a:lnTo>
                      <a:pt x="67828" y="9459"/>
                    </a:lnTo>
                    <a:lnTo>
                      <a:pt x="68383" y="9217"/>
                    </a:lnTo>
                    <a:lnTo>
                      <a:pt x="68948" y="9101"/>
                    </a:lnTo>
                    <a:lnTo>
                      <a:pt x="69243" y="9092"/>
                    </a:lnTo>
                    <a:close/>
                    <a:moveTo>
                      <a:pt x="52020" y="9119"/>
                    </a:moveTo>
                    <a:lnTo>
                      <a:pt x="52360" y="9137"/>
                    </a:lnTo>
                    <a:lnTo>
                      <a:pt x="52996" y="9262"/>
                    </a:lnTo>
                    <a:lnTo>
                      <a:pt x="53578" y="9531"/>
                    </a:lnTo>
                    <a:lnTo>
                      <a:pt x="54098" y="9934"/>
                    </a:lnTo>
                    <a:lnTo>
                      <a:pt x="54340" y="10184"/>
                    </a:lnTo>
                    <a:lnTo>
                      <a:pt x="54555" y="10462"/>
                    </a:lnTo>
                    <a:lnTo>
                      <a:pt x="54904" y="11053"/>
                    </a:lnTo>
                    <a:lnTo>
                      <a:pt x="55137" y="11716"/>
                    </a:lnTo>
                    <a:lnTo>
                      <a:pt x="55253" y="12442"/>
                    </a:lnTo>
                    <a:lnTo>
                      <a:pt x="55271" y="12836"/>
                    </a:lnTo>
                    <a:lnTo>
                      <a:pt x="55253" y="13221"/>
                    </a:lnTo>
                    <a:lnTo>
                      <a:pt x="55146" y="13937"/>
                    </a:lnTo>
                    <a:lnTo>
                      <a:pt x="54913" y="14591"/>
                    </a:lnTo>
                    <a:lnTo>
                      <a:pt x="54564" y="15182"/>
                    </a:lnTo>
                    <a:lnTo>
                      <a:pt x="54340" y="15451"/>
                    </a:lnTo>
                    <a:lnTo>
                      <a:pt x="54098" y="15702"/>
                    </a:lnTo>
                    <a:lnTo>
                      <a:pt x="53569" y="16096"/>
                    </a:lnTo>
                    <a:lnTo>
                      <a:pt x="52996" y="16356"/>
                    </a:lnTo>
                    <a:lnTo>
                      <a:pt x="52360" y="16490"/>
                    </a:lnTo>
                    <a:lnTo>
                      <a:pt x="52020" y="16499"/>
                    </a:lnTo>
                    <a:lnTo>
                      <a:pt x="51671" y="16490"/>
                    </a:lnTo>
                    <a:lnTo>
                      <a:pt x="51017" y="16356"/>
                    </a:lnTo>
                    <a:lnTo>
                      <a:pt x="50426" y="16096"/>
                    </a:lnTo>
                    <a:lnTo>
                      <a:pt x="49879" y="15702"/>
                    </a:lnTo>
                    <a:lnTo>
                      <a:pt x="49628" y="15451"/>
                    </a:lnTo>
                    <a:lnTo>
                      <a:pt x="49387" y="15182"/>
                    </a:lnTo>
                    <a:lnTo>
                      <a:pt x="49019" y="14591"/>
                    </a:lnTo>
                    <a:lnTo>
                      <a:pt x="48769" y="13937"/>
                    </a:lnTo>
                    <a:lnTo>
                      <a:pt x="48652" y="13221"/>
                    </a:lnTo>
                    <a:lnTo>
                      <a:pt x="48643" y="12836"/>
                    </a:lnTo>
                    <a:lnTo>
                      <a:pt x="48652" y="12442"/>
                    </a:lnTo>
                    <a:lnTo>
                      <a:pt x="48769" y="11716"/>
                    </a:lnTo>
                    <a:lnTo>
                      <a:pt x="49019" y="11053"/>
                    </a:lnTo>
                    <a:lnTo>
                      <a:pt x="49387" y="10453"/>
                    </a:lnTo>
                    <a:lnTo>
                      <a:pt x="49628" y="10184"/>
                    </a:lnTo>
                    <a:lnTo>
                      <a:pt x="49879" y="9934"/>
                    </a:lnTo>
                    <a:lnTo>
                      <a:pt x="50426" y="9531"/>
                    </a:lnTo>
                    <a:lnTo>
                      <a:pt x="51017" y="9262"/>
                    </a:lnTo>
                    <a:lnTo>
                      <a:pt x="51671" y="9137"/>
                    </a:lnTo>
                    <a:lnTo>
                      <a:pt x="52020" y="9119"/>
                    </a:lnTo>
                    <a:close/>
                    <a:moveTo>
                      <a:pt x="25455" y="9119"/>
                    </a:moveTo>
                    <a:lnTo>
                      <a:pt x="25804" y="9128"/>
                    </a:lnTo>
                    <a:lnTo>
                      <a:pt x="26467" y="9262"/>
                    </a:lnTo>
                    <a:lnTo>
                      <a:pt x="27067" y="9522"/>
                    </a:lnTo>
                    <a:lnTo>
                      <a:pt x="27622" y="9916"/>
                    </a:lnTo>
                    <a:lnTo>
                      <a:pt x="27882" y="10158"/>
                    </a:lnTo>
                    <a:lnTo>
                      <a:pt x="28124" y="10426"/>
                    </a:lnTo>
                    <a:lnTo>
                      <a:pt x="28491" y="11017"/>
                    </a:lnTo>
                    <a:lnTo>
                      <a:pt x="28742" y="11680"/>
                    </a:lnTo>
                    <a:lnTo>
                      <a:pt x="28867" y="12415"/>
                    </a:lnTo>
                    <a:lnTo>
                      <a:pt x="28876" y="12818"/>
                    </a:lnTo>
                    <a:lnTo>
                      <a:pt x="28867" y="13212"/>
                    </a:lnTo>
                    <a:lnTo>
                      <a:pt x="28742" y="13937"/>
                    </a:lnTo>
                    <a:lnTo>
                      <a:pt x="28482" y="14600"/>
                    </a:lnTo>
                    <a:lnTo>
                      <a:pt x="28097" y="15191"/>
                    </a:lnTo>
                    <a:lnTo>
                      <a:pt x="27864" y="15460"/>
                    </a:lnTo>
                    <a:lnTo>
                      <a:pt x="27604" y="15711"/>
                    </a:lnTo>
                    <a:lnTo>
                      <a:pt x="27049" y="16105"/>
                    </a:lnTo>
                    <a:lnTo>
                      <a:pt x="26449" y="16364"/>
                    </a:lnTo>
                    <a:lnTo>
                      <a:pt x="25786" y="16499"/>
                    </a:lnTo>
                    <a:lnTo>
                      <a:pt x="25446" y="16508"/>
                    </a:lnTo>
                    <a:lnTo>
                      <a:pt x="25096" y="16499"/>
                    </a:lnTo>
                    <a:lnTo>
                      <a:pt x="24434" y="16364"/>
                    </a:lnTo>
                    <a:lnTo>
                      <a:pt x="23834" y="16105"/>
                    </a:lnTo>
                    <a:lnTo>
                      <a:pt x="23278" y="15711"/>
                    </a:lnTo>
                    <a:lnTo>
                      <a:pt x="23027" y="15460"/>
                    </a:lnTo>
                    <a:lnTo>
                      <a:pt x="22777" y="15191"/>
                    </a:lnTo>
                    <a:lnTo>
                      <a:pt x="22401" y="14591"/>
                    </a:lnTo>
                    <a:lnTo>
                      <a:pt x="22150" y="13937"/>
                    </a:lnTo>
                    <a:lnTo>
                      <a:pt x="22033" y="13212"/>
                    </a:lnTo>
                    <a:lnTo>
                      <a:pt x="22024" y="12818"/>
                    </a:lnTo>
                    <a:lnTo>
                      <a:pt x="22033" y="12415"/>
                    </a:lnTo>
                    <a:lnTo>
                      <a:pt x="22159" y="11680"/>
                    </a:lnTo>
                    <a:lnTo>
                      <a:pt x="22409" y="11017"/>
                    </a:lnTo>
                    <a:lnTo>
                      <a:pt x="22786" y="10426"/>
                    </a:lnTo>
                    <a:lnTo>
                      <a:pt x="23027" y="10158"/>
                    </a:lnTo>
                    <a:lnTo>
                      <a:pt x="23278" y="9916"/>
                    </a:lnTo>
                    <a:lnTo>
                      <a:pt x="23834" y="9522"/>
                    </a:lnTo>
                    <a:lnTo>
                      <a:pt x="24443" y="9262"/>
                    </a:lnTo>
                    <a:lnTo>
                      <a:pt x="25096" y="9128"/>
                    </a:lnTo>
                    <a:lnTo>
                      <a:pt x="25455" y="9119"/>
                    </a:lnTo>
                    <a:close/>
                    <a:moveTo>
                      <a:pt x="38764" y="9119"/>
                    </a:moveTo>
                    <a:lnTo>
                      <a:pt x="39113" y="9128"/>
                    </a:lnTo>
                    <a:lnTo>
                      <a:pt x="39776" y="9262"/>
                    </a:lnTo>
                    <a:lnTo>
                      <a:pt x="40385" y="9522"/>
                    </a:lnTo>
                    <a:lnTo>
                      <a:pt x="40941" y="9916"/>
                    </a:lnTo>
                    <a:lnTo>
                      <a:pt x="41191" y="10158"/>
                    </a:lnTo>
                    <a:lnTo>
                      <a:pt x="41433" y="10426"/>
                    </a:lnTo>
                    <a:lnTo>
                      <a:pt x="41800" y="11017"/>
                    </a:lnTo>
                    <a:lnTo>
                      <a:pt x="42051" y="11680"/>
                    </a:lnTo>
                    <a:lnTo>
                      <a:pt x="42177" y="12415"/>
                    </a:lnTo>
                    <a:lnTo>
                      <a:pt x="42195" y="12818"/>
                    </a:lnTo>
                    <a:lnTo>
                      <a:pt x="42177" y="13212"/>
                    </a:lnTo>
                    <a:lnTo>
                      <a:pt x="42051" y="13937"/>
                    </a:lnTo>
                    <a:lnTo>
                      <a:pt x="41791" y="14600"/>
                    </a:lnTo>
                    <a:lnTo>
                      <a:pt x="41415" y="15191"/>
                    </a:lnTo>
                    <a:lnTo>
                      <a:pt x="41173" y="15460"/>
                    </a:lnTo>
                    <a:lnTo>
                      <a:pt x="40914" y="15711"/>
                    </a:lnTo>
                    <a:lnTo>
                      <a:pt x="40358" y="16105"/>
                    </a:lnTo>
                    <a:lnTo>
                      <a:pt x="39758" y="16364"/>
                    </a:lnTo>
                    <a:lnTo>
                      <a:pt x="39105" y="16499"/>
                    </a:lnTo>
                    <a:lnTo>
                      <a:pt x="38755" y="16508"/>
                    </a:lnTo>
                    <a:lnTo>
                      <a:pt x="38406" y="16499"/>
                    </a:lnTo>
                    <a:lnTo>
                      <a:pt x="37752" y="16364"/>
                    </a:lnTo>
                    <a:lnTo>
                      <a:pt x="37143" y="16105"/>
                    </a:lnTo>
                    <a:lnTo>
                      <a:pt x="36588" y="15711"/>
                    </a:lnTo>
                    <a:lnTo>
                      <a:pt x="36337" y="15460"/>
                    </a:lnTo>
                    <a:lnTo>
                      <a:pt x="36086" y="15191"/>
                    </a:lnTo>
                    <a:lnTo>
                      <a:pt x="35710" y="14591"/>
                    </a:lnTo>
                    <a:lnTo>
                      <a:pt x="35459" y="13937"/>
                    </a:lnTo>
                    <a:lnTo>
                      <a:pt x="35343" y="13212"/>
                    </a:lnTo>
                    <a:lnTo>
                      <a:pt x="35343" y="12818"/>
                    </a:lnTo>
                    <a:lnTo>
                      <a:pt x="35352" y="12415"/>
                    </a:lnTo>
                    <a:lnTo>
                      <a:pt x="35468" y="11680"/>
                    </a:lnTo>
                    <a:lnTo>
                      <a:pt x="35719" y="11017"/>
                    </a:lnTo>
                    <a:lnTo>
                      <a:pt x="36095" y="10426"/>
                    </a:lnTo>
                    <a:lnTo>
                      <a:pt x="36337" y="10158"/>
                    </a:lnTo>
                    <a:lnTo>
                      <a:pt x="36588" y="9916"/>
                    </a:lnTo>
                    <a:lnTo>
                      <a:pt x="37143" y="9522"/>
                    </a:lnTo>
                    <a:lnTo>
                      <a:pt x="37752" y="9262"/>
                    </a:lnTo>
                    <a:lnTo>
                      <a:pt x="38415" y="9128"/>
                    </a:lnTo>
                    <a:lnTo>
                      <a:pt x="38764" y="9119"/>
                    </a:lnTo>
                    <a:close/>
                    <a:moveTo>
                      <a:pt x="59454" y="655"/>
                    </a:moveTo>
                    <a:lnTo>
                      <a:pt x="59454" y="18523"/>
                    </a:lnTo>
                    <a:lnTo>
                      <a:pt x="62132" y="18523"/>
                    </a:lnTo>
                    <a:lnTo>
                      <a:pt x="62132" y="655"/>
                    </a:lnTo>
                    <a:close/>
                    <a:moveTo>
                      <a:pt x="9100" y="1"/>
                    </a:moveTo>
                    <a:lnTo>
                      <a:pt x="8160" y="90"/>
                    </a:lnTo>
                    <a:lnTo>
                      <a:pt x="7246" y="261"/>
                    </a:lnTo>
                    <a:lnTo>
                      <a:pt x="6368" y="529"/>
                    </a:lnTo>
                    <a:lnTo>
                      <a:pt x="5526" y="870"/>
                    </a:lnTo>
                    <a:lnTo>
                      <a:pt x="4711" y="1309"/>
                    </a:lnTo>
                    <a:lnTo>
                      <a:pt x="3941" y="1828"/>
                    </a:lnTo>
                    <a:lnTo>
                      <a:pt x="3198" y="2437"/>
                    </a:lnTo>
                    <a:lnTo>
                      <a:pt x="2839" y="2777"/>
                    </a:lnTo>
                    <a:lnTo>
                      <a:pt x="2490" y="3127"/>
                    </a:lnTo>
                    <a:lnTo>
                      <a:pt x="1872" y="3852"/>
                    </a:lnTo>
                    <a:lnTo>
                      <a:pt x="1335" y="4622"/>
                    </a:lnTo>
                    <a:lnTo>
                      <a:pt x="896" y="5420"/>
                    </a:lnTo>
                    <a:lnTo>
                      <a:pt x="538" y="6253"/>
                    </a:lnTo>
                    <a:lnTo>
                      <a:pt x="278" y="7121"/>
                    </a:lnTo>
                    <a:lnTo>
                      <a:pt x="99" y="8026"/>
                    </a:lnTo>
                    <a:lnTo>
                      <a:pt x="9" y="8957"/>
                    </a:lnTo>
                    <a:lnTo>
                      <a:pt x="0" y="9450"/>
                    </a:lnTo>
                    <a:lnTo>
                      <a:pt x="9" y="9934"/>
                    </a:lnTo>
                    <a:lnTo>
                      <a:pt x="99" y="10865"/>
                    </a:lnTo>
                    <a:lnTo>
                      <a:pt x="278" y="11770"/>
                    </a:lnTo>
                    <a:lnTo>
                      <a:pt x="538" y="12639"/>
                    </a:lnTo>
                    <a:lnTo>
                      <a:pt x="896" y="13480"/>
                    </a:lnTo>
                    <a:lnTo>
                      <a:pt x="1335" y="14278"/>
                    </a:lnTo>
                    <a:lnTo>
                      <a:pt x="1872" y="15039"/>
                    </a:lnTo>
                    <a:lnTo>
                      <a:pt x="2490" y="15764"/>
                    </a:lnTo>
                    <a:lnTo>
                      <a:pt x="2839" y="16123"/>
                    </a:lnTo>
                    <a:lnTo>
                      <a:pt x="3198" y="16454"/>
                    </a:lnTo>
                    <a:lnTo>
                      <a:pt x="3941" y="17063"/>
                    </a:lnTo>
                    <a:lnTo>
                      <a:pt x="4711" y="17583"/>
                    </a:lnTo>
                    <a:lnTo>
                      <a:pt x="5526" y="18021"/>
                    </a:lnTo>
                    <a:lnTo>
                      <a:pt x="6368" y="18362"/>
                    </a:lnTo>
                    <a:lnTo>
                      <a:pt x="7246" y="18630"/>
                    </a:lnTo>
                    <a:lnTo>
                      <a:pt x="8160" y="18801"/>
                    </a:lnTo>
                    <a:lnTo>
                      <a:pt x="9100" y="18890"/>
                    </a:lnTo>
                    <a:lnTo>
                      <a:pt x="9593" y="18899"/>
                    </a:lnTo>
                    <a:lnTo>
                      <a:pt x="10094" y="18890"/>
                    </a:lnTo>
                    <a:lnTo>
                      <a:pt x="11062" y="18801"/>
                    </a:lnTo>
                    <a:lnTo>
                      <a:pt x="11975" y="18639"/>
                    </a:lnTo>
                    <a:lnTo>
                      <a:pt x="12853" y="18389"/>
                    </a:lnTo>
                    <a:lnTo>
                      <a:pt x="13677" y="18057"/>
                    </a:lnTo>
                    <a:lnTo>
                      <a:pt x="14447" y="17645"/>
                    </a:lnTo>
                    <a:lnTo>
                      <a:pt x="15173" y="17144"/>
                    </a:lnTo>
                    <a:lnTo>
                      <a:pt x="15853" y="16570"/>
                    </a:lnTo>
                    <a:lnTo>
                      <a:pt x="16176" y="16239"/>
                    </a:lnTo>
                    <a:lnTo>
                      <a:pt x="16444" y="15961"/>
                    </a:lnTo>
                    <a:lnTo>
                      <a:pt x="16937" y="15352"/>
                    </a:lnTo>
                    <a:lnTo>
                      <a:pt x="17349" y="14690"/>
                    </a:lnTo>
                    <a:lnTo>
                      <a:pt x="17707" y="13991"/>
                    </a:lnTo>
                    <a:lnTo>
                      <a:pt x="17985" y="13230"/>
                    </a:lnTo>
                    <a:lnTo>
                      <a:pt x="18191" y="12433"/>
                    </a:lnTo>
                    <a:lnTo>
                      <a:pt x="18334" y="11582"/>
                    </a:lnTo>
                    <a:lnTo>
                      <a:pt x="18406" y="10677"/>
                    </a:lnTo>
                    <a:lnTo>
                      <a:pt x="18415" y="10211"/>
                    </a:lnTo>
                    <a:lnTo>
                      <a:pt x="18406" y="9755"/>
                    </a:lnTo>
                    <a:lnTo>
                      <a:pt x="18334" y="8948"/>
                    </a:lnTo>
                    <a:lnTo>
                      <a:pt x="18281" y="8599"/>
                    </a:lnTo>
                    <a:lnTo>
                      <a:pt x="9593" y="8599"/>
                    </a:lnTo>
                    <a:lnTo>
                      <a:pt x="9593" y="11170"/>
                    </a:lnTo>
                    <a:lnTo>
                      <a:pt x="15755" y="11170"/>
                    </a:lnTo>
                    <a:lnTo>
                      <a:pt x="15683" y="11689"/>
                    </a:lnTo>
                    <a:lnTo>
                      <a:pt x="15441" y="12621"/>
                    </a:lnTo>
                    <a:lnTo>
                      <a:pt x="15083" y="13436"/>
                    </a:lnTo>
                    <a:lnTo>
                      <a:pt x="14626" y="14125"/>
                    </a:lnTo>
                    <a:lnTo>
                      <a:pt x="14358" y="14421"/>
                    </a:lnTo>
                    <a:lnTo>
                      <a:pt x="14116" y="14645"/>
                    </a:lnTo>
                    <a:lnTo>
                      <a:pt x="13614" y="15066"/>
                    </a:lnTo>
                    <a:lnTo>
                      <a:pt x="13077" y="15415"/>
                    </a:lnTo>
                    <a:lnTo>
                      <a:pt x="12512" y="15711"/>
                    </a:lnTo>
                    <a:lnTo>
                      <a:pt x="11912" y="15952"/>
                    </a:lnTo>
                    <a:lnTo>
                      <a:pt x="11285" y="16123"/>
                    </a:lnTo>
                    <a:lnTo>
                      <a:pt x="10632" y="16248"/>
                    </a:lnTo>
                    <a:lnTo>
                      <a:pt x="9942" y="16302"/>
                    </a:lnTo>
                    <a:lnTo>
                      <a:pt x="9593" y="16311"/>
                    </a:lnTo>
                    <a:lnTo>
                      <a:pt x="9234" y="16302"/>
                    </a:lnTo>
                    <a:lnTo>
                      <a:pt x="8554" y="16239"/>
                    </a:lnTo>
                    <a:lnTo>
                      <a:pt x="7900" y="16114"/>
                    </a:lnTo>
                    <a:lnTo>
                      <a:pt x="7273" y="15926"/>
                    </a:lnTo>
                    <a:lnTo>
                      <a:pt x="6673" y="15675"/>
                    </a:lnTo>
                    <a:lnTo>
                      <a:pt x="6100" y="15361"/>
                    </a:lnTo>
                    <a:lnTo>
                      <a:pt x="5553" y="14985"/>
                    </a:lnTo>
                    <a:lnTo>
                      <a:pt x="5034" y="14546"/>
                    </a:lnTo>
                    <a:lnTo>
                      <a:pt x="4783" y="14304"/>
                    </a:lnTo>
                    <a:lnTo>
                      <a:pt x="4541" y="14054"/>
                    </a:lnTo>
                    <a:lnTo>
                      <a:pt x="4111" y="13525"/>
                    </a:lnTo>
                    <a:lnTo>
                      <a:pt x="3744" y="12970"/>
                    </a:lnTo>
                    <a:lnTo>
                      <a:pt x="3439" y="12388"/>
                    </a:lnTo>
                    <a:lnTo>
                      <a:pt x="3189" y="11779"/>
                    </a:lnTo>
                    <a:lnTo>
                      <a:pt x="3010" y="11152"/>
                    </a:lnTo>
                    <a:lnTo>
                      <a:pt x="2884" y="10489"/>
                    </a:lnTo>
                    <a:lnTo>
                      <a:pt x="2821" y="9799"/>
                    </a:lnTo>
                    <a:lnTo>
                      <a:pt x="2813" y="9450"/>
                    </a:lnTo>
                    <a:lnTo>
                      <a:pt x="2821" y="9092"/>
                    </a:lnTo>
                    <a:lnTo>
                      <a:pt x="2884" y="8402"/>
                    </a:lnTo>
                    <a:lnTo>
                      <a:pt x="3010" y="7739"/>
                    </a:lnTo>
                    <a:lnTo>
                      <a:pt x="3189" y="7112"/>
                    </a:lnTo>
                    <a:lnTo>
                      <a:pt x="3439" y="6503"/>
                    </a:lnTo>
                    <a:lnTo>
                      <a:pt x="3744" y="5921"/>
                    </a:lnTo>
                    <a:lnTo>
                      <a:pt x="4111" y="5366"/>
                    </a:lnTo>
                    <a:lnTo>
                      <a:pt x="4541" y="4837"/>
                    </a:lnTo>
                    <a:lnTo>
                      <a:pt x="4783" y="4587"/>
                    </a:lnTo>
                    <a:lnTo>
                      <a:pt x="5034" y="4345"/>
                    </a:lnTo>
                    <a:lnTo>
                      <a:pt x="5553" y="3906"/>
                    </a:lnTo>
                    <a:lnTo>
                      <a:pt x="6100" y="3530"/>
                    </a:lnTo>
                    <a:lnTo>
                      <a:pt x="6673" y="3216"/>
                    </a:lnTo>
                    <a:lnTo>
                      <a:pt x="7273" y="2965"/>
                    </a:lnTo>
                    <a:lnTo>
                      <a:pt x="7900" y="2777"/>
                    </a:lnTo>
                    <a:lnTo>
                      <a:pt x="8554" y="2652"/>
                    </a:lnTo>
                    <a:lnTo>
                      <a:pt x="9234" y="2589"/>
                    </a:lnTo>
                    <a:lnTo>
                      <a:pt x="9593" y="2580"/>
                    </a:lnTo>
                    <a:lnTo>
                      <a:pt x="9924" y="2589"/>
                    </a:lnTo>
                    <a:lnTo>
                      <a:pt x="10578" y="2643"/>
                    </a:lnTo>
                    <a:lnTo>
                      <a:pt x="11205" y="2759"/>
                    </a:lnTo>
                    <a:lnTo>
                      <a:pt x="11805" y="2930"/>
                    </a:lnTo>
                    <a:lnTo>
                      <a:pt x="12387" y="3163"/>
                    </a:lnTo>
                    <a:lnTo>
                      <a:pt x="12951" y="3449"/>
                    </a:lnTo>
                    <a:lnTo>
                      <a:pt x="13489" y="3798"/>
                    </a:lnTo>
                    <a:lnTo>
                      <a:pt x="13999" y="4201"/>
                    </a:lnTo>
                    <a:lnTo>
                      <a:pt x="14250" y="4434"/>
                    </a:lnTo>
                    <a:lnTo>
                      <a:pt x="16059" y="2598"/>
                    </a:lnTo>
                    <a:lnTo>
                      <a:pt x="15719" y="2276"/>
                    </a:lnTo>
                    <a:lnTo>
                      <a:pt x="15002" y="1703"/>
                    </a:lnTo>
                    <a:lnTo>
                      <a:pt x="14259" y="1219"/>
                    </a:lnTo>
                    <a:lnTo>
                      <a:pt x="13489" y="816"/>
                    </a:lnTo>
                    <a:lnTo>
                      <a:pt x="12674" y="485"/>
                    </a:lnTo>
                    <a:lnTo>
                      <a:pt x="11841" y="243"/>
                    </a:lnTo>
                    <a:lnTo>
                      <a:pt x="10963" y="81"/>
                    </a:lnTo>
                    <a:lnTo>
                      <a:pt x="10058" y="1"/>
                    </a:lnTo>
                    <a:close/>
                    <a:moveTo>
                      <a:pt x="25114" y="6736"/>
                    </a:moveTo>
                    <a:lnTo>
                      <a:pt x="24496" y="6790"/>
                    </a:lnTo>
                    <a:lnTo>
                      <a:pt x="23905" y="6906"/>
                    </a:lnTo>
                    <a:lnTo>
                      <a:pt x="23341" y="7068"/>
                    </a:lnTo>
                    <a:lnTo>
                      <a:pt x="22804" y="7283"/>
                    </a:lnTo>
                    <a:lnTo>
                      <a:pt x="22284" y="7551"/>
                    </a:lnTo>
                    <a:lnTo>
                      <a:pt x="21791" y="7874"/>
                    </a:lnTo>
                    <a:lnTo>
                      <a:pt x="21326" y="8259"/>
                    </a:lnTo>
                    <a:lnTo>
                      <a:pt x="21093" y="8474"/>
                    </a:lnTo>
                    <a:lnTo>
                      <a:pt x="20878" y="8689"/>
                    </a:lnTo>
                    <a:lnTo>
                      <a:pt x="20493" y="9154"/>
                    </a:lnTo>
                    <a:lnTo>
                      <a:pt x="20161" y="9647"/>
                    </a:lnTo>
                    <a:lnTo>
                      <a:pt x="19884" y="10158"/>
                    </a:lnTo>
                    <a:lnTo>
                      <a:pt x="19669" y="10704"/>
                    </a:lnTo>
                    <a:lnTo>
                      <a:pt x="19499" y="11268"/>
                    </a:lnTo>
                    <a:lnTo>
                      <a:pt x="19391" y="11868"/>
                    </a:lnTo>
                    <a:lnTo>
                      <a:pt x="19337" y="12495"/>
                    </a:lnTo>
                    <a:lnTo>
                      <a:pt x="19328" y="12818"/>
                    </a:lnTo>
                    <a:lnTo>
                      <a:pt x="19337" y="13140"/>
                    </a:lnTo>
                    <a:lnTo>
                      <a:pt x="19391" y="13758"/>
                    </a:lnTo>
                    <a:lnTo>
                      <a:pt x="19499" y="14358"/>
                    </a:lnTo>
                    <a:lnTo>
                      <a:pt x="19660" y="14931"/>
                    </a:lnTo>
                    <a:lnTo>
                      <a:pt x="19884" y="15469"/>
                    </a:lnTo>
                    <a:lnTo>
                      <a:pt x="20161" y="15988"/>
                    </a:lnTo>
                    <a:lnTo>
                      <a:pt x="20493" y="16472"/>
                    </a:lnTo>
                    <a:lnTo>
                      <a:pt x="20878" y="16938"/>
                    </a:lnTo>
                    <a:lnTo>
                      <a:pt x="21093" y="17162"/>
                    </a:lnTo>
                    <a:lnTo>
                      <a:pt x="21326" y="17368"/>
                    </a:lnTo>
                    <a:lnTo>
                      <a:pt x="21791" y="17753"/>
                    </a:lnTo>
                    <a:lnTo>
                      <a:pt x="22284" y="18075"/>
                    </a:lnTo>
                    <a:lnTo>
                      <a:pt x="22804" y="18344"/>
                    </a:lnTo>
                    <a:lnTo>
                      <a:pt x="23341" y="18568"/>
                    </a:lnTo>
                    <a:lnTo>
                      <a:pt x="23905" y="18729"/>
                    </a:lnTo>
                    <a:lnTo>
                      <a:pt x="24496" y="18836"/>
                    </a:lnTo>
                    <a:lnTo>
                      <a:pt x="25114" y="18890"/>
                    </a:lnTo>
                    <a:lnTo>
                      <a:pt x="25428" y="18899"/>
                    </a:lnTo>
                    <a:lnTo>
                      <a:pt x="25750" y="18890"/>
                    </a:lnTo>
                    <a:lnTo>
                      <a:pt x="26359" y="18836"/>
                    </a:lnTo>
                    <a:lnTo>
                      <a:pt x="26950" y="18729"/>
                    </a:lnTo>
                    <a:lnTo>
                      <a:pt x="27515" y="18568"/>
                    </a:lnTo>
                    <a:lnTo>
                      <a:pt x="28061" y="18353"/>
                    </a:lnTo>
                    <a:lnTo>
                      <a:pt x="28572" y="18084"/>
                    </a:lnTo>
                    <a:lnTo>
                      <a:pt x="29073" y="17753"/>
                    </a:lnTo>
                    <a:lnTo>
                      <a:pt x="29539" y="17377"/>
                    </a:lnTo>
                    <a:lnTo>
                      <a:pt x="29763" y="17162"/>
                    </a:lnTo>
                    <a:lnTo>
                      <a:pt x="29978" y="16938"/>
                    </a:lnTo>
                    <a:lnTo>
                      <a:pt x="30372" y="16472"/>
                    </a:lnTo>
                    <a:lnTo>
                      <a:pt x="30703" y="15988"/>
                    </a:lnTo>
                    <a:lnTo>
                      <a:pt x="30981" y="15469"/>
                    </a:lnTo>
                    <a:lnTo>
                      <a:pt x="31205" y="14931"/>
                    </a:lnTo>
                    <a:lnTo>
                      <a:pt x="31366" y="14358"/>
                    </a:lnTo>
                    <a:lnTo>
                      <a:pt x="31474" y="13758"/>
                    </a:lnTo>
                    <a:lnTo>
                      <a:pt x="31527" y="13140"/>
                    </a:lnTo>
                    <a:lnTo>
                      <a:pt x="31536" y="12818"/>
                    </a:lnTo>
                    <a:lnTo>
                      <a:pt x="31527" y="12495"/>
                    </a:lnTo>
                    <a:lnTo>
                      <a:pt x="31474" y="11868"/>
                    </a:lnTo>
                    <a:lnTo>
                      <a:pt x="31366" y="11268"/>
                    </a:lnTo>
                    <a:lnTo>
                      <a:pt x="31196" y="10704"/>
                    </a:lnTo>
                    <a:lnTo>
                      <a:pt x="30981" y="10158"/>
                    </a:lnTo>
                    <a:lnTo>
                      <a:pt x="30703" y="9647"/>
                    </a:lnTo>
                    <a:lnTo>
                      <a:pt x="30372" y="9154"/>
                    </a:lnTo>
                    <a:lnTo>
                      <a:pt x="29978" y="8689"/>
                    </a:lnTo>
                    <a:lnTo>
                      <a:pt x="29763" y="8474"/>
                    </a:lnTo>
                    <a:lnTo>
                      <a:pt x="29539" y="8259"/>
                    </a:lnTo>
                    <a:lnTo>
                      <a:pt x="29073" y="7883"/>
                    </a:lnTo>
                    <a:lnTo>
                      <a:pt x="28572" y="7560"/>
                    </a:lnTo>
                    <a:lnTo>
                      <a:pt x="28061" y="7283"/>
                    </a:lnTo>
                    <a:lnTo>
                      <a:pt x="27515" y="7068"/>
                    </a:lnTo>
                    <a:lnTo>
                      <a:pt x="26950" y="6906"/>
                    </a:lnTo>
                    <a:lnTo>
                      <a:pt x="26359" y="6799"/>
                    </a:lnTo>
                    <a:lnTo>
                      <a:pt x="25750" y="6745"/>
                    </a:lnTo>
                    <a:lnTo>
                      <a:pt x="25428" y="6736"/>
                    </a:lnTo>
                    <a:close/>
                    <a:moveTo>
                      <a:pt x="38424" y="6736"/>
                    </a:moveTo>
                    <a:lnTo>
                      <a:pt x="37815" y="6790"/>
                    </a:lnTo>
                    <a:lnTo>
                      <a:pt x="37224" y="6906"/>
                    </a:lnTo>
                    <a:lnTo>
                      <a:pt x="36659" y="7068"/>
                    </a:lnTo>
                    <a:lnTo>
                      <a:pt x="36113" y="7283"/>
                    </a:lnTo>
                    <a:lnTo>
                      <a:pt x="35594" y="7551"/>
                    </a:lnTo>
                    <a:lnTo>
                      <a:pt x="35101" y="7874"/>
                    </a:lnTo>
                    <a:lnTo>
                      <a:pt x="34635" y="8259"/>
                    </a:lnTo>
                    <a:lnTo>
                      <a:pt x="34411" y="8474"/>
                    </a:lnTo>
                    <a:lnTo>
                      <a:pt x="34196" y="8689"/>
                    </a:lnTo>
                    <a:lnTo>
                      <a:pt x="33811" y="9154"/>
                    </a:lnTo>
                    <a:lnTo>
                      <a:pt x="33480" y="9647"/>
                    </a:lnTo>
                    <a:lnTo>
                      <a:pt x="33202" y="10158"/>
                    </a:lnTo>
                    <a:lnTo>
                      <a:pt x="32978" y="10704"/>
                    </a:lnTo>
                    <a:lnTo>
                      <a:pt x="32808" y="11268"/>
                    </a:lnTo>
                    <a:lnTo>
                      <a:pt x="32701" y="11868"/>
                    </a:lnTo>
                    <a:lnTo>
                      <a:pt x="32647" y="12495"/>
                    </a:lnTo>
                    <a:lnTo>
                      <a:pt x="32638" y="12818"/>
                    </a:lnTo>
                    <a:lnTo>
                      <a:pt x="32647" y="13140"/>
                    </a:lnTo>
                    <a:lnTo>
                      <a:pt x="32701" y="13758"/>
                    </a:lnTo>
                    <a:lnTo>
                      <a:pt x="32808" y="14358"/>
                    </a:lnTo>
                    <a:lnTo>
                      <a:pt x="32978" y="14931"/>
                    </a:lnTo>
                    <a:lnTo>
                      <a:pt x="33193" y="15469"/>
                    </a:lnTo>
                    <a:lnTo>
                      <a:pt x="33471" y="15988"/>
                    </a:lnTo>
                    <a:lnTo>
                      <a:pt x="33802" y="16472"/>
                    </a:lnTo>
                    <a:lnTo>
                      <a:pt x="34187" y="16938"/>
                    </a:lnTo>
                    <a:lnTo>
                      <a:pt x="34411" y="17162"/>
                    </a:lnTo>
                    <a:lnTo>
                      <a:pt x="34635" y="17368"/>
                    </a:lnTo>
                    <a:lnTo>
                      <a:pt x="35101" y="17753"/>
                    </a:lnTo>
                    <a:lnTo>
                      <a:pt x="35594" y="18075"/>
                    </a:lnTo>
                    <a:lnTo>
                      <a:pt x="36113" y="18344"/>
                    </a:lnTo>
                    <a:lnTo>
                      <a:pt x="36659" y="18568"/>
                    </a:lnTo>
                    <a:lnTo>
                      <a:pt x="37224" y="18729"/>
                    </a:lnTo>
                    <a:lnTo>
                      <a:pt x="37815" y="18836"/>
                    </a:lnTo>
                    <a:lnTo>
                      <a:pt x="38424" y="18890"/>
                    </a:lnTo>
                    <a:lnTo>
                      <a:pt x="38746" y="18899"/>
                    </a:lnTo>
                    <a:lnTo>
                      <a:pt x="39060" y="18890"/>
                    </a:lnTo>
                    <a:lnTo>
                      <a:pt x="39669" y="18836"/>
                    </a:lnTo>
                    <a:lnTo>
                      <a:pt x="40260" y="18729"/>
                    </a:lnTo>
                    <a:lnTo>
                      <a:pt x="40824" y="18568"/>
                    </a:lnTo>
                    <a:lnTo>
                      <a:pt x="41371" y="18353"/>
                    </a:lnTo>
                    <a:lnTo>
                      <a:pt x="41890" y="18084"/>
                    </a:lnTo>
                    <a:lnTo>
                      <a:pt x="42383" y="17753"/>
                    </a:lnTo>
                    <a:lnTo>
                      <a:pt x="42848" y="17377"/>
                    </a:lnTo>
                    <a:lnTo>
                      <a:pt x="43072" y="17162"/>
                    </a:lnTo>
                    <a:lnTo>
                      <a:pt x="43296" y="16938"/>
                    </a:lnTo>
                    <a:lnTo>
                      <a:pt x="43681" y="16472"/>
                    </a:lnTo>
                    <a:lnTo>
                      <a:pt x="44013" y="15988"/>
                    </a:lnTo>
                    <a:lnTo>
                      <a:pt x="44290" y="15469"/>
                    </a:lnTo>
                    <a:lnTo>
                      <a:pt x="44514" y="14931"/>
                    </a:lnTo>
                    <a:lnTo>
                      <a:pt x="44675" y="14358"/>
                    </a:lnTo>
                    <a:lnTo>
                      <a:pt x="44792" y="13758"/>
                    </a:lnTo>
                    <a:lnTo>
                      <a:pt x="44837" y="13140"/>
                    </a:lnTo>
                    <a:lnTo>
                      <a:pt x="44846" y="12818"/>
                    </a:lnTo>
                    <a:lnTo>
                      <a:pt x="44837" y="12495"/>
                    </a:lnTo>
                    <a:lnTo>
                      <a:pt x="44783" y="11868"/>
                    </a:lnTo>
                    <a:lnTo>
                      <a:pt x="44675" y="11268"/>
                    </a:lnTo>
                    <a:lnTo>
                      <a:pt x="44505" y="10704"/>
                    </a:lnTo>
                    <a:lnTo>
                      <a:pt x="44290" y="10158"/>
                    </a:lnTo>
                    <a:lnTo>
                      <a:pt x="44013" y="9647"/>
                    </a:lnTo>
                    <a:lnTo>
                      <a:pt x="43681" y="9154"/>
                    </a:lnTo>
                    <a:lnTo>
                      <a:pt x="43296" y="8689"/>
                    </a:lnTo>
                    <a:lnTo>
                      <a:pt x="43072" y="8474"/>
                    </a:lnTo>
                    <a:lnTo>
                      <a:pt x="42848" y="8259"/>
                    </a:lnTo>
                    <a:lnTo>
                      <a:pt x="42383" y="7883"/>
                    </a:lnTo>
                    <a:lnTo>
                      <a:pt x="41890" y="7560"/>
                    </a:lnTo>
                    <a:lnTo>
                      <a:pt x="41371" y="7283"/>
                    </a:lnTo>
                    <a:lnTo>
                      <a:pt x="40824" y="7068"/>
                    </a:lnTo>
                    <a:lnTo>
                      <a:pt x="40260" y="6906"/>
                    </a:lnTo>
                    <a:lnTo>
                      <a:pt x="39669" y="6799"/>
                    </a:lnTo>
                    <a:lnTo>
                      <a:pt x="39060" y="6745"/>
                    </a:lnTo>
                    <a:lnTo>
                      <a:pt x="38746" y="6736"/>
                    </a:lnTo>
                    <a:close/>
                    <a:moveTo>
                      <a:pt x="68849" y="6736"/>
                    </a:moveTo>
                    <a:lnTo>
                      <a:pt x="68276" y="6790"/>
                    </a:lnTo>
                    <a:lnTo>
                      <a:pt x="67721" y="6897"/>
                    </a:lnTo>
                    <a:lnTo>
                      <a:pt x="67192" y="7059"/>
                    </a:lnTo>
                    <a:lnTo>
                      <a:pt x="66682" y="7274"/>
                    </a:lnTo>
                    <a:lnTo>
                      <a:pt x="66198" y="7542"/>
                    </a:lnTo>
                    <a:lnTo>
                      <a:pt x="65732" y="7856"/>
                    </a:lnTo>
                    <a:lnTo>
                      <a:pt x="65293" y="8232"/>
                    </a:lnTo>
                    <a:lnTo>
                      <a:pt x="65087" y="8438"/>
                    </a:lnTo>
                    <a:lnTo>
                      <a:pt x="64881" y="8653"/>
                    </a:lnTo>
                    <a:lnTo>
                      <a:pt x="64514" y="9110"/>
                    </a:lnTo>
                    <a:lnTo>
                      <a:pt x="64201" y="9602"/>
                    </a:lnTo>
                    <a:lnTo>
                      <a:pt x="63941" y="10113"/>
                    </a:lnTo>
                    <a:lnTo>
                      <a:pt x="63735" y="10659"/>
                    </a:lnTo>
                    <a:lnTo>
                      <a:pt x="63583" y="11241"/>
                    </a:lnTo>
                    <a:lnTo>
                      <a:pt x="63475" y="11850"/>
                    </a:lnTo>
                    <a:lnTo>
                      <a:pt x="63422" y="12486"/>
                    </a:lnTo>
                    <a:lnTo>
                      <a:pt x="63422" y="12818"/>
                    </a:lnTo>
                    <a:lnTo>
                      <a:pt x="63422" y="13140"/>
                    </a:lnTo>
                    <a:lnTo>
                      <a:pt x="63475" y="13758"/>
                    </a:lnTo>
                    <a:lnTo>
                      <a:pt x="63583" y="14349"/>
                    </a:lnTo>
                    <a:lnTo>
                      <a:pt x="63744" y="14922"/>
                    </a:lnTo>
                    <a:lnTo>
                      <a:pt x="63959" y="15460"/>
                    </a:lnTo>
                    <a:lnTo>
                      <a:pt x="64228" y="15979"/>
                    </a:lnTo>
                    <a:lnTo>
                      <a:pt x="64550" y="16463"/>
                    </a:lnTo>
                    <a:lnTo>
                      <a:pt x="64926" y="16929"/>
                    </a:lnTo>
                    <a:lnTo>
                      <a:pt x="65141" y="17153"/>
                    </a:lnTo>
                    <a:lnTo>
                      <a:pt x="65356" y="17359"/>
                    </a:lnTo>
                    <a:lnTo>
                      <a:pt x="65822" y="17744"/>
                    </a:lnTo>
                    <a:lnTo>
                      <a:pt x="66306" y="18075"/>
                    </a:lnTo>
                    <a:lnTo>
                      <a:pt x="66816" y="18344"/>
                    </a:lnTo>
                    <a:lnTo>
                      <a:pt x="67353" y="18559"/>
                    </a:lnTo>
                    <a:lnTo>
                      <a:pt x="67918" y="18729"/>
                    </a:lnTo>
                    <a:lnTo>
                      <a:pt x="68509" y="18836"/>
                    </a:lnTo>
                    <a:lnTo>
                      <a:pt x="69127" y="18890"/>
                    </a:lnTo>
                    <a:lnTo>
                      <a:pt x="69449" y="18899"/>
                    </a:lnTo>
                    <a:lnTo>
                      <a:pt x="69906" y="18890"/>
                    </a:lnTo>
                    <a:lnTo>
                      <a:pt x="70757" y="18783"/>
                    </a:lnTo>
                    <a:lnTo>
                      <a:pt x="71527" y="18577"/>
                    </a:lnTo>
                    <a:lnTo>
                      <a:pt x="72226" y="18272"/>
                    </a:lnTo>
                    <a:lnTo>
                      <a:pt x="72539" y="18075"/>
                    </a:lnTo>
                    <a:lnTo>
                      <a:pt x="72853" y="17869"/>
                    </a:lnTo>
                    <a:lnTo>
                      <a:pt x="73417" y="17421"/>
                    </a:lnTo>
                    <a:lnTo>
                      <a:pt x="73910" y="16956"/>
                    </a:lnTo>
                    <a:lnTo>
                      <a:pt x="74322" y="16463"/>
                    </a:lnTo>
                    <a:lnTo>
                      <a:pt x="74501" y="16212"/>
                    </a:lnTo>
                    <a:lnTo>
                      <a:pt x="72432" y="14833"/>
                    </a:lnTo>
                    <a:lnTo>
                      <a:pt x="72289" y="15039"/>
                    </a:lnTo>
                    <a:lnTo>
                      <a:pt x="71975" y="15406"/>
                    </a:lnTo>
                    <a:lnTo>
                      <a:pt x="71644" y="15720"/>
                    </a:lnTo>
                    <a:lnTo>
                      <a:pt x="71294" y="15979"/>
                    </a:lnTo>
                    <a:lnTo>
                      <a:pt x="70918" y="16194"/>
                    </a:lnTo>
                    <a:lnTo>
                      <a:pt x="70524" y="16347"/>
                    </a:lnTo>
                    <a:lnTo>
                      <a:pt x="70112" y="16454"/>
                    </a:lnTo>
                    <a:lnTo>
                      <a:pt x="69673" y="16508"/>
                    </a:lnTo>
                    <a:lnTo>
                      <a:pt x="69190" y="16508"/>
                    </a:lnTo>
                    <a:lnTo>
                      <a:pt x="68724" y="16445"/>
                    </a:lnTo>
                    <a:lnTo>
                      <a:pt x="68294" y="16329"/>
                    </a:lnTo>
                    <a:lnTo>
                      <a:pt x="67891" y="16158"/>
                    </a:lnTo>
                    <a:lnTo>
                      <a:pt x="67524" y="15926"/>
                    </a:lnTo>
                    <a:lnTo>
                      <a:pt x="67183" y="15639"/>
                    </a:lnTo>
                    <a:lnTo>
                      <a:pt x="66888" y="15290"/>
                    </a:lnTo>
                    <a:lnTo>
                      <a:pt x="66619" y="14887"/>
                    </a:lnTo>
                    <a:lnTo>
                      <a:pt x="66494" y="14663"/>
                    </a:lnTo>
                    <a:lnTo>
                      <a:pt x="74626" y="11304"/>
                    </a:lnTo>
                    <a:lnTo>
                      <a:pt x="74349" y="10614"/>
                    </a:lnTo>
                    <a:lnTo>
                      <a:pt x="74232" y="10310"/>
                    </a:lnTo>
                    <a:lnTo>
                      <a:pt x="73928" y="9710"/>
                    </a:lnTo>
                    <a:lnTo>
                      <a:pt x="73748" y="9414"/>
                    </a:lnTo>
                    <a:lnTo>
                      <a:pt x="73560" y="9110"/>
                    </a:lnTo>
                    <a:lnTo>
                      <a:pt x="73068" y="8501"/>
                    </a:lnTo>
                    <a:lnTo>
                      <a:pt x="72763" y="8178"/>
                    </a:lnTo>
                    <a:lnTo>
                      <a:pt x="72611" y="8026"/>
                    </a:lnTo>
                    <a:lnTo>
                      <a:pt x="72253" y="7730"/>
                    </a:lnTo>
                    <a:lnTo>
                      <a:pt x="71859" y="7471"/>
                    </a:lnTo>
                    <a:lnTo>
                      <a:pt x="71429" y="7247"/>
                    </a:lnTo>
                    <a:lnTo>
                      <a:pt x="71196" y="7139"/>
                    </a:lnTo>
                    <a:lnTo>
                      <a:pt x="70963" y="7041"/>
                    </a:lnTo>
                    <a:lnTo>
                      <a:pt x="70470" y="6888"/>
                    </a:lnTo>
                    <a:lnTo>
                      <a:pt x="69960" y="6790"/>
                    </a:lnTo>
                    <a:lnTo>
                      <a:pt x="69422" y="6736"/>
                    </a:lnTo>
                    <a:close/>
                    <a:moveTo>
                      <a:pt x="51796" y="6745"/>
                    </a:moveTo>
                    <a:lnTo>
                      <a:pt x="51509" y="6754"/>
                    </a:lnTo>
                    <a:lnTo>
                      <a:pt x="50945" y="6808"/>
                    </a:lnTo>
                    <a:lnTo>
                      <a:pt x="50399" y="6915"/>
                    </a:lnTo>
                    <a:lnTo>
                      <a:pt x="49870" y="7085"/>
                    </a:lnTo>
                    <a:lnTo>
                      <a:pt x="49360" y="7309"/>
                    </a:lnTo>
                    <a:lnTo>
                      <a:pt x="48867" y="7587"/>
                    </a:lnTo>
                    <a:lnTo>
                      <a:pt x="48392" y="7918"/>
                    </a:lnTo>
                    <a:lnTo>
                      <a:pt x="47945" y="8313"/>
                    </a:lnTo>
                    <a:lnTo>
                      <a:pt x="47721" y="8527"/>
                    </a:lnTo>
                    <a:lnTo>
                      <a:pt x="47506" y="8751"/>
                    </a:lnTo>
                    <a:lnTo>
                      <a:pt x="47121" y="9226"/>
                    </a:lnTo>
                    <a:lnTo>
                      <a:pt x="46798" y="9719"/>
                    </a:lnTo>
                    <a:lnTo>
                      <a:pt x="46521" y="10238"/>
                    </a:lnTo>
                    <a:lnTo>
                      <a:pt x="46306" y="10776"/>
                    </a:lnTo>
                    <a:lnTo>
                      <a:pt x="46144" y="11340"/>
                    </a:lnTo>
                    <a:lnTo>
                      <a:pt x="46037" y="11922"/>
                    </a:lnTo>
                    <a:lnTo>
                      <a:pt x="45983" y="12531"/>
                    </a:lnTo>
                    <a:lnTo>
                      <a:pt x="45974" y="12854"/>
                    </a:lnTo>
                    <a:lnTo>
                      <a:pt x="45983" y="13158"/>
                    </a:lnTo>
                    <a:lnTo>
                      <a:pt x="46037" y="13767"/>
                    </a:lnTo>
                    <a:lnTo>
                      <a:pt x="46144" y="14349"/>
                    </a:lnTo>
                    <a:lnTo>
                      <a:pt x="46306" y="14905"/>
                    </a:lnTo>
                    <a:lnTo>
                      <a:pt x="46521" y="15442"/>
                    </a:lnTo>
                    <a:lnTo>
                      <a:pt x="46798" y="15952"/>
                    </a:lnTo>
                    <a:lnTo>
                      <a:pt x="47121" y="16445"/>
                    </a:lnTo>
                    <a:lnTo>
                      <a:pt x="47506" y="16911"/>
                    </a:lnTo>
                    <a:lnTo>
                      <a:pt x="47721" y="17135"/>
                    </a:lnTo>
                    <a:lnTo>
                      <a:pt x="47945" y="17350"/>
                    </a:lnTo>
                    <a:lnTo>
                      <a:pt x="48392" y="17735"/>
                    </a:lnTo>
                    <a:lnTo>
                      <a:pt x="48867" y="18066"/>
                    </a:lnTo>
                    <a:lnTo>
                      <a:pt x="49360" y="18344"/>
                    </a:lnTo>
                    <a:lnTo>
                      <a:pt x="49870" y="18568"/>
                    </a:lnTo>
                    <a:lnTo>
                      <a:pt x="50399" y="18738"/>
                    </a:lnTo>
                    <a:lnTo>
                      <a:pt x="50945" y="18845"/>
                    </a:lnTo>
                    <a:lnTo>
                      <a:pt x="51509" y="18899"/>
                    </a:lnTo>
                    <a:lnTo>
                      <a:pt x="51796" y="18908"/>
                    </a:lnTo>
                    <a:lnTo>
                      <a:pt x="52056" y="18899"/>
                    </a:lnTo>
                    <a:lnTo>
                      <a:pt x="52539" y="18863"/>
                    </a:lnTo>
                    <a:lnTo>
                      <a:pt x="52996" y="18774"/>
                    </a:lnTo>
                    <a:lnTo>
                      <a:pt x="53426" y="18648"/>
                    </a:lnTo>
                    <a:lnTo>
                      <a:pt x="53829" y="18469"/>
                    </a:lnTo>
                    <a:lnTo>
                      <a:pt x="54205" y="18254"/>
                    </a:lnTo>
                    <a:lnTo>
                      <a:pt x="54546" y="17995"/>
                    </a:lnTo>
                    <a:lnTo>
                      <a:pt x="54859" y="17699"/>
                    </a:lnTo>
                    <a:lnTo>
                      <a:pt x="55002" y="17529"/>
                    </a:lnTo>
                    <a:lnTo>
                      <a:pt x="55092" y="17529"/>
                    </a:lnTo>
                    <a:lnTo>
                      <a:pt x="55092" y="18407"/>
                    </a:lnTo>
                    <a:lnTo>
                      <a:pt x="55074" y="18828"/>
                    </a:lnTo>
                    <a:lnTo>
                      <a:pt x="54967" y="19589"/>
                    </a:lnTo>
                    <a:lnTo>
                      <a:pt x="54752" y="20252"/>
                    </a:lnTo>
                    <a:lnTo>
                      <a:pt x="54429" y="20816"/>
                    </a:lnTo>
                    <a:lnTo>
                      <a:pt x="54223" y="21058"/>
                    </a:lnTo>
                    <a:lnTo>
                      <a:pt x="53999" y="21273"/>
                    </a:lnTo>
                    <a:lnTo>
                      <a:pt x="53489" y="21622"/>
                    </a:lnTo>
                    <a:lnTo>
                      <a:pt x="52889" y="21846"/>
                    </a:lnTo>
                    <a:lnTo>
                      <a:pt x="52217" y="21962"/>
                    </a:lnTo>
                    <a:lnTo>
                      <a:pt x="51841" y="21971"/>
                    </a:lnTo>
                    <a:lnTo>
                      <a:pt x="51563" y="21962"/>
                    </a:lnTo>
                    <a:lnTo>
                      <a:pt x="51044" y="21882"/>
                    </a:lnTo>
                    <a:lnTo>
                      <a:pt x="50560" y="21721"/>
                    </a:lnTo>
                    <a:lnTo>
                      <a:pt x="50130" y="21479"/>
                    </a:lnTo>
                    <a:lnTo>
                      <a:pt x="49924" y="21326"/>
                    </a:lnTo>
                    <a:lnTo>
                      <a:pt x="49736" y="21156"/>
                    </a:lnTo>
                    <a:lnTo>
                      <a:pt x="49396" y="20807"/>
                    </a:lnTo>
                    <a:lnTo>
                      <a:pt x="49109" y="20422"/>
                    </a:lnTo>
                    <a:lnTo>
                      <a:pt x="48867" y="20019"/>
                    </a:lnTo>
                    <a:lnTo>
                      <a:pt x="48778" y="19804"/>
                    </a:lnTo>
                    <a:lnTo>
                      <a:pt x="46449" y="20762"/>
                    </a:lnTo>
                    <a:lnTo>
                      <a:pt x="46601" y="21120"/>
                    </a:lnTo>
                    <a:lnTo>
                      <a:pt x="47004" y="21792"/>
                    </a:lnTo>
                    <a:lnTo>
                      <a:pt x="47497" y="22419"/>
                    </a:lnTo>
                    <a:lnTo>
                      <a:pt x="48088" y="23001"/>
                    </a:lnTo>
                    <a:lnTo>
                      <a:pt x="48428" y="23270"/>
                    </a:lnTo>
                    <a:lnTo>
                      <a:pt x="48778" y="23530"/>
                    </a:lnTo>
                    <a:lnTo>
                      <a:pt x="49548" y="23942"/>
                    </a:lnTo>
                    <a:lnTo>
                      <a:pt x="50399" y="24210"/>
                    </a:lnTo>
                    <a:lnTo>
                      <a:pt x="51330" y="24345"/>
                    </a:lnTo>
                    <a:lnTo>
                      <a:pt x="51832" y="24363"/>
                    </a:lnTo>
                    <a:lnTo>
                      <a:pt x="52145" y="24354"/>
                    </a:lnTo>
                    <a:lnTo>
                      <a:pt x="52745" y="24309"/>
                    </a:lnTo>
                    <a:lnTo>
                      <a:pt x="53328" y="24210"/>
                    </a:lnTo>
                    <a:lnTo>
                      <a:pt x="53874" y="24058"/>
                    </a:lnTo>
                    <a:lnTo>
                      <a:pt x="54393" y="23861"/>
                    </a:lnTo>
                    <a:lnTo>
                      <a:pt x="54886" y="23619"/>
                    </a:lnTo>
                    <a:lnTo>
                      <a:pt x="55352" y="23324"/>
                    </a:lnTo>
                    <a:lnTo>
                      <a:pt x="55791" y="22983"/>
                    </a:lnTo>
                    <a:lnTo>
                      <a:pt x="55997" y="22795"/>
                    </a:lnTo>
                    <a:lnTo>
                      <a:pt x="56194" y="22589"/>
                    </a:lnTo>
                    <a:lnTo>
                      <a:pt x="56552" y="22141"/>
                    </a:lnTo>
                    <a:lnTo>
                      <a:pt x="56856" y="21649"/>
                    </a:lnTo>
                    <a:lnTo>
                      <a:pt x="57107" y="21103"/>
                    </a:lnTo>
                    <a:lnTo>
                      <a:pt x="57313" y="20511"/>
                    </a:lnTo>
                    <a:lnTo>
                      <a:pt x="57465" y="19866"/>
                    </a:lnTo>
                    <a:lnTo>
                      <a:pt x="57564" y="19168"/>
                    </a:lnTo>
                    <a:lnTo>
                      <a:pt x="57618" y="18424"/>
                    </a:lnTo>
                    <a:lnTo>
                      <a:pt x="57618" y="18030"/>
                    </a:lnTo>
                    <a:lnTo>
                      <a:pt x="57618" y="7121"/>
                    </a:lnTo>
                    <a:lnTo>
                      <a:pt x="55083" y="7121"/>
                    </a:lnTo>
                    <a:lnTo>
                      <a:pt x="55083" y="8107"/>
                    </a:lnTo>
                    <a:lnTo>
                      <a:pt x="54993" y="8107"/>
                    </a:lnTo>
                    <a:lnTo>
                      <a:pt x="54877" y="7963"/>
                    </a:lnTo>
                    <a:lnTo>
                      <a:pt x="54590" y="7695"/>
                    </a:lnTo>
                    <a:lnTo>
                      <a:pt x="54259" y="7453"/>
                    </a:lnTo>
                    <a:lnTo>
                      <a:pt x="53883" y="7238"/>
                    </a:lnTo>
                    <a:lnTo>
                      <a:pt x="53677" y="7139"/>
                    </a:lnTo>
                    <a:lnTo>
                      <a:pt x="53462" y="7050"/>
                    </a:lnTo>
                    <a:lnTo>
                      <a:pt x="53023" y="6897"/>
                    </a:lnTo>
                    <a:lnTo>
                      <a:pt x="52548" y="6799"/>
                    </a:lnTo>
                    <a:lnTo>
                      <a:pt x="52056" y="6754"/>
                    </a:lnTo>
                    <a:lnTo>
                      <a:pt x="51796" y="6745"/>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Maps content">
  <p:cSld name="CUSTOM_3_1_1_1_1_1_1_1_1_1_1_1_2_1_1_2">
    <p:bg>
      <p:bgPr>
        <a:solidFill>
          <a:srgbClr val="FFFFFF"/>
        </a:solidFill>
      </p:bgPr>
    </p:bg>
    <p:spTree>
      <p:nvGrpSpPr>
        <p:cNvPr id="424" name="Shape 424"/>
        <p:cNvGrpSpPr/>
        <p:nvPr/>
      </p:nvGrpSpPr>
      <p:grpSpPr>
        <a:xfrm>
          <a:off x="0" y="0"/>
          <a:ext cx="0" cy="0"/>
          <a:chOff x="0" y="0"/>
          <a:chExt cx="0" cy="0"/>
        </a:xfrm>
      </p:grpSpPr>
      <p:sp>
        <p:nvSpPr>
          <p:cNvPr id="425" name="Google Shape;425;p33"/>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426" name="Google Shape;426;p33"/>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427" name="Google Shape;427;p33"/>
          <p:cNvGrpSpPr/>
          <p:nvPr/>
        </p:nvGrpSpPr>
        <p:grpSpPr>
          <a:xfrm>
            <a:off x="639703" y="4545721"/>
            <a:ext cx="2281958" cy="269927"/>
            <a:chOff x="639703" y="4545721"/>
            <a:chExt cx="2281958" cy="269927"/>
          </a:xfrm>
        </p:grpSpPr>
        <p:grpSp>
          <p:nvGrpSpPr>
            <p:cNvPr id="428" name="Google Shape;428;p33"/>
            <p:cNvGrpSpPr/>
            <p:nvPr/>
          </p:nvGrpSpPr>
          <p:grpSpPr>
            <a:xfrm>
              <a:off x="639703" y="4545721"/>
              <a:ext cx="264488" cy="264501"/>
              <a:chOff x="639703" y="4545721"/>
              <a:chExt cx="264488" cy="264501"/>
            </a:xfrm>
          </p:grpSpPr>
          <p:sp>
            <p:nvSpPr>
              <p:cNvPr id="429" name="Google Shape;429;p33"/>
              <p:cNvSpPr/>
              <p:nvPr/>
            </p:nvSpPr>
            <p:spPr>
              <a:xfrm>
                <a:off x="759345" y="4584258"/>
                <a:ext cx="119658" cy="212612"/>
              </a:xfrm>
              <a:custGeom>
                <a:rect b="b" l="l" r="r" t="t"/>
                <a:pathLst>
                  <a:path extrusionOk="0" h="147391" w="82952">
                    <a:moveTo>
                      <a:pt x="82366" y="1"/>
                    </a:moveTo>
                    <a:lnTo>
                      <a:pt x="1" y="73695"/>
                    </a:lnTo>
                    <a:lnTo>
                      <a:pt x="82366" y="147390"/>
                    </a:lnTo>
                    <a:lnTo>
                      <a:pt x="82506" y="146927"/>
                    </a:lnTo>
                    <a:lnTo>
                      <a:pt x="82724" y="145993"/>
                    </a:lnTo>
                    <a:lnTo>
                      <a:pt x="82864" y="145024"/>
                    </a:lnTo>
                    <a:lnTo>
                      <a:pt x="82942" y="144046"/>
                    </a:lnTo>
                    <a:lnTo>
                      <a:pt x="82951" y="143548"/>
                    </a:lnTo>
                    <a:lnTo>
                      <a:pt x="82951" y="3842"/>
                    </a:lnTo>
                    <a:lnTo>
                      <a:pt x="82942" y="3345"/>
                    </a:lnTo>
                    <a:lnTo>
                      <a:pt x="82864" y="2358"/>
                    </a:lnTo>
                    <a:lnTo>
                      <a:pt x="82715" y="1398"/>
                    </a:lnTo>
                    <a:lnTo>
                      <a:pt x="82506" y="455"/>
                    </a:lnTo>
                    <a:lnTo>
                      <a:pt x="823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33"/>
              <p:cNvSpPr/>
              <p:nvPr/>
            </p:nvSpPr>
            <p:spPr>
              <a:xfrm>
                <a:off x="653041" y="4690550"/>
                <a:ext cx="212623" cy="119657"/>
              </a:xfrm>
              <a:custGeom>
                <a:rect b="b" l="l" r="r" t="t"/>
                <a:pathLst>
                  <a:path extrusionOk="0" h="82951" w="147399">
                    <a:moveTo>
                      <a:pt x="73704" y="0"/>
                    </a:moveTo>
                    <a:lnTo>
                      <a:pt x="0" y="82374"/>
                    </a:lnTo>
                    <a:lnTo>
                      <a:pt x="463" y="82505"/>
                    </a:lnTo>
                    <a:lnTo>
                      <a:pt x="1406" y="82724"/>
                    </a:lnTo>
                    <a:lnTo>
                      <a:pt x="2367" y="82872"/>
                    </a:lnTo>
                    <a:lnTo>
                      <a:pt x="3345" y="82942"/>
                    </a:lnTo>
                    <a:lnTo>
                      <a:pt x="3842" y="82951"/>
                    </a:lnTo>
                    <a:lnTo>
                      <a:pt x="143557" y="82951"/>
                    </a:lnTo>
                    <a:lnTo>
                      <a:pt x="144054" y="82942"/>
                    </a:lnTo>
                    <a:lnTo>
                      <a:pt x="145041" y="82872"/>
                    </a:lnTo>
                    <a:lnTo>
                      <a:pt x="146002" y="82724"/>
                    </a:lnTo>
                    <a:lnTo>
                      <a:pt x="146936" y="82505"/>
                    </a:lnTo>
                    <a:lnTo>
                      <a:pt x="147399" y="82374"/>
                    </a:lnTo>
                    <a:lnTo>
                      <a:pt x="73704"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3"/>
              <p:cNvSpPr/>
              <p:nvPr/>
            </p:nvSpPr>
            <p:spPr>
              <a:xfrm>
                <a:off x="639703" y="4570909"/>
                <a:ext cx="225962" cy="225962"/>
              </a:xfrm>
              <a:custGeom>
                <a:rect b="b" l="l" r="r" t="t"/>
                <a:pathLst>
                  <a:path extrusionOk="0" h="156646" w="156646">
                    <a:moveTo>
                      <a:pt x="13098" y="0"/>
                    </a:moveTo>
                    <a:lnTo>
                      <a:pt x="12417" y="9"/>
                    </a:lnTo>
                    <a:lnTo>
                      <a:pt x="11107" y="148"/>
                    </a:lnTo>
                    <a:lnTo>
                      <a:pt x="9832" y="410"/>
                    </a:lnTo>
                    <a:lnTo>
                      <a:pt x="8601" y="795"/>
                    </a:lnTo>
                    <a:lnTo>
                      <a:pt x="7422" y="1292"/>
                    </a:lnTo>
                    <a:lnTo>
                      <a:pt x="6314" y="1895"/>
                    </a:lnTo>
                    <a:lnTo>
                      <a:pt x="5266" y="2611"/>
                    </a:lnTo>
                    <a:lnTo>
                      <a:pt x="4297" y="3405"/>
                    </a:lnTo>
                    <a:lnTo>
                      <a:pt x="3406" y="4296"/>
                    </a:lnTo>
                    <a:lnTo>
                      <a:pt x="2603" y="5274"/>
                    </a:lnTo>
                    <a:lnTo>
                      <a:pt x="1895" y="6313"/>
                    </a:lnTo>
                    <a:lnTo>
                      <a:pt x="1284" y="7431"/>
                    </a:lnTo>
                    <a:lnTo>
                      <a:pt x="786" y="8601"/>
                    </a:lnTo>
                    <a:lnTo>
                      <a:pt x="402" y="9832"/>
                    </a:lnTo>
                    <a:lnTo>
                      <a:pt x="140" y="11107"/>
                    </a:lnTo>
                    <a:lnTo>
                      <a:pt x="9" y="12425"/>
                    </a:lnTo>
                    <a:lnTo>
                      <a:pt x="1" y="13097"/>
                    </a:lnTo>
                    <a:lnTo>
                      <a:pt x="1" y="152803"/>
                    </a:lnTo>
                    <a:lnTo>
                      <a:pt x="1" y="153301"/>
                    </a:lnTo>
                    <a:lnTo>
                      <a:pt x="79" y="154288"/>
                    </a:lnTo>
                    <a:lnTo>
                      <a:pt x="228" y="155248"/>
                    </a:lnTo>
                    <a:lnTo>
                      <a:pt x="437" y="156191"/>
                    </a:lnTo>
                    <a:lnTo>
                      <a:pt x="577" y="156645"/>
                    </a:lnTo>
                    <a:lnTo>
                      <a:pt x="82951" y="82950"/>
                    </a:lnTo>
                    <a:lnTo>
                      <a:pt x="156646" y="576"/>
                    </a:lnTo>
                    <a:lnTo>
                      <a:pt x="156183" y="445"/>
                    </a:lnTo>
                    <a:lnTo>
                      <a:pt x="155240" y="227"/>
                    </a:lnTo>
                    <a:lnTo>
                      <a:pt x="154279" y="79"/>
                    </a:lnTo>
                    <a:lnTo>
                      <a:pt x="153301" y="9"/>
                    </a:lnTo>
                    <a:lnTo>
                      <a:pt x="1528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3"/>
              <p:cNvSpPr/>
              <p:nvPr/>
            </p:nvSpPr>
            <p:spPr>
              <a:xfrm>
                <a:off x="743603" y="4677956"/>
                <a:ext cx="135402" cy="132253"/>
              </a:xfrm>
              <a:custGeom>
                <a:rect b="b" l="l" r="r" t="t"/>
                <a:pathLst>
                  <a:path extrusionOk="0" h="91683" w="93866">
                    <a:moveTo>
                      <a:pt x="15281" y="1"/>
                    </a:moveTo>
                    <a:lnTo>
                      <a:pt x="0" y="13098"/>
                    </a:lnTo>
                    <a:lnTo>
                      <a:pt x="78585" y="91683"/>
                    </a:lnTo>
                    <a:lnTo>
                      <a:pt x="80768" y="91683"/>
                    </a:lnTo>
                    <a:lnTo>
                      <a:pt x="81440" y="91674"/>
                    </a:lnTo>
                    <a:lnTo>
                      <a:pt x="82750" y="91534"/>
                    </a:lnTo>
                    <a:lnTo>
                      <a:pt x="84025" y="91272"/>
                    </a:lnTo>
                    <a:lnTo>
                      <a:pt x="85256" y="90888"/>
                    </a:lnTo>
                    <a:lnTo>
                      <a:pt x="86435" y="90390"/>
                    </a:lnTo>
                    <a:lnTo>
                      <a:pt x="87544" y="89788"/>
                    </a:lnTo>
                    <a:lnTo>
                      <a:pt x="88591" y="89072"/>
                    </a:lnTo>
                    <a:lnTo>
                      <a:pt x="89561" y="88277"/>
                    </a:lnTo>
                    <a:lnTo>
                      <a:pt x="90451" y="87387"/>
                    </a:lnTo>
                    <a:lnTo>
                      <a:pt x="91254" y="86409"/>
                    </a:lnTo>
                    <a:lnTo>
                      <a:pt x="91962" y="85370"/>
                    </a:lnTo>
                    <a:lnTo>
                      <a:pt x="92573" y="84252"/>
                    </a:lnTo>
                    <a:lnTo>
                      <a:pt x="93071" y="83082"/>
                    </a:lnTo>
                    <a:lnTo>
                      <a:pt x="93455" y="81851"/>
                    </a:lnTo>
                    <a:lnTo>
                      <a:pt x="93717" y="80576"/>
                    </a:lnTo>
                    <a:lnTo>
                      <a:pt x="93848" y="79258"/>
                    </a:lnTo>
                    <a:lnTo>
                      <a:pt x="93865" y="78585"/>
                    </a:lnTo>
                    <a:lnTo>
                      <a:pt x="15281"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3"/>
              <p:cNvSpPr/>
              <p:nvPr/>
            </p:nvSpPr>
            <p:spPr>
              <a:xfrm>
                <a:off x="639703" y="4570909"/>
                <a:ext cx="239314" cy="239312"/>
              </a:xfrm>
              <a:custGeom>
                <a:rect b="b" l="l" r="r" t="t"/>
                <a:pathLst>
                  <a:path extrusionOk="0" h="165901" w="165902">
                    <a:moveTo>
                      <a:pt x="152804" y="0"/>
                    </a:moveTo>
                    <a:lnTo>
                      <a:pt x="1" y="152803"/>
                    </a:lnTo>
                    <a:lnTo>
                      <a:pt x="9" y="153476"/>
                    </a:lnTo>
                    <a:lnTo>
                      <a:pt x="140" y="154794"/>
                    </a:lnTo>
                    <a:lnTo>
                      <a:pt x="402" y="156069"/>
                    </a:lnTo>
                    <a:lnTo>
                      <a:pt x="786" y="157300"/>
                    </a:lnTo>
                    <a:lnTo>
                      <a:pt x="1284" y="158470"/>
                    </a:lnTo>
                    <a:lnTo>
                      <a:pt x="1895" y="159588"/>
                    </a:lnTo>
                    <a:lnTo>
                      <a:pt x="2603" y="160627"/>
                    </a:lnTo>
                    <a:lnTo>
                      <a:pt x="3406" y="161605"/>
                    </a:lnTo>
                    <a:lnTo>
                      <a:pt x="4297" y="162495"/>
                    </a:lnTo>
                    <a:lnTo>
                      <a:pt x="5266" y="163290"/>
                    </a:lnTo>
                    <a:lnTo>
                      <a:pt x="6314" y="164006"/>
                    </a:lnTo>
                    <a:lnTo>
                      <a:pt x="7422" y="164608"/>
                    </a:lnTo>
                    <a:lnTo>
                      <a:pt x="8601" y="165106"/>
                    </a:lnTo>
                    <a:lnTo>
                      <a:pt x="9832" y="165490"/>
                    </a:lnTo>
                    <a:lnTo>
                      <a:pt x="11107" y="165752"/>
                    </a:lnTo>
                    <a:lnTo>
                      <a:pt x="12417" y="165892"/>
                    </a:lnTo>
                    <a:lnTo>
                      <a:pt x="13098" y="165901"/>
                    </a:lnTo>
                    <a:lnTo>
                      <a:pt x="15281" y="165901"/>
                    </a:lnTo>
                    <a:lnTo>
                      <a:pt x="165901" y="15280"/>
                    </a:lnTo>
                    <a:lnTo>
                      <a:pt x="165901" y="13097"/>
                    </a:lnTo>
                    <a:lnTo>
                      <a:pt x="165884" y="12425"/>
                    </a:lnTo>
                    <a:lnTo>
                      <a:pt x="165753" y="11107"/>
                    </a:lnTo>
                    <a:lnTo>
                      <a:pt x="165491" y="9832"/>
                    </a:lnTo>
                    <a:lnTo>
                      <a:pt x="165107" y="8601"/>
                    </a:lnTo>
                    <a:lnTo>
                      <a:pt x="164609" y="7431"/>
                    </a:lnTo>
                    <a:lnTo>
                      <a:pt x="163998" y="6313"/>
                    </a:lnTo>
                    <a:lnTo>
                      <a:pt x="163290" y="5274"/>
                    </a:lnTo>
                    <a:lnTo>
                      <a:pt x="162487" y="4296"/>
                    </a:lnTo>
                    <a:lnTo>
                      <a:pt x="161597" y="3405"/>
                    </a:lnTo>
                    <a:lnTo>
                      <a:pt x="160627" y="2611"/>
                    </a:lnTo>
                    <a:lnTo>
                      <a:pt x="159580" y="1895"/>
                    </a:lnTo>
                    <a:lnTo>
                      <a:pt x="158471" y="1292"/>
                    </a:lnTo>
                    <a:lnTo>
                      <a:pt x="157292" y="795"/>
                    </a:lnTo>
                    <a:lnTo>
                      <a:pt x="156061" y="410"/>
                    </a:lnTo>
                    <a:lnTo>
                      <a:pt x="154786" y="148"/>
                    </a:lnTo>
                    <a:lnTo>
                      <a:pt x="153476" y="9"/>
                    </a:lnTo>
                    <a:lnTo>
                      <a:pt x="152804"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3"/>
              <p:cNvSpPr/>
              <p:nvPr/>
            </p:nvSpPr>
            <p:spPr>
              <a:xfrm>
                <a:off x="658594" y="4589800"/>
                <a:ext cx="67854" cy="69276"/>
              </a:xfrm>
              <a:custGeom>
                <a:rect b="b" l="l" r="r" t="t"/>
                <a:pathLst>
                  <a:path extrusionOk="0" h="48025" w="47039">
                    <a:moveTo>
                      <a:pt x="24013" y="0"/>
                    </a:moveTo>
                    <a:lnTo>
                      <a:pt x="23384" y="9"/>
                    </a:lnTo>
                    <a:lnTo>
                      <a:pt x="22153" y="70"/>
                    </a:lnTo>
                    <a:lnTo>
                      <a:pt x="20939" y="193"/>
                    </a:lnTo>
                    <a:lnTo>
                      <a:pt x="19743" y="367"/>
                    </a:lnTo>
                    <a:lnTo>
                      <a:pt x="18564" y="612"/>
                    </a:lnTo>
                    <a:lnTo>
                      <a:pt x="17412" y="909"/>
                    </a:lnTo>
                    <a:lnTo>
                      <a:pt x="16285" y="1258"/>
                    </a:lnTo>
                    <a:lnTo>
                      <a:pt x="15177" y="1659"/>
                    </a:lnTo>
                    <a:lnTo>
                      <a:pt x="14103" y="2114"/>
                    </a:lnTo>
                    <a:lnTo>
                      <a:pt x="13055" y="2611"/>
                    </a:lnTo>
                    <a:lnTo>
                      <a:pt x="12033" y="3170"/>
                    </a:lnTo>
                    <a:lnTo>
                      <a:pt x="11038" y="3764"/>
                    </a:lnTo>
                    <a:lnTo>
                      <a:pt x="10086" y="4410"/>
                    </a:lnTo>
                    <a:lnTo>
                      <a:pt x="9160" y="5100"/>
                    </a:lnTo>
                    <a:lnTo>
                      <a:pt x="8270" y="5833"/>
                    </a:lnTo>
                    <a:lnTo>
                      <a:pt x="7423" y="6610"/>
                    </a:lnTo>
                    <a:lnTo>
                      <a:pt x="6602" y="7422"/>
                    </a:lnTo>
                    <a:lnTo>
                      <a:pt x="5834" y="8278"/>
                    </a:lnTo>
                    <a:lnTo>
                      <a:pt x="5100" y="9160"/>
                    </a:lnTo>
                    <a:lnTo>
                      <a:pt x="4410" y="10085"/>
                    </a:lnTo>
                    <a:lnTo>
                      <a:pt x="3764" y="11046"/>
                    </a:lnTo>
                    <a:lnTo>
                      <a:pt x="3162" y="12033"/>
                    </a:lnTo>
                    <a:lnTo>
                      <a:pt x="2612" y="13054"/>
                    </a:lnTo>
                    <a:lnTo>
                      <a:pt x="2105" y="14102"/>
                    </a:lnTo>
                    <a:lnTo>
                      <a:pt x="1651" y="15185"/>
                    </a:lnTo>
                    <a:lnTo>
                      <a:pt x="1250" y="16285"/>
                    </a:lnTo>
                    <a:lnTo>
                      <a:pt x="900" y="17420"/>
                    </a:lnTo>
                    <a:lnTo>
                      <a:pt x="603" y="18573"/>
                    </a:lnTo>
                    <a:lnTo>
                      <a:pt x="368" y="19743"/>
                    </a:lnTo>
                    <a:lnTo>
                      <a:pt x="184" y="20939"/>
                    </a:lnTo>
                    <a:lnTo>
                      <a:pt x="62" y="22161"/>
                    </a:lnTo>
                    <a:lnTo>
                      <a:pt x="1" y="23392"/>
                    </a:lnTo>
                    <a:lnTo>
                      <a:pt x="1" y="24012"/>
                    </a:lnTo>
                    <a:lnTo>
                      <a:pt x="1" y="24632"/>
                    </a:lnTo>
                    <a:lnTo>
                      <a:pt x="62" y="25863"/>
                    </a:lnTo>
                    <a:lnTo>
                      <a:pt x="184" y="27086"/>
                    </a:lnTo>
                    <a:lnTo>
                      <a:pt x="368" y="28282"/>
                    </a:lnTo>
                    <a:lnTo>
                      <a:pt x="603" y="29452"/>
                    </a:lnTo>
                    <a:lnTo>
                      <a:pt x="900" y="30605"/>
                    </a:lnTo>
                    <a:lnTo>
                      <a:pt x="1250" y="31740"/>
                    </a:lnTo>
                    <a:lnTo>
                      <a:pt x="1651" y="32840"/>
                    </a:lnTo>
                    <a:lnTo>
                      <a:pt x="2105" y="33923"/>
                    </a:lnTo>
                    <a:lnTo>
                      <a:pt x="2612" y="34971"/>
                    </a:lnTo>
                    <a:lnTo>
                      <a:pt x="3162" y="35992"/>
                    </a:lnTo>
                    <a:lnTo>
                      <a:pt x="3764" y="36979"/>
                    </a:lnTo>
                    <a:lnTo>
                      <a:pt x="4410" y="37939"/>
                    </a:lnTo>
                    <a:lnTo>
                      <a:pt x="5100" y="38865"/>
                    </a:lnTo>
                    <a:lnTo>
                      <a:pt x="5834" y="39747"/>
                    </a:lnTo>
                    <a:lnTo>
                      <a:pt x="6602" y="40602"/>
                    </a:lnTo>
                    <a:lnTo>
                      <a:pt x="7423" y="41415"/>
                    </a:lnTo>
                    <a:lnTo>
                      <a:pt x="8270" y="42192"/>
                    </a:lnTo>
                    <a:lnTo>
                      <a:pt x="9160" y="42925"/>
                    </a:lnTo>
                    <a:lnTo>
                      <a:pt x="10086" y="43615"/>
                    </a:lnTo>
                    <a:lnTo>
                      <a:pt x="11038" y="44261"/>
                    </a:lnTo>
                    <a:lnTo>
                      <a:pt x="12033" y="44855"/>
                    </a:lnTo>
                    <a:lnTo>
                      <a:pt x="13055" y="45414"/>
                    </a:lnTo>
                    <a:lnTo>
                      <a:pt x="14103" y="45911"/>
                    </a:lnTo>
                    <a:lnTo>
                      <a:pt x="15177" y="46365"/>
                    </a:lnTo>
                    <a:lnTo>
                      <a:pt x="16285" y="46767"/>
                    </a:lnTo>
                    <a:lnTo>
                      <a:pt x="17412" y="47116"/>
                    </a:lnTo>
                    <a:lnTo>
                      <a:pt x="18564" y="47413"/>
                    </a:lnTo>
                    <a:lnTo>
                      <a:pt x="19743" y="47658"/>
                    </a:lnTo>
                    <a:lnTo>
                      <a:pt x="20939" y="47832"/>
                    </a:lnTo>
                    <a:lnTo>
                      <a:pt x="22153" y="47954"/>
                    </a:lnTo>
                    <a:lnTo>
                      <a:pt x="23384" y="48016"/>
                    </a:lnTo>
                    <a:lnTo>
                      <a:pt x="24013" y="48024"/>
                    </a:lnTo>
                    <a:lnTo>
                      <a:pt x="24659" y="48016"/>
                    </a:lnTo>
                    <a:lnTo>
                      <a:pt x="25925" y="47963"/>
                    </a:lnTo>
                    <a:lnTo>
                      <a:pt x="27174" y="47850"/>
                    </a:lnTo>
                    <a:lnTo>
                      <a:pt x="28387" y="47684"/>
                    </a:lnTo>
                    <a:lnTo>
                      <a:pt x="29566" y="47466"/>
                    </a:lnTo>
                    <a:lnTo>
                      <a:pt x="30719" y="47195"/>
                    </a:lnTo>
                    <a:lnTo>
                      <a:pt x="31836" y="46872"/>
                    </a:lnTo>
                    <a:lnTo>
                      <a:pt x="32928" y="46496"/>
                    </a:lnTo>
                    <a:lnTo>
                      <a:pt x="33976" y="46077"/>
                    </a:lnTo>
                    <a:lnTo>
                      <a:pt x="34997" y="45606"/>
                    </a:lnTo>
                    <a:lnTo>
                      <a:pt x="35984" y="45091"/>
                    </a:lnTo>
                    <a:lnTo>
                      <a:pt x="36927" y="44523"/>
                    </a:lnTo>
                    <a:lnTo>
                      <a:pt x="37835" y="43920"/>
                    </a:lnTo>
                    <a:lnTo>
                      <a:pt x="38708" y="43266"/>
                    </a:lnTo>
                    <a:lnTo>
                      <a:pt x="39546" y="42567"/>
                    </a:lnTo>
                    <a:lnTo>
                      <a:pt x="40341" y="41834"/>
                    </a:lnTo>
                    <a:lnTo>
                      <a:pt x="41092" y="41057"/>
                    </a:lnTo>
                    <a:lnTo>
                      <a:pt x="41808" y="40236"/>
                    </a:lnTo>
                    <a:lnTo>
                      <a:pt x="42480" y="39380"/>
                    </a:lnTo>
                    <a:lnTo>
                      <a:pt x="43109" y="38489"/>
                    </a:lnTo>
                    <a:lnTo>
                      <a:pt x="43694" y="37555"/>
                    </a:lnTo>
                    <a:lnTo>
                      <a:pt x="44235" y="36595"/>
                    </a:lnTo>
                    <a:lnTo>
                      <a:pt x="44733" y="35591"/>
                    </a:lnTo>
                    <a:lnTo>
                      <a:pt x="45187" y="34560"/>
                    </a:lnTo>
                    <a:lnTo>
                      <a:pt x="45589" y="33486"/>
                    </a:lnTo>
                    <a:lnTo>
                      <a:pt x="45947" y="32395"/>
                    </a:lnTo>
                    <a:lnTo>
                      <a:pt x="46252" y="31260"/>
                    </a:lnTo>
                    <a:lnTo>
                      <a:pt x="46506" y="30107"/>
                    </a:lnTo>
                    <a:lnTo>
                      <a:pt x="46715" y="28920"/>
                    </a:lnTo>
                    <a:lnTo>
                      <a:pt x="46872" y="27706"/>
                    </a:lnTo>
                    <a:lnTo>
                      <a:pt x="46977" y="26466"/>
                    </a:lnTo>
                    <a:lnTo>
                      <a:pt x="47029" y="25200"/>
                    </a:lnTo>
                    <a:lnTo>
                      <a:pt x="47038" y="24562"/>
                    </a:lnTo>
                    <a:lnTo>
                      <a:pt x="47038" y="23908"/>
                    </a:lnTo>
                    <a:lnTo>
                      <a:pt x="46986" y="22642"/>
                    </a:lnTo>
                    <a:lnTo>
                      <a:pt x="46890" y="21410"/>
                    </a:lnTo>
                    <a:lnTo>
                      <a:pt x="46715" y="20223"/>
                    </a:lnTo>
                    <a:lnTo>
                      <a:pt x="46602" y="19647"/>
                    </a:lnTo>
                    <a:lnTo>
                      <a:pt x="24013" y="19647"/>
                    </a:lnTo>
                    <a:lnTo>
                      <a:pt x="24013" y="28928"/>
                    </a:lnTo>
                    <a:lnTo>
                      <a:pt x="36997" y="28928"/>
                    </a:lnTo>
                    <a:lnTo>
                      <a:pt x="36901" y="29443"/>
                    </a:lnTo>
                    <a:lnTo>
                      <a:pt x="36621" y="30448"/>
                    </a:lnTo>
                    <a:lnTo>
                      <a:pt x="36263" y="31408"/>
                    </a:lnTo>
                    <a:lnTo>
                      <a:pt x="35809" y="32316"/>
                    </a:lnTo>
                    <a:lnTo>
                      <a:pt x="35277" y="33181"/>
                    </a:lnTo>
                    <a:lnTo>
                      <a:pt x="34665" y="33993"/>
                    </a:lnTo>
                    <a:lnTo>
                      <a:pt x="33984" y="34744"/>
                    </a:lnTo>
                    <a:lnTo>
                      <a:pt x="33216" y="35442"/>
                    </a:lnTo>
                    <a:lnTo>
                      <a:pt x="32387" y="36071"/>
                    </a:lnTo>
                    <a:lnTo>
                      <a:pt x="31478" y="36630"/>
                    </a:lnTo>
                    <a:lnTo>
                      <a:pt x="30509" y="37119"/>
                    </a:lnTo>
                    <a:lnTo>
                      <a:pt x="29479" y="37538"/>
                    </a:lnTo>
                    <a:lnTo>
                      <a:pt x="28387" y="37887"/>
                    </a:lnTo>
                    <a:lnTo>
                      <a:pt x="27235" y="38140"/>
                    </a:lnTo>
                    <a:lnTo>
                      <a:pt x="26030" y="38324"/>
                    </a:lnTo>
                    <a:lnTo>
                      <a:pt x="24773" y="38411"/>
                    </a:lnTo>
                    <a:lnTo>
                      <a:pt x="24118" y="38420"/>
                    </a:lnTo>
                    <a:lnTo>
                      <a:pt x="23384" y="38411"/>
                    </a:lnTo>
                    <a:lnTo>
                      <a:pt x="21952" y="38254"/>
                    </a:lnTo>
                    <a:lnTo>
                      <a:pt x="20564" y="37957"/>
                    </a:lnTo>
                    <a:lnTo>
                      <a:pt x="19228" y="37529"/>
                    </a:lnTo>
                    <a:lnTo>
                      <a:pt x="17953" y="36970"/>
                    </a:lnTo>
                    <a:lnTo>
                      <a:pt x="16748" y="36289"/>
                    </a:lnTo>
                    <a:lnTo>
                      <a:pt x="15613" y="35503"/>
                    </a:lnTo>
                    <a:lnTo>
                      <a:pt x="14565" y="34604"/>
                    </a:lnTo>
                    <a:lnTo>
                      <a:pt x="13605" y="33617"/>
                    </a:lnTo>
                    <a:lnTo>
                      <a:pt x="12740" y="32543"/>
                    </a:lnTo>
                    <a:lnTo>
                      <a:pt x="11972" y="31391"/>
                    </a:lnTo>
                    <a:lnTo>
                      <a:pt x="11317" y="30168"/>
                    </a:lnTo>
                    <a:lnTo>
                      <a:pt x="10785" y="28885"/>
                    </a:lnTo>
                    <a:lnTo>
                      <a:pt x="10365" y="27549"/>
                    </a:lnTo>
                    <a:lnTo>
                      <a:pt x="10086" y="26160"/>
                    </a:lnTo>
                    <a:lnTo>
                      <a:pt x="9938" y="24737"/>
                    </a:lnTo>
                    <a:lnTo>
                      <a:pt x="9929" y="24012"/>
                    </a:lnTo>
                    <a:lnTo>
                      <a:pt x="9938" y="23288"/>
                    </a:lnTo>
                    <a:lnTo>
                      <a:pt x="10086" y="21864"/>
                    </a:lnTo>
                    <a:lnTo>
                      <a:pt x="10365" y="20476"/>
                    </a:lnTo>
                    <a:lnTo>
                      <a:pt x="10785" y="19140"/>
                    </a:lnTo>
                    <a:lnTo>
                      <a:pt x="11317" y="17857"/>
                    </a:lnTo>
                    <a:lnTo>
                      <a:pt x="11972" y="16634"/>
                    </a:lnTo>
                    <a:lnTo>
                      <a:pt x="12740" y="15482"/>
                    </a:lnTo>
                    <a:lnTo>
                      <a:pt x="13605" y="14408"/>
                    </a:lnTo>
                    <a:lnTo>
                      <a:pt x="14565" y="13421"/>
                    </a:lnTo>
                    <a:lnTo>
                      <a:pt x="15613" y="12522"/>
                    </a:lnTo>
                    <a:lnTo>
                      <a:pt x="16748" y="11736"/>
                    </a:lnTo>
                    <a:lnTo>
                      <a:pt x="17953" y="11055"/>
                    </a:lnTo>
                    <a:lnTo>
                      <a:pt x="19228" y="10496"/>
                    </a:lnTo>
                    <a:lnTo>
                      <a:pt x="20564" y="10068"/>
                    </a:lnTo>
                    <a:lnTo>
                      <a:pt x="21952" y="9771"/>
                    </a:lnTo>
                    <a:lnTo>
                      <a:pt x="23384" y="9614"/>
                    </a:lnTo>
                    <a:lnTo>
                      <a:pt x="24118" y="9605"/>
                    </a:lnTo>
                    <a:lnTo>
                      <a:pt x="24773" y="9614"/>
                    </a:lnTo>
                    <a:lnTo>
                      <a:pt x="26047" y="9727"/>
                    </a:lnTo>
                    <a:lnTo>
                      <a:pt x="27287" y="9954"/>
                    </a:lnTo>
                    <a:lnTo>
                      <a:pt x="28492" y="10286"/>
                    </a:lnTo>
                    <a:lnTo>
                      <a:pt x="29645" y="10740"/>
                    </a:lnTo>
                    <a:lnTo>
                      <a:pt x="30754" y="11299"/>
                    </a:lnTo>
                    <a:lnTo>
                      <a:pt x="31810" y="11980"/>
                    </a:lnTo>
                    <a:lnTo>
                      <a:pt x="32814" y="12766"/>
                    </a:lnTo>
                    <a:lnTo>
                      <a:pt x="33286" y="13211"/>
                    </a:lnTo>
                    <a:lnTo>
                      <a:pt x="40166" y="6331"/>
                    </a:lnTo>
                    <a:lnTo>
                      <a:pt x="39765" y="5964"/>
                    </a:lnTo>
                    <a:lnTo>
                      <a:pt x="38935" y="5266"/>
                    </a:lnTo>
                    <a:lnTo>
                      <a:pt x="38088" y="4602"/>
                    </a:lnTo>
                    <a:lnTo>
                      <a:pt x="37215" y="3982"/>
                    </a:lnTo>
                    <a:lnTo>
                      <a:pt x="36307" y="3397"/>
                    </a:lnTo>
                    <a:lnTo>
                      <a:pt x="35381" y="2856"/>
                    </a:lnTo>
                    <a:lnTo>
                      <a:pt x="34430" y="2358"/>
                    </a:lnTo>
                    <a:lnTo>
                      <a:pt x="33443" y="1904"/>
                    </a:lnTo>
                    <a:lnTo>
                      <a:pt x="32439" y="1494"/>
                    </a:lnTo>
                    <a:lnTo>
                      <a:pt x="31400" y="1127"/>
                    </a:lnTo>
                    <a:lnTo>
                      <a:pt x="30343" y="812"/>
                    </a:lnTo>
                    <a:lnTo>
                      <a:pt x="29252" y="551"/>
                    </a:lnTo>
                    <a:lnTo>
                      <a:pt x="28134" y="332"/>
                    </a:lnTo>
                    <a:lnTo>
                      <a:pt x="26990" y="175"/>
                    </a:lnTo>
                    <a:lnTo>
                      <a:pt x="25820" y="62"/>
                    </a:lnTo>
                    <a:lnTo>
                      <a:pt x="24624" y="9"/>
                    </a:lnTo>
                    <a:lnTo>
                      <a:pt x="24013"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3"/>
              <p:cNvSpPr/>
              <p:nvPr/>
            </p:nvSpPr>
            <p:spPr>
              <a:xfrm>
                <a:off x="778236" y="4545721"/>
                <a:ext cx="125955" cy="206250"/>
              </a:xfrm>
              <a:custGeom>
                <a:rect b="b" l="l" r="r" t="t"/>
                <a:pathLst>
                  <a:path extrusionOk="0" h="142981" w="87317">
                    <a:moveTo>
                      <a:pt x="43658" y="1"/>
                    </a:moveTo>
                    <a:lnTo>
                      <a:pt x="42523" y="10"/>
                    </a:lnTo>
                    <a:lnTo>
                      <a:pt x="40297" y="123"/>
                    </a:lnTo>
                    <a:lnTo>
                      <a:pt x="38088" y="350"/>
                    </a:lnTo>
                    <a:lnTo>
                      <a:pt x="35922" y="682"/>
                    </a:lnTo>
                    <a:lnTo>
                      <a:pt x="33792" y="1110"/>
                    </a:lnTo>
                    <a:lnTo>
                      <a:pt x="31696" y="1651"/>
                    </a:lnTo>
                    <a:lnTo>
                      <a:pt x="29644" y="2288"/>
                    </a:lnTo>
                    <a:lnTo>
                      <a:pt x="27636" y="3022"/>
                    </a:lnTo>
                    <a:lnTo>
                      <a:pt x="25680" y="3851"/>
                    </a:lnTo>
                    <a:lnTo>
                      <a:pt x="23776" y="4768"/>
                    </a:lnTo>
                    <a:lnTo>
                      <a:pt x="21917" y="5781"/>
                    </a:lnTo>
                    <a:lnTo>
                      <a:pt x="20118" y="6873"/>
                    </a:lnTo>
                    <a:lnTo>
                      <a:pt x="18372" y="8051"/>
                    </a:lnTo>
                    <a:lnTo>
                      <a:pt x="16695" y="9309"/>
                    </a:lnTo>
                    <a:lnTo>
                      <a:pt x="15080" y="10645"/>
                    </a:lnTo>
                    <a:lnTo>
                      <a:pt x="13526" y="12050"/>
                    </a:lnTo>
                    <a:lnTo>
                      <a:pt x="12041" y="13535"/>
                    </a:lnTo>
                    <a:lnTo>
                      <a:pt x="10635" y="15080"/>
                    </a:lnTo>
                    <a:lnTo>
                      <a:pt x="9299" y="16696"/>
                    </a:lnTo>
                    <a:lnTo>
                      <a:pt x="8042" y="18381"/>
                    </a:lnTo>
                    <a:lnTo>
                      <a:pt x="6872" y="20118"/>
                    </a:lnTo>
                    <a:lnTo>
                      <a:pt x="5772" y="21917"/>
                    </a:lnTo>
                    <a:lnTo>
                      <a:pt x="4768" y="23777"/>
                    </a:lnTo>
                    <a:lnTo>
                      <a:pt x="3851" y="25689"/>
                    </a:lnTo>
                    <a:lnTo>
                      <a:pt x="3021" y="27645"/>
                    </a:lnTo>
                    <a:lnTo>
                      <a:pt x="2288" y="29653"/>
                    </a:lnTo>
                    <a:lnTo>
                      <a:pt x="1651" y="31705"/>
                    </a:lnTo>
                    <a:lnTo>
                      <a:pt x="1109" y="33792"/>
                    </a:lnTo>
                    <a:lnTo>
                      <a:pt x="673" y="35923"/>
                    </a:lnTo>
                    <a:lnTo>
                      <a:pt x="341" y="38097"/>
                    </a:lnTo>
                    <a:lnTo>
                      <a:pt x="123" y="40297"/>
                    </a:lnTo>
                    <a:lnTo>
                      <a:pt x="9" y="42532"/>
                    </a:lnTo>
                    <a:lnTo>
                      <a:pt x="0" y="43659"/>
                    </a:lnTo>
                    <a:lnTo>
                      <a:pt x="0" y="44427"/>
                    </a:lnTo>
                    <a:lnTo>
                      <a:pt x="53" y="45947"/>
                    </a:lnTo>
                    <a:lnTo>
                      <a:pt x="157" y="47440"/>
                    </a:lnTo>
                    <a:lnTo>
                      <a:pt x="315" y="48915"/>
                    </a:lnTo>
                    <a:lnTo>
                      <a:pt x="515" y="50373"/>
                    </a:lnTo>
                    <a:lnTo>
                      <a:pt x="769" y="51814"/>
                    </a:lnTo>
                    <a:lnTo>
                      <a:pt x="1057" y="53229"/>
                    </a:lnTo>
                    <a:lnTo>
                      <a:pt x="1397" y="54635"/>
                    </a:lnTo>
                    <a:lnTo>
                      <a:pt x="1782" y="56023"/>
                    </a:lnTo>
                    <a:lnTo>
                      <a:pt x="2201" y="57402"/>
                    </a:lnTo>
                    <a:lnTo>
                      <a:pt x="2899" y="59437"/>
                    </a:lnTo>
                    <a:lnTo>
                      <a:pt x="3964" y="62118"/>
                    </a:lnTo>
                    <a:lnTo>
                      <a:pt x="5161" y="64754"/>
                    </a:lnTo>
                    <a:lnTo>
                      <a:pt x="6479" y="67365"/>
                    </a:lnTo>
                    <a:lnTo>
                      <a:pt x="7902" y="69959"/>
                    </a:lnTo>
                    <a:lnTo>
                      <a:pt x="9422" y="72534"/>
                    </a:lnTo>
                    <a:lnTo>
                      <a:pt x="11028" y="75110"/>
                    </a:lnTo>
                    <a:lnTo>
                      <a:pt x="13552" y="78970"/>
                    </a:lnTo>
                    <a:lnTo>
                      <a:pt x="17097" y="84191"/>
                    </a:lnTo>
                    <a:lnTo>
                      <a:pt x="20747" y="89544"/>
                    </a:lnTo>
                    <a:lnTo>
                      <a:pt x="23488" y="93691"/>
                    </a:lnTo>
                    <a:lnTo>
                      <a:pt x="25287" y="96529"/>
                    </a:lnTo>
                    <a:lnTo>
                      <a:pt x="27060" y="99436"/>
                    </a:lnTo>
                    <a:lnTo>
                      <a:pt x="28788" y="102423"/>
                    </a:lnTo>
                    <a:lnTo>
                      <a:pt x="30456" y="105505"/>
                    </a:lnTo>
                    <a:lnTo>
                      <a:pt x="32063" y="108674"/>
                    </a:lnTo>
                    <a:lnTo>
                      <a:pt x="33582" y="111949"/>
                    </a:lnTo>
                    <a:lnTo>
                      <a:pt x="34997" y="115337"/>
                    </a:lnTo>
                    <a:lnTo>
                      <a:pt x="36315" y="118847"/>
                    </a:lnTo>
                    <a:lnTo>
                      <a:pt x="37214" y="121571"/>
                    </a:lnTo>
                    <a:lnTo>
                      <a:pt x="37782" y="123422"/>
                    </a:lnTo>
                    <a:lnTo>
                      <a:pt x="38315" y="125308"/>
                    </a:lnTo>
                    <a:lnTo>
                      <a:pt x="38804" y="127229"/>
                    </a:lnTo>
                    <a:lnTo>
                      <a:pt x="39266" y="129194"/>
                    </a:lnTo>
                    <a:lnTo>
                      <a:pt x="39677" y="131193"/>
                    </a:lnTo>
                    <a:lnTo>
                      <a:pt x="40061" y="133228"/>
                    </a:lnTo>
                    <a:lnTo>
                      <a:pt x="40393" y="135306"/>
                    </a:lnTo>
                    <a:lnTo>
                      <a:pt x="40681" y="137428"/>
                    </a:lnTo>
                    <a:lnTo>
                      <a:pt x="40934" y="139593"/>
                    </a:lnTo>
                    <a:lnTo>
                      <a:pt x="41039" y="140693"/>
                    </a:lnTo>
                    <a:lnTo>
                      <a:pt x="41065" y="140929"/>
                    </a:lnTo>
                    <a:lnTo>
                      <a:pt x="41196" y="141392"/>
                    </a:lnTo>
                    <a:lnTo>
                      <a:pt x="41406" y="141802"/>
                    </a:lnTo>
                    <a:lnTo>
                      <a:pt x="41685" y="142169"/>
                    </a:lnTo>
                    <a:lnTo>
                      <a:pt x="42034" y="142475"/>
                    </a:lnTo>
                    <a:lnTo>
                      <a:pt x="42436" y="142719"/>
                    </a:lnTo>
                    <a:lnTo>
                      <a:pt x="42890" y="142885"/>
                    </a:lnTo>
                    <a:lnTo>
                      <a:pt x="43388" y="142972"/>
                    </a:lnTo>
                    <a:lnTo>
                      <a:pt x="43658" y="142981"/>
                    </a:lnTo>
                    <a:lnTo>
                      <a:pt x="43920" y="142972"/>
                    </a:lnTo>
                    <a:lnTo>
                      <a:pt x="44418" y="142885"/>
                    </a:lnTo>
                    <a:lnTo>
                      <a:pt x="44872" y="142719"/>
                    </a:lnTo>
                    <a:lnTo>
                      <a:pt x="45274" y="142475"/>
                    </a:lnTo>
                    <a:lnTo>
                      <a:pt x="45623" y="142169"/>
                    </a:lnTo>
                    <a:lnTo>
                      <a:pt x="45902" y="141802"/>
                    </a:lnTo>
                    <a:lnTo>
                      <a:pt x="46112" y="141392"/>
                    </a:lnTo>
                    <a:lnTo>
                      <a:pt x="46243" y="140929"/>
                    </a:lnTo>
                    <a:lnTo>
                      <a:pt x="46278" y="140693"/>
                    </a:lnTo>
                    <a:lnTo>
                      <a:pt x="46383" y="139593"/>
                    </a:lnTo>
                    <a:lnTo>
                      <a:pt x="46627" y="137436"/>
                    </a:lnTo>
                    <a:lnTo>
                      <a:pt x="46924" y="135323"/>
                    </a:lnTo>
                    <a:lnTo>
                      <a:pt x="47265" y="133245"/>
                    </a:lnTo>
                    <a:lnTo>
                      <a:pt x="47649" y="131211"/>
                    </a:lnTo>
                    <a:lnTo>
                      <a:pt x="48068" y="129220"/>
                    </a:lnTo>
                    <a:lnTo>
                      <a:pt x="48531" y="127264"/>
                    </a:lnTo>
                    <a:lnTo>
                      <a:pt x="49028" y="125343"/>
                    </a:lnTo>
                    <a:lnTo>
                      <a:pt x="49561" y="123457"/>
                    </a:lnTo>
                    <a:lnTo>
                      <a:pt x="50129" y="121606"/>
                    </a:lnTo>
                    <a:lnTo>
                      <a:pt x="51037" y="118890"/>
                    </a:lnTo>
                    <a:lnTo>
                      <a:pt x="52346" y="115389"/>
                    </a:lnTo>
                    <a:lnTo>
                      <a:pt x="53778" y="112010"/>
                    </a:lnTo>
                    <a:lnTo>
                      <a:pt x="55298" y="108736"/>
                    </a:lnTo>
                    <a:lnTo>
                      <a:pt x="56896" y="105575"/>
                    </a:lnTo>
                    <a:lnTo>
                      <a:pt x="58563" y="102501"/>
                    </a:lnTo>
                    <a:lnTo>
                      <a:pt x="60292" y="99515"/>
                    </a:lnTo>
                    <a:lnTo>
                      <a:pt x="62065" y="96607"/>
                    </a:lnTo>
                    <a:lnTo>
                      <a:pt x="63872" y="93770"/>
                    </a:lnTo>
                    <a:lnTo>
                      <a:pt x="66605" y="89622"/>
                    </a:lnTo>
                    <a:lnTo>
                      <a:pt x="70246" y="84270"/>
                    </a:lnTo>
                    <a:lnTo>
                      <a:pt x="73791" y="79048"/>
                    </a:lnTo>
                    <a:lnTo>
                      <a:pt x="76306" y="75180"/>
                    </a:lnTo>
                    <a:lnTo>
                      <a:pt x="77904" y="72604"/>
                    </a:lnTo>
                    <a:lnTo>
                      <a:pt x="79423" y="70028"/>
                    </a:lnTo>
                    <a:lnTo>
                      <a:pt x="80846" y="67435"/>
                    </a:lnTo>
                    <a:lnTo>
                      <a:pt x="82165" y="64816"/>
                    </a:lnTo>
                    <a:lnTo>
                      <a:pt x="83352" y="62170"/>
                    </a:lnTo>
                    <a:lnTo>
                      <a:pt x="84418" y="59489"/>
                    </a:lnTo>
                    <a:lnTo>
                      <a:pt x="85116" y="57437"/>
                    </a:lnTo>
                    <a:lnTo>
                      <a:pt x="85535" y="56058"/>
                    </a:lnTo>
                    <a:lnTo>
                      <a:pt x="85911" y="54669"/>
                    </a:lnTo>
                    <a:lnTo>
                      <a:pt x="86251" y="53264"/>
                    </a:lnTo>
                    <a:lnTo>
                      <a:pt x="86548" y="51832"/>
                    </a:lnTo>
                    <a:lnTo>
                      <a:pt x="86793" y="50391"/>
                    </a:lnTo>
                    <a:lnTo>
                      <a:pt x="86993" y="48933"/>
                    </a:lnTo>
                    <a:lnTo>
                      <a:pt x="87151" y="47448"/>
                    </a:lnTo>
                    <a:lnTo>
                      <a:pt x="87255" y="45955"/>
                    </a:lnTo>
                    <a:lnTo>
                      <a:pt x="87308" y="44427"/>
                    </a:lnTo>
                    <a:lnTo>
                      <a:pt x="87316" y="43659"/>
                    </a:lnTo>
                    <a:lnTo>
                      <a:pt x="87299" y="42532"/>
                    </a:lnTo>
                    <a:lnTo>
                      <a:pt x="87185" y="40297"/>
                    </a:lnTo>
                    <a:lnTo>
                      <a:pt x="86967" y="38097"/>
                    </a:lnTo>
                    <a:lnTo>
                      <a:pt x="86635" y="35923"/>
                    </a:lnTo>
                    <a:lnTo>
                      <a:pt x="86199" y="33792"/>
                    </a:lnTo>
                    <a:lnTo>
                      <a:pt x="85657" y="31705"/>
                    </a:lnTo>
                    <a:lnTo>
                      <a:pt x="85020" y="29653"/>
                    </a:lnTo>
                    <a:lnTo>
                      <a:pt x="84287" y="27645"/>
                    </a:lnTo>
                    <a:lnTo>
                      <a:pt x="83457" y="25689"/>
                    </a:lnTo>
                    <a:lnTo>
                      <a:pt x="82540" y="23777"/>
                    </a:lnTo>
                    <a:lnTo>
                      <a:pt x="81536" y="21917"/>
                    </a:lnTo>
                    <a:lnTo>
                      <a:pt x="80436" y="20118"/>
                    </a:lnTo>
                    <a:lnTo>
                      <a:pt x="79266" y="18381"/>
                    </a:lnTo>
                    <a:lnTo>
                      <a:pt x="78009" y="16696"/>
                    </a:lnTo>
                    <a:lnTo>
                      <a:pt x="76673" y="15080"/>
                    </a:lnTo>
                    <a:lnTo>
                      <a:pt x="75267" y="13535"/>
                    </a:lnTo>
                    <a:lnTo>
                      <a:pt x="73782" y="12050"/>
                    </a:lnTo>
                    <a:lnTo>
                      <a:pt x="72228" y="10645"/>
                    </a:lnTo>
                    <a:lnTo>
                      <a:pt x="70613" y="9309"/>
                    </a:lnTo>
                    <a:lnTo>
                      <a:pt x="68936" y="8051"/>
                    </a:lnTo>
                    <a:lnTo>
                      <a:pt x="67190" y="6873"/>
                    </a:lnTo>
                    <a:lnTo>
                      <a:pt x="65391" y="5781"/>
                    </a:lnTo>
                    <a:lnTo>
                      <a:pt x="63532" y="4768"/>
                    </a:lnTo>
                    <a:lnTo>
                      <a:pt x="61628" y="3851"/>
                    </a:lnTo>
                    <a:lnTo>
                      <a:pt x="59672" y="3022"/>
                    </a:lnTo>
                    <a:lnTo>
                      <a:pt x="57664" y="2288"/>
                    </a:lnTo>
                    <a:lnTo>
                      <a:pt x="55612" y="1651"/>
                    </a:lnTo>
                    <a:lnTo>
                      <a:pt x="53516" y="1110"/>
                    </a:lnTo>
                    <a:lnTo>
                      <a:pt x="51386" y="682"/>
                    </a:lnTo>
                    <a:lnTo>
                      <a:pt x="49220" y="350"/>
                    </a:lnTo>
                    <a:lnTo>
                      <a:pt x="47011" y="123"/>
                    </a:lnTo>
                    <a:lnTo>
                      <a:pt x="44785" y="10"/>
                    </a:lnTo>
                    <a:lnTo>
                      <a:pt x="4365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3"/>
              <p:cNvSpPr/>
              <p:nvPr/>
            </p:nvSpPr>
            <p:spPr>
              <a:xfrm>
                <a:off x="819167" y="4586651"/>
                <a:ext cx="44084" cy="44086"/>
              </a:xfrm>
              <a:custGeom>
                <a:rect b="b" l="l" r="r" t="t"/>
                <a:pathLst>
                  <a:path extrusionOk="0" h="30562" w="30561">
                    <a:moveTo>
                      <a:pt x="15280" y="1"/>
                    </a:moveTo>
                    <a:lnTo>
                      <a:pt x="14486" y="18"/>
                    </a:lnTo>
                    <a:lnTo>
                      <a:pt x="12949" y="166"/>
                    </a:lnTo>
                    <a:lnTo>
                      <a:pt x="11456" y="472"/>
                    </a:lnTo>
                    <a:lnTo>
                      <a:pt x="10015" y="926"/>
                    </a:lnTo>
                    <a:lnTo>
                      <a:pt x="8644" y="1502"/>
                    </a:lnTo>
                    <a:lnTo>
                      <a:pt x="7352" y="2210"/>
                    </a:lnTo>
                    <a:lnTo>
                      <a:pt x="6130" y="3030"/>
                    </a:lnTo>
                    <a:lnTo>
                      <a:pt x="4995" y="3965"/>
                    </a:lnTo>
                    <a:lnTo>
                      <a:pt x="3964" y="5004"/>
                    </a:lnTo>
                    <a:lnTo>
                      <a:pt x="3030" y="6139"/>
                    </a:lnTo>
                    <a:lnTo>
                      <a:pt x="2200" y="7353"/>
                    </a:lnTo>
                    <a:lnTo>
                      <a:pt x="1493" y="8654"/>
                    </a:lnTo>
                    <a:lnTo>
                      <a:pt x="917" y="10024"/>
                    </a:lnTo>
                    <a:lnTo>
                      <a:pt x="472" y="11456"/>
                    </a:lnTo>
                    <a:lnTo>
                      <a:pt x="166" y="12950"/>
                    </a:lnTo>
                    <a:lnTo>
                      <a:pt x="9" y="14495"/>
                    </a:lnTo>
                    <a:lnTo>
                      <a:pt x="0" y="15281"/>
                    </a:lnTo>
                    <a:lnTo>
                      <a:pt x="9" y="16067"/>
                    </a:lnTo>
                    <a:lnTo>
                      <a:pt x="166" y="17612"/>
                    </a:lnTo>
                    <a:lnTo>
                      <a:pt x="472" y="19105"/>
                    </a:lnTo>
                    <a:lnTo>
                      <a:pt x="917" y="20537"/>
                    </a:lnTo>
                    <a:lnTo>
                      <a:pt x="1493" y="21908"/>
                    </a:lnTo>
                    <a:lnTo>
                      <a:pt x="2200" y="23209"/>
                    </a:lnTo>
                    <a:lnTo>
                      <a:pt x="3030" y="24423"/>
                    </a:lnTo>
                    <a:lnTo>
                      <a:pt x="3964" y="25558"/>
                    </a:lnTo>
                    <a:lnTo>
                      <a:pt x="4995" y="26597"/>
                    </a:lnTo>
                    <a:lnTo>
                      <a:pt x="6130" y="27531"/>
                    </a:lnTo>
                    <a:lnTo>
                      <a:pt x="7352" y="28352"/>
                    </a:lnTo>
                    <a:lnTo>
                      <a:pt x="8644" y="29059"/>
                    </a:lnTo>
                    <a:lnTo>
                      <a:pt x="10015" y="29636"/>
                    </a:lnTo>
                    <a:lnTo>
                      <a:pt x="11456" y="30090"/>
                    </a:lnTo>
                    <a:lnTo>
                      <a:pt x="12949" y="30395"/>
                    </a:lnTo>
                    <a:lnTo>
                      <a:pt x="14486" y="30544"/>
                    </a:lnTo>
                    <a:lnTo>
                      <a:pt x="15280" y="30561"/>
                    </a:lnTo>
                    <a:lnTo>
                      <a:pt x="16066" y="30544"/>
                    </a:lnTo>
                    <a:lnTo>
                      <a:pt x="17603" y="30395"/>
                    </a:lnTo>
                    <a:lnTo>
                      <a:pt x="19096" y="30090"/>
                    </a:lnTo>
                    <a:lnTo>
                      <a:pt x="20537" y="29636"/>
                    </a:lnTo>
                    <a:lnTo>
                      <a:pt x="21908" y="29059"/>
                    </a:lnTo>
                    <a:lnTo>
                      <a:pt x="23200" y="28352"/>
                    </a:lnTo>
                    <a:lnTo>
                      <a:pt x="24422" y="27531"/>
                    </a:lnTo>
                    <a:lnTo>
                      <a:pt x="25557" y="26597"/>
                    </a:lnTo>
                    <a:lnTo>
                      <a:pt x="26588" y="25558"/>
                    </a:lnTo>
                    <a:lnTo>
                      <a:pt x="27522" y="24423"/>
                    </a:lnTo>
                    <a:lnTo>
                      <a:pt x="28352" y="23209"/>
                    </a:lnTo>
                    <a:lnTo>
                      <a:pt x="29059" y="21908"/>
                    </a:lnTo>
                    <a:lnTo>
                      <a:pt x="29635" y="20537"/>
                    </a:lnTo>
                    <a:lnTo>
                      <a:pt x="30080" y="19105"/>
                    </a:lnTo>
                    <a:lnTo>
                      <a:pt x="30386" y="17612"/>
                    </a:lnTo>
                    <a:lnTo>
                      <a:pt x="30543" y="16067"/>
                    </a:lnTo>
                    <a:lnTo>
                      <a:pt x="30561" y="15281"/>
                    </a:lnTo>
                    <a:lnTo>
                      <a:pt x="30543" y="14495"/>
                    </a:lnTo>
                    <a:lnTo>
                      <a:pt x="30386" y="12950"/>
                    </a:lnTo>
                    <a:lnTo>
                      <a:pt x="30080" y="11456"/>
                    </a:lnTo>
                    <a:lnTo>
                      <a:pt x="29635" y="10024"/>
                    </a:lnTo>
                    <a:lnTo>
                      <a:pt x="29059" y="8654"/>
                    </a:lnTo>
                    <a:lnTo>
                      <a:pt x="28352" y="7353"/>
                    </a:lnTo>
                    <a:lnTo>
                      <a:pt x="27522" y="6139"/>
                    </a:lnTo>
                    <a:lnTo>
                      <a:pt x="26588" y="5004"/>
                    </a:lnTo>
                    <a:lnTo>
                      <a:pt x="25557" y="3965"/>
                    </a:lnTo>
                    <a:lnTo>
                      <a:pt x="24422" y="3030"/>
                    </a:lnTo>
                    <a:lnTo>
                      <a:pt x="23200" y="2210"/>
                    </a:lnTo>
                    <a:lnTo>
                      <a:pt x="21908" y="1502"/>
                    </a:lnTo>
                    <a:lnTo>
                      <a:pt x="20537" y="926"/>
                    </a:lnTo>
                    <a:lnTo>
                      <a:pt x="19096" y="472"/>
                    </a:lnTo>
                    <a:lnTo>
                      <a:pt x="17603" y="166"/>
                    </a:lnTo>
                    <a:lnTo>
                      <a:pt x="16066" y="18"/>
                    </a:lnTo>
                    <a:lnTo>
                      <a:pt x="15280"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7" name="Google Shape;437;p33"/>
            <p:cNvGrpSpPr/>
            <p:nvPr/>
          </p:nvGrpSpPr>
          <p:grpSpPr>
            <a:xfrm>
              <a:off x="989818" y="4604847"/>
              <a:ext cx="1931844" cy="210801"/>
              <a:chOff x="1340225" y="2610825"/>
              <a:chExt cx="5581750" cy="609075"/>
            </a:xfrm>
          </p:grpSpPr>
          <p:sp>
            <p:nvSpPr>
              <p:cNvPr id="438" name="Google Shape;438;p33"/>
              <p:cNvSpPr/>
              <p:nvPr/>
            </p:nvSpPr>
            <p:spPr>
              <a:xfrm>
                <a:off x="3362375" y="2661450"/>
                <a:ext cx="394575" cy="412250"/>
              </a:xfrm>
              <a:custGeom>
                <a:rect b="b" l="l" r="r" t="t"/>
                <a:pathLst>
                  <a:path extrusionOk="0" h="16490" w="15783">
                    <a:moveTo>
                      <a:pt x="1" y="0"/>
                    </a:moveTo>
                    <a:lnTo>
                      <a:pt x="1" y="16489"/>
                    </a:lnTo>
                    <a:lnTo>
                      <a:pt x="2106" y="16489"/>
                    </a:lnTo>
                    <a:lnTo>
                      <a:pt x="2106" y="6708"/>
                    </a:lnTo>
                    <a:lnTo>
                      <a:pt x="2016" y="3941"/>
                    </a:lnTo>
                    <a:lnTo>
                      <a:pt x="2106" y="3941"/>
                    </a:lnTo>
                    <a:lnTo>
                      <a:pt x="7265" y="12987"/>
                    </a:lnTo>
                    <a:lnTo>
                      <a:pt x="8510" y="12987"/>
                    </a:lnTo>
                    <a:lnTo>
                      <a:pt x="13669" y="3941"/>
                    </a:lnTo>
                    <a:lnTo>
                      <a:pt x="13758" y="3941"/>
                    </a:lnTo>
                    <a:lnTo>
                      <a:pt x="13669" y="6708"/>
                    </a:lnTo>
                    <a:lnTo>
                      <a:pt x="13669" y="16489"/>
                    </a:lnTo>
                    <a:lnTo>
                      <a:pt x="15782" y="16489"/>
                    </a:lnTo>
                    <a:lnTo>
                      <a:pt x="15782" y="0"/>
                    </a:lnTo>
                    <a:lnTo>
                      <a:pt x="13669" y="0"/>
                    </a:lnTo>
                    <a:lnTo>
                      <a:pt x="7936" y="10040"/>
                    </a:lnTo>
                    <a:lnTo>
                      <a:pt x="7847" y="10040"/>
                    </a:lnTo>
                    <a:lnTo>
                      <a:pt x="211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3"/>
              <p:cNvSpPr/>
              <p:nvPr/>
            </p:nvSpPr>
            <p:spPr>
              <a:xfrm>
                <a:off x="3806400" y="2782125"/>
                <a:ext cx="251700" cy="300750"/>
              </a:xfrm>
              <a:custGeom>
                <a:rect b="b" l="l" r="r" t="t"/>
                <a:pathLst>
                  <a:path extrusionOk="0" h="12030" w="10068">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3" y="9351"/>
                    </a:lnTo>
                    <a:lnTo>
                      <a:pt x="6109" y="9718"/>
                    </a:lnTo>
                    <a:lnTo>
                      <a:pt x="5509" y="9960"/>
                    </a:lnTo>
                    <a:lnTo>
                      <a:pt x="4882" y="10086"/>
                    </a:lnTo>
                    <a:lnTo>
                      <a:pt x="4560" y="10095"/>
                    </a:lnTo>
                    <a:lnTo>
                      <a:pt x="4327" y="10086"/>
                    </a:lnTo>
                    <a:lnTo>
                      <a:pt x="3897" y="10032"/>
                    </a:lnTo>
                    <a:lnTo>
                      <a:pt x="3485" y="9907"/>
                    </a:lnTo>
                    <a:lnTo>
                      <a:pt x="3100" y="9727"/>
                    </a:lnTo>
                    <a:lnTo>
                      <a:pt x="2929" y="9611"/>
                    </a:lnTo>
                    <a:lnTo>
                      <a:pt x="2750" y="9486"/>
                    </a:lnTo>
                    <a:lnTo>
                      <a:pt x="2482" y="9199"/>
                    </a:lnTo>
                    <a:lnTo>
                      <a:pt x="2303" y="8877"/>
                    </a:lnTo>
                    <a:lnTo>
                      <a:pt x="2213" y="8509"/>
                    </a:lnTo>
                    <a:lnTo>
                      <a:pt x="2204" y="8303"/>
                    </a:lnTo>
                    <a:lnTo>
                      <a:pt x="2213" y="8079"/>
                    </a:lnTo>
                    <a:lnTo>
                      <a:pt x="2311" y="7658"/>
                    </a:lnTo>
                    <a:lnTo>
                      <a:pt x="2509" y="7264"/>
                    </a:lnTo>
                    <a:lnTo>
                      <a:pt x="2804" y="6906"/>
                    </a:lnTo>
                    <a:lnTo>
                      <a:pt x="2992" y="6736"/>
                    </a:lnTo>
                    <a:lnTo>
                      <a:pt x="3198" y="6575"/>
                    </a:lnTo>
                    <a:lnTo>
                      <a:pt x="3682" y="6324"/>
                    </a:lnTo>
                    <a:lnTo>
                      <a:pt x="4264" y="6154"/>
                    </a:lnTo>
                    <a:lnTo>
                      <a:pt x="4945" y="6073"/>
                    </a:lnTo>
                    <a:lnTo>
                      <a:pt x="5321" y="6064"/>
                    </a:lnTo>
                    <a:close/>
                    <a:moveTo>
                      <a:pt x="5043" y="1"/>
                    </a:moveTo>
                    <a:lnTo>
                      <a:pt x="4578" y="10"/>
                    </a:lnTo>
                    <a:lnTo>
                      <a:pt x="3718" y="117"/>
                    </a:lnTo>
                    <a:lnTo>
                      <a:pt x="2965" y="332"/>
                    </a:lnTo>
                    <a:lnTo>
                      <a:pt x="2294" y="654"/>
                    </a:lnTo>
                    <a:lnTo>
                      <a:pt x="1998" y="860"/>
                    </a:lnTo>
                    <a:lnTo>
                      <a:pt x="1711"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1" y="2267"/>
                    </a:lnTo>
                    <a:lnTo>
                      <a:pt x="3995" y="2105"/>
                    </a:lnTo>
                    <a:lnTo>
                      <a:pt x="4416" y="1989"/>
                    </a:lnTo>
                    <a:lnTo>
                      <a:pt x="4855" y="1935"/>
                    </a:lnTo>
                    <a:lnTo>
                      <a:pt x="5088" y="1935"/>
                    </a:lnTo>
                    <a:lnTo>
                      <a:pt x="5393" y="1944"/>
                    </a:lnTo>
                    <a:lnTo>
                      <a:pt x="5966" y="2034"/>
                    </a:lnTo>
                    <a:lnTo>
                      <a:pt x="6485" y="2222"/>
                    </a:lnTo>
                    <a:lnTo>
                      <a:pt x="6960" y="2500"/>
                    </a:lnTo>
                    <a:lnTo>
                      <a:pt x="7184" y="2688"/>
                    </a:lnTo>
                    <a:lnTo>
                      <a:pt x="7381" y="2876"/>
                    </a:lnTo>
                    <a:lnTo>
                      <a:pt x="7703" y="3315"/>
                    </a:lnTo>
                    <a:lnTo>
                      <a:pt x="7918" y="3807"/>
                    </a:lnTo>
                    <a:lnTo>
                      <a:pt x="8026" y="4371"/>
                    </a:lnTo>
                    <a:lnTo>
                      <a:pt x="8035" y="4676"/>
                    </a:lnTo>
                    <a:lnTo>
                      <a:pt x="8035" y="4998"/>
                    </a:lnTo>
                    <a:lnTo>
                      <a:pt x="7721" y="4837"/>
                    </a:lnTo>
                    <a:lnTo>
                      <a:pt x="7041" y="4577"/>
                    </a:lnTo>
                    <a:lnTo>
                      <a:pt x="6270" y="4398"/>
                    </a:lnTo>
                    <a:lnTo>
                      <a:pt x="5419" y="4318"/>
                    </a:lnTo>
                    <a:lnTo>
                      <a:pt x="4963" y="4309"/>
                    </a:lnTo>
                    <a:lnTo>
                      <a:pt x="4443" y="4318"/>
                    </a:lnTo>
                    <a:lnTo>
                      <a:pt x="3476" y="4452"/>
                    </a:lnTo>
                    <a:lnTo>
                      <a:pt x="2598" y="4712"/>
                    </a:lnTo>
                    <a:lnTo>
                      <a:pt x="1801" y="5106"/>
                    </a:lnTo>
                    <a:lnTo>
                      <a:pt x="1434" y="5357"/>
                    </a:lnTo>
                    <a:lnTo>
                      <a:pt x="1264" y="5491"/>
                    </a:lnTo>
                    <a:lnTo>
                      <a:pt x="941" y="5778"/>
                    </a:lnTo>
                    <a:lnTo>
                      <a:pt x="672" y="6091"/>
                    </a:lnTo>
                    <a:lnTo>
                      <a:pt x="449" y="6422"/>
                    </a:lnTo>
                    <a:lnTo>
                      <a:pt x="269" y="6781"/>
                    </a:lnTo>
                    <a:lnTo>
                      <a:pt x="135" y="7175"/>
                    </a:lnTo>
                    <a:lnTo>
                      <a:pt x="54" y="7578"/>
                    </a:lnTo>
                    <a:lnTo>
                      <a:pt x="10" y="8017"/>
                    </a:lnTo>
                    <a:lnTo>
                      <a:pt x="1" y="8250"/>
                    </a:lnTo>
                    <a:lnTo>
                      <a:pt x="19" y="8671"/>
                    </a:lnTo>
                    <a:lnTo>
                      <a:pt x="117" y="9253"/>
                    </a:lnTo>
                    <a:lnTo>
                      <a:pt x="234" y="9611"/>
                    </a:lnTo>
                    <a:lnTo>
                      <a:pt x="386" y="9960"/>
                    </a:lnTo>
                    <a:lnTo>
                      <a:pt x="574" y="10274"/>
                    </a:lnTo>
                    <a:lnTo>
                      <a:pt x="923" y="10722"/>
                    </a:lnTo>
                    <a:lnTo>
                      <a:pt x="1210" y="10990"/>
                    </a:lnTo>
                    <a:lnTo>
                      <a:pt x="1523" y="11241"/>
                    </a:lnTo>
                    <a:lnTo>
                      <a:pt x="2195" y="11626"/>
                    </a:lnTo>
                    <a:lnTo>
                      <a:pt x="2947" y="11895"/>
                    </a:lnTo>
                    <a:lnTo>
                      <a:pt x="3771" y="12020"/>
                    </a:lnTo>
                    <a:lnTo>
                      <a:pt x="4210" y="12029"/>
                    </a:lnTo>
                    <a:lnTo>
                      <a:pt x="4515" y="12029"/>
                    </a:lnTo>
                    <a:lnTo>
                      <a:pt x="5088" y="11967"/>
                    </a:lnTo>
                    <a:lnTo>
                      <a:pt x="5625" y="11841"/>
                    </a:lnTo>
                    <a:lnTo>
                      <a:pt x="6127" y="11662"/>
                    </a:lnTo>
                    <a:lnTo>
                      <a:pt x="6593" y="11420"/>
                    </a:lnTo>
                    <a:lnTo>
                      <a:pt x="7023" y="11116"/>
                    </a:lnTo>
                    <a:lnTo>
                      <a:pt x="7417"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8" y="1774"/>
                    </a:lnTo>
                    <a:lnTo>
                      <a:pt x="8814" y="1425"/>
                    </a:lnTo>
                    <a:lnTo>
                      <a:pt x="8635" y="1263"/>
                    </a:lnTo>
                    <a:lnTo>
                      <a:pt x="8456" y="1111"/>
                    </a:lnTo>
                    <a:lnTo>
                      <a:pt x="8071" y="834"/>
                    </a:lnTo>
                    <a:lnTo>
                      <a:pt x="7668" y="592"/>
                    </a:lnTo>
                    <a:lnTo>
                      <a:pt x="7247" y="395"/>
                    </a:lnTo>
                    <a:lnTo>
                      <a:pt x="6799" y="233"/>
                    </a:lnTo>
                    <a:lnTo>
                      <a:pt x="6324" y="117"/>
                    </a:lnTo>
                    <a:lnTo>
                      <a:pt x="5572" y="10"/>
                    </a:lnTo>
                    <a:lnTo>
                      <a:pt x="504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33"/>
              <p:cNvSpPr/>
              <p:nvPr/>
            </p:nvSpPr>
            <p:spPr>
              <a:xfrm>
                <a:off x="4114950" y="2782575"/>
                <a:ext cx="283275" cy="415600"/>
              </a:xfrm>
              <a:custGeom>
                <a:rect b="b" l="l" r="r" t="t"/>
                <a:pathLst>
                  <a:path extrusionOk="0" h="16624" w="11331">
                    <a:moveTo>
                      <a:pt x="5617" y="1926"/>
                    </a:moveTo>
                    <a:lnTo>
                      <a:pt x="5984" y="1935"/>
                    </a:lnTo>
                    <a:lnTo>
                      <a:pt x="6665" y="2078"/>
                    </a:lnTo>
                    <a:lnTo>
                      <a:pt x="7300" y="2356"/>
                    </a:lnTo>
                    <a:lnTo>
                      <a:pt x="7883" y="2777"/>
                    </a:lnTo>
                    <a:lnTo>
                      <a:pt x="8151" y="3046"/>
                    </a:lnTo>
                    <a:lnTo>
                      <a:pt x="8402" y="3332"/>
                    </a:lnTo>
                    <a:lnTo>
                      <a:pt x="8805" y="3977"/>
                    </a:lnTo>
                    <a:lnTo>
                      <a:pt x="9065" y="4712"/>
                    </a:lnTo>
                    <a:lnTo>
                      <a:pt x="9199" y="5545"/>
                    </a:lnTo>
                    <a:lnTo>
                      <a:pt x="9217" y="6001"/>
                    </a:lnTo>
                    <a:lnTo>
                      <a:pt x="9199" y="6449"/>
                    </a:lnTo>
                    <a:lnTo>
                      <a:pt x="9065" y="7282"/>
                    </a:lnTo>
                    <a:lnTo>
                      <a:pt x="8805" y="8017"/>
                    </a:lnTo>
                    <a:lnTo>
                      <a:pt x="8402" y="8670"/>
                    </a:lnTo>
                    <a:lnTo>
                      <a:pt x="8151" y="8957"/>
                    </a:lnTo>
                    <a:lnTo>
                      <a:pt x="7883" y="9226"/>
                    </a:lnTo>
                    <a:lnTo>
                      <a:pt x="7300" y="9647"/>
                    </a:lnTo>
                    <a:lnTo>
                      <a:pt x="6665" y="9924"/>
                    </a:lnTo>
                    <a:lnTo>
                      <a:pt x="5984" y="10068"/>
                    </a:lnTo>
                    <a:lnTo>
                      <a:pt x="5617" y="10077"/>
                    </a:lnTo>
                    <a:lnTo>
                      <a:pt x="5249" y="10068"/>
                    </a:lnTo>
                    <a:lnTo>
                      <a:pt x="4560" y="9924"/>
                    </a:lnTo>
                    <a:lnTo>
                      <a:pt x="3924" y="9647"/>
                    </a:lnTo>
                    <a:lnTo>
                      <a:pt x="3342" y="9235"/>
                    </a:lnTo>
                    <a:lnTo>
                      <a:pt x="3082" y="8966"/>
                    </a:lnTo>
                    <a:lnTo>
                      <a:pt x="2822" y="8688"/>
                    </a:lnTo>
                    <a:lnTo>
                      <a:pt x="2428" y="8044"/>
                    </a:lnTo>
                    <a:lnTo>
                      <a:pt x="2168" y="7300"/>
                    </a:lnTo>
                    <a:lnTo>
                      <a:pt x="2034" y="6458"/>
                    </a:lnTo>
                    <a:lnTo>
                      <a:pt x="2025" y="6001"/>
                    </a:lnTo>
                    <a:lnTo>
                      <a:pt x="2034" y="5545"/>
                    </a:lnTo>
                    <a:lnTo>
                      <a:pt x="2168" y="4712"/>
                    </a:lnTo>
                    <a:lnTo>
                      <a:pt x="2437" y="3968"/>
                    </a:lnTo>
                    <a:lnTo>
                      <a:pt x="2831" y="3323"/>
                    </a:lnTo>
                    <a:lnTo>
                      <a:pt x="3082" y="3037"/>
                    </a:lnTo>
                    <a:lnTo>
                      <a:pt x="3342" y="2768"/>
                    </a:lnTo>
                    <a:lnTo>
                      <a:pt x="3924" y="2356"/>
                    </a:lnTo>
                    <a:lnTo>
                      <a:pt x="4560" y="2078"/>
                    </a:lnTo>
                    <a:lnTo>
                      <a:pt x="5249" y="1935"/>
                    </a:lnTo>
                    <a:lnTo>
                      <a:pt x="5617" y="1926"/>
                    </a:lnTo>
                    <a:close/>
                    <a:moveTo>
                      <a:pt x="5966" y="1"/>
                    </a:moveTo>
                    <a:lnTo>
                      <a:pt x="5643" y="9"/>
                    </a:lnTo>
                    <a:lnTo>
                      <a:pt x="5034" y="72"/>
                    </a:lnTo>
                    <a:lnTo>
                      <a:pt x="4452" y="207"/>
                    </a:lnTo>
                    <a:lnTo>
                      <a:pt x="3906" y="413"/>
                    </a:lnTo>
                    <a:lnTo>
                      <a:pt x="3646" y="547"/>
                    </a:lnTo>
                    <a:lnTo>
                      <a:pt x="3395" y="690"/>
                    </a:lnTo>
                    <a:lnTo>
                      <a:pt x="2948" y="995"/>
                    </a:lnTo>
                    <a:lnTo>
                      <a:pt x="2562" y="1344"/>
                    </a:lnTo>
                    <a:lnTo>
                      <a:pt x="2249" y="1720"/>
                    </a:lnTo>
                    <a:lnTo>
                      <a:pt x="2115" y="1926"/>
                    </a:lnTo>
                    <a:lnTo>
                      <a:pt x="2025" y="1926"/>
                    </a:lnTo>
                    <a:lnTo>
                      <a:pt x="2025" y="359"/>
                    </a:lnTo>
                    <a:lnTo>
                      <a:pt x="1" y="359"/>
                    </a:lnTo>
                    <a:lnTo>
                      <a:pt x="1" y="16624"/>
                    </a:lnTo>
                    <a:lnTo>
                      <a:pt x="2115" y="16624"/>
                    </a:lnTo>
                    <a:lnTo>
                      <a:pt x="2115" y="11653"/>
                    </a:lnTo>
                    <a:lnTo>
                      <a:pt x="2025" y="10086"/>
                    </a:lnTo>
                    <a:lnTo>
                      <a:pt x="2115" y="10086"/>
                    </a:lnTo>
                    <a:lnTo>
                      <a:pt x="2249" y="10292"/>
                    </a:lnTo>
                    <a:lnTo>
                      <a:pt x="2562" y="10668"/>
                    </a:lnTo>
                    <a:lnTo>
                      <a:pt x="2948" y="11017"/>
                    </a:lnTo>
                    <a:lnTo>
                      <a:pt x="3395" y="11322"/>
                    </a:lnTo>
                    <a:lnTo>
                      <a:pt x="3646" y="11465"/>
                    </a:lnTo>
                    <a:lnTo>
                      <a:pt x="3906" y="11599"/>
                    </a:lnTo>
                    <a:lnTo>
                      <a:pt x="4452" y="11805"/>
                    </a:lnTo>
                    <a:lnTo>
                      <a:pt x="5034" y="11940"/>
                    </a:lnTo>
                    <a:lnTo>
                      <a:pt x="5643" y="12011"/>
                    </a:lnTo>
                    <a:lnTo>
                      <a:pt x="6235" y="12011"/>
                    </a:lnTo>
                    <a:lnTo>
                      <a:pt x="6763" y="11958"/>
                    </a:lnTo>
                    <a:lnTo>
                      <a:pt x="7274" y="11850"/>
                    </a:lnTo>
                    <a:lnTo>
                      <a:pt x="7766" y="11680"/>
                    </a:lnTo>
                    <a:lnTo>
                      <a:pt x="8232" y="11465"/>
                    </a:lnTo>
                    <a:lnTo>
                      <a:pt x="8689" y="11205"/>
                    </a:lnTo>
                    <a:lnTo>
                      <a:pt x="9119" y="10883"/>
                    </a:lnTo>
                    <a:lnTo>
                      <a:pt x="9540" y="10507"/>
                    </a:lnTo>
                    <a:lnTo>
                      <a:pt x="9737" y="10301"/>
                    </a:lnTo>
                    <a:lnTo>
                      <a:pt x="9934" y="10086"/>
                    </a:lnTo>
                    <a:lnTo>
                      <a:pt x="10283" y="9629"/>
                    </a:lnTo>
                    <a:lnTo>
                      <a:pt x="10579" y="9145"/>
                    </a:lnTo>
                    <a:lnTo>
                      <a:pt x="10829" y="8635"/>
                    </a:lnTo>
                    <a:lnTo>
                      <a:pt x="11026" y="8097"/>
                    </a:lnTo>
                    <a:lnTo>
                      <a:pt x="11179" y="7533"/>
                    </a:lnTo>
                    <a:lnTo>
                      <a:pt x="11277" y="6951"/>
                    </a:lnTo>
                    <a:lnTo>
                      <a:pt x="11322" y="6333"/>
                    </a:lnTo>
                    <a:lnTo>
                      <a:pt x="11331" y="6010"/>
                    </a:lnTo>
                    <a:lnTo>
                      <a:pt x="11322" y="5697"/>
                    </a:lnTo>
                    <a:lnTo>
                      <a:pt x="11277" y="5079"/>
                    </a:lnTo>
                    <a:lnTo>
                      <a:pt x="11179" y="4488"/>
                    </a:lnTo>
                    <a:lnTo>
                      <a:pt x="11026" y="3932"/>
                    </a:lnTo>
                    <a:lnTo>
                      <a:pt x="10829" y="3395"/>
                    </a:lnTo>
                    <a:lnTo>
                      <a:pt x="10579" y="2885"/>
                    </a:lnTo>
                    <a:lnTo>
                      <a:pt x="10283" y="2401"/>
                    </a:lnTo>
                    <a:lnTo>
                      <a:pt x="9934" y="1944"/>
                    </a:lnTo>
                    <a:lnTo>
                      <a:pt x="9737" y="1729"/>
                    </a:lnTo>
                    <a:lnTo>
                      <a:pt x="9540" y="1514"/>
                    </a:lnTo>
                    <a:lnTo>
                      <a:pt x="9128" y="1138"/>
                    </a:lnTo>
                    <a:lnTo>
                      <a:pt x="8689" y="816"/>
                    </a:lnTo>
                    <a:lnTo>
                      <a:pt x="8241" y="538"/>
                    </a:lnTo>
                    <a:lnTo>
                      <a:pt x="7766" y="323"/>
                    </a:lnTo>
                    <a:lnTo>
                      <a:pt x="7274" y="162"/>
                    </a:lnTo>
                    <a:lnTo>
                      <a:pt x="6763" y="54"/>
                    </a:lnTo>
                    <a:lnTo>
                      <a:pt x="62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33"/>
              <p:cNvSpPr/>
              <p:nvPr/>
            </p:nvSpPr>
            <p:spPr>
              <a:xfrm>
                <a:off x="4425300" y="2782350"/>
                <a:ext cx="234925" cy="300525"/>
              </a:xfrm>
              <a:custGeom>
                <a:rect b="b" l="l" r="r" t="t"/>
                <a:pathLst>
                  <a:path extrusionOk="0" h="12021" w="9397">
                    <a:moveTo>
                      <a:pt x="4846" y="1"/>
                    </a:moveTo>
                    <a:lnTo>
                      <a:pt x="4398" y="10"/>
                    </a:lnTo>
                    <a:lnTo>
                      <a:pt x="3547" y="126"/>
                    </a:lnTo>
                    <a:lnTo>
                      <a:pt x="2759" y="350"/>
                    </a:lnTo>
                    <a:lnTo>
                      <a:pt x="2043" y="699"/>
                    </a:lnTo>
                    <a:lnTo>
                      <a:pt x="1702" y="932"/>
                    </a:lnTo>
                    <a:lnTo>
                      <a:pt x="1389" y="1165"/>
                    </a:lnTo>
                    <a:lnTo>
                      <a:pt x="1004" y="1568"/>
                    </a:lnTo>
                    <a:lnTo>
                      <a:pt x="798" y="1855"/>
                    </a:lnTo>
                    <a:lnTo>
                      <a:pt x="628" y="2159"/>
                    </a:lnTo>
                    <a:lnTo>
                      <a:pt x="511" y="2482"/>
                    </a:lnTo>
                    <a:lnTo>
                      <a:pt x="422" y="2813"/>
                    </a:lnTo>
                    <a:lnTo>
                      <a:pt x="386" y="3171"/>
                    </a:lnTo>
                    <a:lnTo>
                      <a:pt x="386" y="3359"/>
                    </a:lnTo>
                    <a:lnTo>
                      <a:pt x="395" y="3682"/>
                    </a:lnTo>
                    <a:lnTo>
                      <a:pt x="511" y="4264"/>
                    </a:lnTo>
                    <a:lnTo>
                      <a:pt x="753" y="4783"/>
                    </a:lnTo>
                    <a:lnTo>
                      <a:pt x="1111" y="5240"/>
                    </a:lnTo>
                    <a:lnTo>
                      <a:pt x="1344" y="5437"/>
                    </a:lnTo>
                    <a:lnTo>
                      <a:pt x="1586" y="5625"/>
                    </a:lnTo>
                    <a:lnTo>
                      <a:pt x="2088" y="5957"/>
                    </a:lnTo>
                    <a:lnTo>
                      <a:pt x="2598" y="6216"/>
                    </a:lnTo>
                    <a:lnTo>
                      <a:pt x="3126" y="6422"/>
                    </a:lnTo>
                    <a:lnTo>
                      <a:pt x="3395" y="6494"/>
                    </a:lnTo>
                    <a:lnTo>
                      <a:pt x="5679" y="7040"/>
                    </a:lnTo>
                    <a:lnTo>
                      <a:pt x="6046" y="7148"/>
                    </a:lnTo>
                    <a:lnTo>
                      <a:pt x="6494" y="7354"/>
                    </a:lnTo>
                    <a:lnTo>
                      <a:pt x="6736" y="7524"/>
                    </a:lnTo>
                    <a:lnTo>
                      <a:pt x="6924" y="7712"/>
                    </a:lnTo>
                    <a:lnTo>
                      <a:pt x="7076" y="7918"/>
                    </a:lnTo>
                    <a:lnTo>
                      <a:pt x="7166" y="8151"/>
                    </a:lnTo>
                    <a:lnTo>
                      <a:pt x="7220" y="8402"/>
                    </a:lnTo>
                    <a:lnTo>
                      <a:pt x="7220" y="8536"/>
                    </a:lnTo>
                    <a:lnTo>
                      <a:pt x="7220" y="8715"/>
                    </a:lnTo>
                    <a:lnTo>
                      <a:pt x="7139" y="9038"/>
                    </a:lnTo>
                    <a:lnTo>
                      <a:pt x="6978" y="9333"/>
                    </a:lnTo>
                    <a:lnTo>
                      <a:pt x="6736" y="9584"/>
                    </a:lnTo>
                    <a:lnTo>
                      <a:pt x="6584" y="9692"/>
                    </a:lnTo>
                    <a:lnTo>
                      <a:pt x="6422" y="9799"/>
                    </a:lnTo>
                    <a:lnTo>
                      <a:pt x="6055" y="9960"/>
                    </a:lnTo>
                    <a:lnTo>
                      <a:pt x="5652" y="10068"/>
                    </a:lnTo>
                    <a:lnTo>
                      <a:pt x="5204" y="10121"/>
                    </a:lnTo>
                    <a:lnTo>
                      <a:pt x="4963" y="10130"/>
                    </a:lnTo>
                    <a:lnTo>
                      <a:pt x="4694" y="10121"/>
                    </a:lnTo>
                    <a:lnTo>
                      <a:pt x="4192" y="10059"/>
                    </a:lnTo>
                    <a:lnTo>
                      <a:pt x="3727" y="9924"/>
                    </a:lnTo>
                    <a:lnTo>
                      <a:pt x="3306" y="9727"/>
                    </a:lnTo>
                    <a:lnTo>
                      <a:pt x="2920" y="9468"/>
                    </a:lnTo>
                    <a:lnTo>
                      <a:pt x="2571" y="9136"/>
                    </a:lnTo>
                    <a:lnTo>
                      <a:pt x="2267" y="8733"/>
                    </a:lnTo>
                    <a:lnTo>
                      <a:pt x="2007" y="8276"/>
                    </a:lnTo>
                    <a:lnTo>
                      <a:pt x="1890" y="8017"/>
                    </a:lnTo>
                    <a:lnTo>
                      <a:pt x="1" y="8796"/>
                    </a:lnTo>
                    <a:lnTo>
                      <a:pt x="153" y="9145"/>
                    </a:lnTo>
                    <a:lnTo>
                      <a:pt x="520" y="9772"/>
                    </a:lnTo>
                    <a:lnTo>
                      <a:pt x="968" y="10354"/>
                    </a:lnTo>
                    <a:lnTo>
                      <a:pt x="1505" y="10865"/>
                    </a:lnTo>
                    <a:lnTo>
                      <a:pt x="1801" y="11107"/>
                    </a:lnTo>
                    <a:lnTo>
                      <a:pt x="2123" y="11322"/>
                    </a:lnTo>
                    <a:lnTo>
                      <a:pt x="2822" y="11671"/>
                    </a:lnTo>
                    <a:lnTo>
                      <a:pt x="3601" y="11895"/>
                    </a:lnTo>
                    <a:lnTo>
                      <a:pt x="4461" y="12011"/>
                    </a:lnTo>
                    <a:lnTo>
                      <a:pt x="4927" y="12020"/>
                    </a:lnTo>
                    <a:lnTo>
                      <a:pt x="5410" y="12011"/>
                    </a:lnTo>
                    <a:lnTo>
                      <a:pt x="6306" y="11886"/>
                    </a:lnTo>
                    <a:lnTo>
                      <a:pt x="7112" y="11626"/>
                    </a:lnTo>
                    <a:lnTo>
                      <a:pt x="7829" y="11241"/>
                    </a:lnTo>
                    <a:lnTo>
                      <a:pt x="8151" y="11008"/>
                    </a:lnTo>
                    <a:lnTo>
                      <a:pt x="8447" y="10748"/>
                    </a:lnTo>
                    <a:lnTo>
                      <a:pt x="8912" y="10175"/>
                    </a:lnTo>
                    <a:lnTo>
                      <a:pt x="9154" y="9709"/>
                    </a:lnTo>
                    <a:lnTo>
                      <a:pt x="9271" y="9378"/>
                    </a:lnTo>
                    <a:lnTo>
                      <a:pt x="9378" y="8850"/>
                    </a:lnTo>
                    <a:lnTo>
                      <a:pt x="9396" y="8473"/>
                    </a:lnTo>
                    <a:lnTo>
                      <a:pt x="9387" y="8196"/>
                    </a:lnTo>
                    <a:lnTo>
                      <a:pt x="9289" y="7658"/>
                    </a:lnTo>
                    <a:lnTo>
                      <a:pt x="9100" y="7148"/>
                    </a:lnTo>
                    <a:lnTo>
                      <a:pt x="8814" y="6673"/>
                    </a:lnTo>
                    <a:lnTo>
                      <a:pt x="8635" y="6449"/>
                    </a:lnTo>
                    <a:lnTo>
                      <a:pt x="8438" y="6225"/>
                    </a:lnTo>
                    <a:lnTo>
                      <a:pt x="7954" y="5849"/>
                    </a:lnTo>
                    <a:lnTo>
                      <a:pt x="7363" y="5536"/>
                    </a:lnTo>
                    <a:lnTo>
                      <a:pt x="6673" y="5276"/>
                    </a:lnTo>
                    <a:lnTo>
                      <a:pt x="6279" y="5177"/>
                    </a:lnTo>
                    <a:lnTo>
                      <a:pt x="4040" y="4658"/>
                    </a:lnTo>
                    <a:lnTo>
                      <a:pt x="3682" y="4568"/>
                    </a:lnTo>
                    <a:lnTo>
                      <a:pt x="3118" y="4318"/>
                    </a:lnTo>
                    <a:lnTo>
                      <a:pt x="2831" y="4076"/>
                    </a:lnTo>
                    <a:lnTo>
                      <a:pt x="2688" y="3897"/>
                    </a:lnTo>
                    <a:lnTo>
                      <a:pt x="2589" y="3691"/>
                    </a:lnTo>
                    <a:lnTo>
                      <a:pt x="2544" y="3467"/>
                    </a:lnTo>
                    <a:lnTo>
                      <a:pt x="2544" y="3350"/>
                    </a:lnTo>
                    <a:lnTo>
                      <a:pt x="2553" y="3180"/>
                    </a:lnTo>
                    <a:lnTo>
                      <a:pt x="2634" y="2876"/>
                    </a:lnTo>
                    <a:lnTo>
                      <a:pt x="2795" y="2616"/>
                    </a:lnTo>
                    <a:lnTo>
                      <a:pt x="3037" y="2383"/>
                    </a:lnTo>
                    <a:lnTo>
                      <a:pt x="3189" y="2285"/>
                    </a:lnTo>
                    <a:lnTo>
                      <a:pt x="3350" y="2186"/>
                    </a:lnTo>
                    <a:lnTo>
                      <a:pt x="3718" y="2043"/>
                    </a:lnTo>
                    <a:lnTo>
                      <a:pt x="4112" y="1944"/>
                    </a:lnTo>
                    <a:lnTo>
                      <a:pt x="4551" y="1890"/>
                    </a:lnTo>
                    <a:lnTo>
                      <a:pt x="5025" y="1890"/>
                    </a:lnTo>
                    <a:lnTo>
                      <a:pt x="5464" y="1944"/>
                    </a:lnTo>
                    <a:lnTo>
                      <a:pt x="5876" y="2034"/>
                    </a:lnTo>
                    <a:lnTo>
                      <a:pt x="6234" y="2177"/>
                    </a:lnTo>
                    <a:lnTo>
                      <a:pt x="6557" y="2365"/>
                    </a:lnTo>
                    <a:lnTo>
                      <a:pt x="6834" y="2598"/>
                    </a:lnTo>
                    <a:lnTo>
                      <a:pt x="7076" y="2885"/>
                    </a:lnTo>
                    <a:lnTo>
                      <a:pt x="7273" y="3207"/>
                    </a:lnTo>
                    <a:lnTo>
                      <a:pt x="7354" y="3395"/>
                    </a:lnTo>
                    <a:lnTo>
                      <a:pt x="9208" y="2634"/>
                    </a:lnTo>
                    <a:lnTo>
                      <a:pt x="9074" y="2320"/>
                    </a:lnTo>
                    <a:lnTo>
                      <a:pt x="8733" y="1756"/>
                    </a:lnTo>
                    <a:lnTo>
                      <a:pt x="8312" y="1263"/>
                    </a:lnTo>
                    <a:lnTo>
                      <a:pt x="7811" y="851"/>
                    </a:lnTo>
                    <a:lnTo>
                      <a:pt x="7524" y="681"/>
                    </a:lnTo>
                    <a:lnTo>
                      <a:pt x="7229" y="520"/>
                    </a:lnTo>
                    <a:lnTo>
                      <a:pt x="6602" y="260"/>
                    </a:lnTo>
                    <a:lnTo>
                      <a:pt x="5930" y="90"/>
                    </a:lnTo>
                    <a:lnTo>
                      <a:pt x="5222" y="10"/>
                    </a:lnTo>
                    <a:lnTo>
                      <a:pt x="484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33"/>
              <p:cNvSpPr/>
              <p:nvPr/>
            </p:nvSpPr>
            <p:spPr>
              <a:xfrm>
                <a:off x="4841550" y="2661450"/>
                <a:ext cx="269625" cy="412250"/>
              </a:xfrm>
              <a:custGeom>
                <a:rect b="b" l="l" r="r" t="t"/>
                <a:pathLst>
                  <a:path extrusionOk="0" h="16490" w="10785">
                    <a:moveTo>
                      <a:pt x="5661" y="2024"/>
                    </a:moveTo>
                    <a:lnTo>
                      <a:pt x="5993" y="2033"/>
                    </a:lnTo>
                    <a:lnTo>
                      <a:pt x="6593" y="2150"/>
                    </a:lnTo>
                    <a:lnTo>
                      <a:pt x="7121" y="2374"/>
                    </a:lnTo>
                    <a:lnTo>
                      <a:pt x="7596" y="2705"/>
                    </a:lnTo>
                    <a:lnTo>
                      <a:pt x="7802" y="2920"/>
                    </a:lnTo>
                    <a:lnTo>
                      <a:pt x="7999" y="3153"/>
                    </a:lnTo>
                    <a:lnTo>
                      <a:pt x="8295" y="3618"/>
                    </a:lnTo>
                    <a:lnTo>
                      <a:pt x="8501" y="4120"/>
                    </a:lnTo>
                    <a:lnTo>
                      <a:pt x="8599" y="4631"/>
                    </a:lnTo>
                    <a:lnTo>
                      <a:pt x="8608" y="4899"/>
                    </a:lnTo>
                    <a:lnTo>
                      <a:pt x="8599" y="5168"/>
                    </a:lnTo>
                    <a:lnTo>
                      <a:pt x="8501" y="5696"/>
                    </a:lnTo>
                    <a:lnTo>
                      <a:pt x="8295" y="6189"/>
                    </a:lnTo>
                    <a:lnTo>
                      <a:pt x="7999" y="6655"/>
                    </a:lnTo>
                    <a:lnTo>
                      <a:pt x="7802" y="6888"/>
                    </a:lnTo>
                    <a:lnTo>
                      <a:pt x="7596" y="7094"/>
                    </a:lnTo>
                    <a:lnTo>
                      <a:pt x="7130" y="7434"/>
                    </a:lnTo>
                    <a:lnTo>
                      <a:pt x="6593" y="7658"/>
                    </a:lnTo>
                    <a:lnTo>
                      <a:pt x="5993" y="7765"/>
                    </a:lnTo>
                    <a:lnTo>
                      <a:pt x="5661" y="7783"/>
                    </a:lnTo>
                    <a:lnTo>
                      <a:pt x="2115" y="7783"/>
                    </a:lnTo>
                    <a:lnTo>
                      <a:pt x="2115" y="2024"/>
                    </a:lnTo>
                    <a:close/>
                    <a:moveTo>
                      <a:pt x="1" y="0"/>
                    </a:moveTo>
                    <a:lnTo>
                      <a:pt x="1" y="16489"/>
                    </a:lnTo>
                    <a:lnTo>
                      <a:pt x="2115" y="16489"/>
                    </a:lnTo>
                    <a:lnTo>
                      <a:pt x="2115" y="9807"/>
                    </a:lnTo>
                    <a:lnTo>
                      <a:pt x="5617" y="9807"/>
                    </a:lnTo>
                    <a:lnTo>
                      <a:pt x="5876" y="9799"/>
                    </a:lnTo>
                    <a:lnTo>
                      <a:pt x="6387" y="9763"/>
                    </a:lnTo>
                    <a:lnTo>
                      <a:pt x="6880" y="9673"/>
                    </a:lnTo>
                    <a:lnTo>
                      <a:pt x="7345" y="9539"/>
                    </a:lnTo>
                    <a:lnTo>
                      <a:pt x="7802" y="9369"/>
                    </a:lnTo>
                    <a:lnTo>
                      <a:pt x="8232" y="9154"/>
                    </a:lnTo>
                    <a:lnTo>
                      <a:pt x="8653" y="8894"/>
                    </a:lnTo>
                    <a:lnTo>
                      <a:pt x="9056" y="8589"/>
                    </a:lnTo>
                    <a:lnTo>
                      <a:pt x="9244" y="8419"/>
                    </a:lnTo>
                    <a:lnTo>
                      <a:pt x="9432" y="8240"/>
                    </a:lnTo>
                    <a:lnTo>
                      <a:pt x="9772" y="7873"/>
                    </a:lnTo>
                    <a:lnTo>
                      <a:pt x="10059" y="7479"/>
                    </a:lnTo>
                    <a:lnTo>
                      <a:pt x="10292" y="7058"/>
                    </a:lnTo>
                    <a:lnTo>
                      <a:pt x="10489" y="6619"/>
                    </a:lnTo>
                    <a:lnTo>
                      <a:pt x="10632" y="6153"/>
                    </a:lnTo>
                    <a:lnTo>
                      <a:pt x="10731" y="5670"/>
                    </a:lnTo>
                    <a:lnTo>
                      <a:pt x="10776" y="5168"/>
                    </a:lnTo>
                    <a:lnTo>
                      <a:pt x="10785" y="4899"/>
                    </a:lnTo>
                    <a:lnTo>
                      <a:pt x="10776" y="4640"/>
                    </a:lnTo>
                    <a:lnTo>
                      <a:pt x="10731" y="4129"/>
                    </a:lnTo>
                    <a:lnTo>
                      <a:pt x="10632" y="3645"/>
                    </a:lnTo>
                    <a:lnTo>
                      <a:pt x="10489" y="3189"/>
                    </a:lnTo>
                    <a:lnTo>
                      <a:pt x="10292" y="2750"/>
                    </a:lnTo>
                    <a:lnTo>
                      <a:pt x="10059" y="2329"/>
                    </a:lnTo>
                    <a:lnTo>
                      <a:pt x="9772" y="1935"/>
                    </a:lnTo>
                    <a:lnTo>
                      <a:pt x="9432" y="1558"/>
                    </a:lnTo>
                    <a:lnTo>
                      <a:pt x="9244" y="1388"/>
                    </a:lnTo>
                    <a:lnTo>
                      <a:pt x="9056" y="1218"/>
                    </a:lnTo>
                    <a:lnTo>
                      <a:pt x="8653" y="914"/>
                    </a:lnTo>
                    <a:lnTo>
                      <a:pt x="8232" y="654"/>
                    </a:lnTo>
                    <a:lnTo>
                      <a:pt x="7802" y="430"/>
                    </a:lnTo>
                    <a:lnTo>
                      <a:pt x="7345" y="260"/>
                    </a:lnTo>
                    <a:lnTo>
                      <a:pt x="6880" y="134"/>
                    </a:lnTo>
                    <a:lnTo>
                      <a:pt x="6387" y="45"/>
                    </a:lnTo>
                    <a:lnTo>
                      <a:pt x="587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3"/>
              <p:cNvSpPr/>
              <p:nvPr/>
            </p:nvSpPr>
            <p:spPr>
              <a:xfrm>
                <a:off x="5159975" y="2661450"/>
                <a:ext cx="53075" cy="412250"/>
              </a:xfrm>
              <a:custGeom>
                <a:rect b="b" l="l" r="r" t="t"/>
                <a:pathLst>
                  <a:path extrusionOk="0" h="16490" w="2123">
                    <a:moveTo>
                      <a:pt x="0" y="0"/>
                    </a:moveTo>
                    <a:lnTo>
                      <a:pt x="0" y="16489"/>
                    </a:lnTo>
                    <a:lnTo>
                      <a:pt x="2123" y="16489"/>
                    </a:lnTo>
                    <a:lnTo>
                      <a:pt x="21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33"/>
              <p:cNvSpPr/>
              <p:nvPr/>
            </p:nvSpPr>
            <p:spPr>
              <a:xfrm>
                <a:off x="5258475" y="2782125"/>
                <a:ext cx="251725" cy="300750"/>
              </a:xfrm>
              <a:custGeom>
                <a:rect b="b" l="l" r="r" t="t"/>
                <a:pathLst>
                  <a:path extrusionOk="0" h="12030" w="10069">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4" y="9351"/>
                    </a:lnTo>
                    <a:lnTo>
                      <a:pt x="6109" y="9718"/>
                    </a:lnTo>
                    <a:lnTo>
                      <a:pt x="5509" y="9960"/>
                    </a:lnTo>
                    <a:lnTo>
                      <a:pt x="4882" y="10086"/>
                    </a:lnTo>
                    <a:lnTo>
                      <a:pt x="4560" y="10095"/>
                    </a:lnTo>
                    <a:lnTo>
                      <a:pt x="4327" y="10086"/>
                    </a:lnTo>
                    <a:lnTo>
                      <a:pt x="3897" y="10032"/>
                    </a:lnTo>
                    <a:lnTo>
                      <a:pt x="3485" y="9907"/>
                    </a:lnTo>
                    <a:lnTo>
                      <a:pt x="3100" y="9727"/>
                    </a:lnTo>
                    <a:lnTo>
                      <a:pt x="2930" y="9611"/>
                    </a:lnTo>
                    <a:lnTo>
                      <a:pt x="2751" y="9486"/>
                    </a:lnTo>
                    <a:lnTo>
                      <a:pt x="2482" y="9199"/>
                    </a:lnTo>
                    <a:lnTo>
                      <a:pt x="2303" y="8877"/>
                    </a:lnTo>
                    <a:lnTo>
                      <a:pt x="2213" y="8509"/>
                    </a:lnTo>
                    <a:lnTo>
                      <a:pt x="2213" y="8303"/>
                    </a:lnTo>
                    <a:lnTo>
                      <a:pt x="2213" y="8079"/>
                    </a:lnTo>
                    <a:lnTo>
                      <a:pt x="2312" y="7658"/>
                    </a:lnTo>
                    <a:lnTo>
                      <a:pt x="2509" y="7264"/>
                    </a:lnTo>
                    <a:lnTo>
                      <a:pt x="2804" y="6906"/>
                    </a:lnTo>
                    <a:lnTo>
                      <a:pt x="2992" y="6736"/>
                    </a:lnTo>
                    <a:lnTo>
                      <a:pt x="3198" y="6575"/>
                    </a:lnTo>
                    <a:lnTo>
                      <a:pt x="3682" y="6324"/>
                    </a:lnTo>
                    <a:lnTo>
                      <a:pt x="4264" y="6154"/>
                    </a:lnTo>
                    <a:lnTo>
                      <a:pt x="4945" y="6073"/>
                    </a:lnTo>
                    <a:lnTo>
                      <a:pt x="5321" y="6064"/>
                    </a:lnTo>
                    <a:close/>
                    <a:moveTo>
                      <a:pt x="5044" y="1"/>
                    </a:moveTo>
                    <a:lnTo>
                      <a:pt x="4578" y="10"/>
                    </a:lnTo>
                    <a:lnTo>
                      <a:pt x="3718" y="117"/>
                    </a:lnTo>
                    <a:lnTo>
                      <a:pt x="2966" y="332"/>
                    </a:lnTo>
                    <a:lnTo>
                      <a:pt x="2294" y="654"/>
                    </a:lnTo>
                    <a:lnTo>
                      <a:pt x="1998" y="860"/>
                    </a:lnTo>
                    <a:lnTo>
                      <a:pt x="1712"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2" y="2267"/>
                    </a:lnTo>
                    <a:lnTo>
                      <a:pt x="3996" y="2105"/>
                    </a:lnTo>
                    <a:lnTo>
                      <a:pt x="4417" y="1989"/>
                    </a:lnTo>
                    <a:lnTo>
                      <a:pt x="4855" y="1935"/>
                    </a:lnTo>
                    <a:lnTo>
                      <a:pt x="5088" y="1935"/>
                    </a:lnTo>
                    <a:lnTo>
                      <a:pt x="5393" y="1944"/>
                    </a:lnTo>
                    <a:lnTo>
                      <a:pt x="5966" y="2034"/>
                    </a:lnTo>
                    <a:lnTo>
                      <a:pt x="6486" y="2222"/>
                    </a:lnTo>
                    <a:lnTo>
                      <a:pt x="6960" y="2500"/>
                    </a:lnTo>
                    <a:lnTo>
                      <a:pt x="7184" y="2688"/>
                    </a:lnTo>
                    <a:lnTo>
                      <a:pt x="7381" y="2876"/>
                    </a:lnTo>
                    <a:lnTo>
                      <a:pt x="7704" y="3315"/>
                    </a:lnTo>
                    <a:lnTo>
                      <a:pt x="7919" y="3807"/>
                    </a:lnTo>
                    <a:lnTo>
                      <a:pt x="8026" y="4371"/>
                    </a:lnTo>
                    <a:lnTo>
                      <a:pt x="8035" y="4676"/>
                    </a:lnTo>
                    <a:lnTo>
                      <a:pt x="8035" y="4998"/>
                    </a:lnTo>
                    <a:lnTo>
                      <a:pt x="7722" y="4837"/>
                    </a:lnTo>
                    <a:lnTo>
                      <a:pt x="7041" y="4577"/>
                    </a:lnTo>
                    <a:lnTo>
                      <a:pt x="6271" y="4398"/>
                    </a:lnTo>
                    <a:lnTo>
                      <a:pt x="5420" y="4318"/>
                    </a:lnTo>
                    <a:lnTo>
                      <a:pt x="4963" y="4309"/>
                    </a:lnTo>
                    <a:lnTo>
                      <a:pt x="4443" y="4318"/>
                    </a:lnTo>
                    <a:lnTo>
                      <a:pt x="3476" y="4452"/>
                    </a:lnTo>
                    <a:lnTo>
                      <a:pt x="2598" y="4712"/>
                    </a:lnTo>
                    <a:lnTo>
                      <a:pt x="1801" y="5106"/>
                    </a:lnTo>
                    <a:lnTo>
                      <a:pt x="1434" y="5357"/>
                    </a:lnTo>
                    <a:lnTo>
                      <a:pt x="1264" y="5491"/>
                    </a:lnTo>
                    <a:lnTo>
                      <a:pt x="941" y="5778"/>
                    </a:lnTo>
                    <a:lnTo>
                      <a:pt x="673" y="6091"/>
                    </a:lnTo>
                    <a:lnTo>
                      <a:pt x="449" y="6422"/>
                    </a:lnTo>
                    <a:lnTo>
                      <a:pt x="270" y="6781"/>
                    </a:lnTo>
                    <a:lnTo>
                      <a:pt x="135" y="7175"/>
                    </a:lnTo>
                    <a:lnTo>
                      <a:pt x="55" y="7578"/>
                    </a:lnTo>
                    <a:lnTo>
                      <a:pt x="10" y="8017"/>
                    </a:lnTo>
                    <a:lnTo>
                      <a:pt x="1" y="8250"/>
                    </a:lnTo>
                    <a:lnTo>
                      <a:pt x="19" y="8671"/>
                    </a:lnTo>
                    <a:lnTo>
                      <a:pt x="117" y="9253"/>
                    </a:lnTo>
                    <a:lnTo>
                      <a:pt x="234" y="9611"/>
                    </a:lnTo>
                    <a:lnTo>
                      <a:pt x="386" y="9960"/>
                    </a:lnTo>
                    <a:lnTo>
                      <a:pt x="574" y="10274"/>
                    </a:lnTo>
                    <a:lnTo>
                      <a:pt x="924" y="10722"/>
                    </a:lnTo>
                    <a:lnTo>
                      <a:pt x="1210" y="10990"/>
                    </a:lnTo>
                    <a:lnTo>
                      <a:pt x="1524" y="11241"/>
                    </a:lnTo>
                    <a:lnTo>
                      <a:pt x="2195" y="11626"/>
                    </a:lnTo>
                    <a:lnTo>
                      <a:pt x="2948" y="11895"/>
                    </a:lnTo>
                    <a:lnTo>
                      <a:pt x="3772" y="12020"/>
                    </a:lnTo>
                    <a:lnTo>
                      <a:pt x="4211" y="12029"/>
                    </a:lnTo>
                    <a:lnTo>
                      <a:pt x="4515" y="12029"/>
                    </a:lnTo>
                    <a:lnTo>
                      <a:pt x="5088" y="11967"/>
                    </a:lnTo>
                    <a:lnTo>
                      <a:pt x="5626" y="11841"/>
                    </a:lnTo>
                    <a:lnTo>
                      <a:pt x="6127" y="11662"/>
                    </a:lnTo>
                    <a:lnTo>
                      <a:pt x="6593" y="11420"/>
                    </a:lnTo>
                    <a:lnTo>
                      <a:pt x="7023" y="11116"/>
                    </a:lnTo>
                    <a:lnTo>
                      <a:pt x="7426"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9" y="1774"/>
                    </a:lnTo>
                    <a:lnTo>
                      <a:pt x="8814" y="1425"/>
                    </a:lnTo>
                    <a:lnTo>
                      <a:pt x="8635" y="1263"/>
                    </a:lnTo>
                    <a:lnTo>
                      <a:pt x="8456" y="1111"/>
                    </a:lnTo>
                    <a:lnTo>
                      <a:pt x="8071" y="834"/>
                    </a:lnTo>
                    <a:lnTo>
                      <a:pt x="7668" y="592"/>
                    </a:lnTo>
                    <a:lnTo>
                      <a:pt x="7247" y="395"/>
                    </a:lnTo>
                    <a:lnTo>
                      <a:pt x="6799" y="233"/>
                    </a:lnTo>
                    <a:lnTo>
                      <a:pt x="6324" y="117"/>
                    </a:lnTo>
                    <a:lnTo>
                      <a:pt x="5572" y="10"/>
                    </a:lnTo>
                    <a:lnTo>
                      <a:pt x="504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3"/>
              <p:cNvSpPr/>
              <p:nvPr/>
            </p:nvSpPr>
            <p:spPr>
              <a:xfrm>
                <a:off x="5545100" y="2704875"/>
                <a:ext cx="183175" cy="373300"/>
              </a:xfrm>
              <a:custGeom>
                <a:rect b="b" l="l" r="r" t="t"/>
                <a:pathLst>
                  <a:path extrusionOk="0" h="14932" w="7327">
                    <a:moveTo>
                      <a:pt x="1989" y="1"/>
                    </a:moveTo>
                    <a:lnTo>
                      <a:pt x="1989" y="3458"/>
                    </a:lnTo>
                    <a:lnTo>
                      <a:pt x="0" y="3458"/>
                    </a:lnTo>
                    <a:lnTo>
                      <a:pt x="0" y="5392"/>
                    </a:lnTo>
                    <a:lnTo>
                      <a:pt x="1989" y="5392"/>
                    </a:lnTo>
                    <a:lnTo>
                      <a:pt x="1989" y="11313"/>
                    </a:lnTo>
                    <a:lnTo>
                      <a:pt x="1998" y="11743"/>
                    </a:lnTo>
                    <a:lnTo>
                      <a:pt x="2105" y="12504"/>
                    </a:lnTo>
                    <a:lnTo>
                      <a:pt x="2338" y="13176"/>
                    </a:lnTo>
                    <a:lnTo>
                      <a:pt x="2687" y="13749"/>
                    </a:lnTo>
                    <a:lnTo>
                      <a:pt x="2911" y="13991"/>
                    </a:lnTo>
                    <a:lnTo>
                      <a:pt x="3153" y="14215"/>
                    </a:lnTo>
                    <a:lnTo>
                      <a:pt x="3726" y="14573"/>
                    </a:lnTo>
                    <a:lnTo>
                      <a:pt x="4407" y="14806"/>
                    </a:lnTo>
                    <a:lnTo>
                      <a:pt x="5186" y="14922"/>
                    </a:lnTo>
                    <a:lnTo>
                      <a:pt x="5625" y="14931"/>
                    </a:lnTo>
                    <a:lnTo>
                      <a:pt x="6118" y="14922"/>
                    </a:lnTo>
                    <a:lnTo>
                      <a:pt x="6763" y="14815"/>
                    </a:lnTo>
                    <a:lnTo>
                      <a:pt x="7148" y="14707"/>
                    </a:lnTo>
                    <a:lnTo>
                      <a:pt x="7327" y="14645"/>
                    </a:lnTo>
                    <a:lnTo>
                      <a:pt x="6583" y="12817"/>
                    </a:lnTo>
                    <a:lnTo>
                      <a:pt x="6386" y="12898"/>
                    </a:lnTo>
                    <a:lnTo>
                      <a:pt x="5903" y="12988"/>
                    </a:lnTo>
                    <a:lnTo>
                      <a:pt x="5625" y="12997"/>
                    </a:lnTo>
                    <a:lnTo>
                      <a:pt x="5437" y="12988"/>
                    </a:lnTo>
                    <a:lnTo>
                      <a:pt x="5106" y="12934"/>
                    </a:lnTo>
                    <a:lnTo>
                      <a:pt x="4819" y="12817"/>
                    </a:lnTo>
                    <a:lnTo>
                      <a:pt x="4577" y="12647"/>
                    </a:lnTo>
                    <a:lnTo>
                      <a:pt x="4389" y="12414"/>
                    </a:lnTo>
                    <a:lnTo>
                      <a:pt x="4246" y="12128"/>
                    </a:lnTo>
                    <a:lnTo>
                      <a:pt x="4147" y="11778"/>
                    </a:lnTo>
                    <a:lnTo>
                      <a:pt x="4102" y="11375"/>
                    </a:lnTo>
                    <a:lnTo>
                      <a:pt x="4102" y="11152"/>
                    </a:lnTo>
                    <a:lnTo>
                      <a:pt x="4102" y="5392"/>
                    </a:lnTo>
                    <a:lnTo>
                      <a:pt x="6870" y="5392"/>
                    </a:lnTo>
                    <a:lnTo>
                      <a:pt x="6870" y="3458"/>
                    </a:lnTo>
                    <a:lnTo>
                      <a:pt x="4102" y="3458"/>
                    </a:lnTo>
                    <a:lnTo>
                      <a:pt x="41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33"/>
              <p:cNvSpPr/>
              <p:nvPr/>
            </p:nvSpPr>
            <p:spPr>
              <a:xfrm>
                <a:off x="5754900" y="2659200"/>
                <a:ext cx="195500" cy="415150"/>
              </a:xfrm>
              <a:custGeom>
                <a:rect b="b" l="l" r="r" t="t"/>
                <a:pathLst>
                  <a:path extrusionOk="0" h="16606" w="7820">
                    <a:moveTo>
                      <a:pt x="6118" y="0"/>
                    </a:moveTo>
                    <a:lnTo>
                      <a:pt x="5679" y="9"/>
                    </a:lnTo>
                    <a:lnTo>
                      <a:pt x="4864" y="135"/>
                    </a:lnTo>
                    <a:lnTo>
                      <a:pt x="4139" y="395"/>
                    </a:lnTo>
                    <a:lnTo>
                      <a:pt x="3503" y="780"/>
                    </a:lnTo>
                    <a:lnTo>
                      <a:pt x="3225" y="1030"/>
                    </a:lnTo>
                    <a:lnTo>
                      <a:pt x="2956" y="1299"/>
                    </a:lnTo>
                    <a:lnTo>
                      <a:pt x="2535" y="1899"/>
                    </a:lnTo>
                    <a:lnTo>
                      <a:pt x="2267" y="2589"/>
                    </a:lnTo>
                    <a:lnTo>
                      <a:pt x="2123" y="3368"/>
                    </a:lnTo>
                    <a:lnTo>
                      <a:pt x="2114" y="3798"/>
                    </a:lnTo>
                    <a:lnTo>
                      <a:pt x="2114" y="5321"/>
                    </a:lnTo>
                    <a:lnTo>
                      <a:pt x="1" y="5321"/>
                    </a:lnTo>
                    <a:lnTo>
                      <a:pt x="1" y="7255"/>
                    </a:lnTo>
                    <a:lnTo>
                      <a:pt x="2123" y="7255"/>
                    </a:lnTo>
                    <a:lnTo>
                      <a:pt x="2123" y="16606"/>
                    </a:lnTo>
                    <a:lnTo>
                      <a:pt x="4237" y="16606"/>
                    </a:lnTo>
                    <a:lnTo>
                      <a:pt x="4237" y="7255"/>
                    </a:lnTo>
                    <a:lnTo>
                      <a:pt x="7184" y="7255"/>
                    </a:lnTo>
                    <a:lnTo>
                      <a:pt x="7184" y="5321"/>
                    </a:lnTo>
                    <a:lnTo>
                      <a:pt x="4237" y="5321"/>
                    </a:lnTo>
                    <a:lnTo>
                      <a:pt x="4237" y="3888"/>
                    </a:lnTo>
                    <a:lnTo>
                      <a:pt x="4246" y="3646"/>
                    </a:lnTo>
                    <a:lnTo>
                      <a:pt x="4309" y="3234"/>
                    </a:lnTo>
                    <a:lnTo>
                      <a:pt x="4443" y="2876"/>
                    </a:lnTo>
                    <a:lnTo>
                      <a:pt x="4640" y="2571"/>
                    </a:lnTo>
                    <a:lnTo>
                      <a:pt x="4766" y="2437"/>
                    </a:lnTo>
                    <a:lnTo>
                      <a:pt x="4900" y="2320"/>
                    </a:lnTo>
                    <a:lnTo>
                      <a:pt x="5204" y="2141"/>
                    </a:lnTo>
                    <a:lnTo>
                      <a:pt x="5545" y="2016"/>
                    </a:lnTo>
                    <a:lnTo>
                      <a:pt x="5921" y="1953"/>
                    </a:lnTo>
                    <a:lnTo>
                      <a:pt x="6118" y="1944"/>
                    </a:lnTo>
                    <a:lnTo>
                      <a:pt x="6405" y="1953"/>
                    </a:lnTo>
                    <a:lnTo>
                      <a:pt x="6888" y="2043"/>
                    </a:lnTo>
                    <a:lnTo>
                      <a:pt x="7085" y="2123"/>
                    </a:lnTo>
                    <a:lnTo>
                      <a:pt x="7820" y="305"/>
                    </a:lnTo>
                    <a:lnTo>
                      <a:pt x="7650" y="224"/>
                    </a:lnTo>
                    <a:lnTo>
                      <a:pt x="7264" y="117"/>
                    </a:lnTo>
                    <a:lnTo>
                      <a:pt x="6611" y="9"/>
                    </a:lnTo>
                    <a:lnTo>
                      <a:pt x="611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3"/>
              <p:cNvSpPr/>
              <p:nvPr/>
            </p:nvSpPr>
            <p:spPr>
              <a:xfrm>
                <a:off x="5951500" y="2782350"/>
                <a:ext cx="290000" cy="300525"/>
              </a:xfrm>
              <a:custGeom>
                <a:rect b="b" l="l" r="r" t="t"/>
                <a:pathLst>
                  <a:path extrusionOk="0" h="12021" w="11600">
                    <a:moveTo>
                      <a:pt x="5804" y="1935"/>
                    </a:moveTo>
                    <a:lnTo>
                      <a:pt x="6172" y="1944"/>
                    </a:lnTo>
                    <a:lnTo>
                      <a:pt x="6870" y="2087"/>
                    </a:lnTo>
                    <a:lnTo>
                      <a:pt x="7515" y="2365"/>
                    </a:lnTo>
                    <a:lnTo>
                      <a:pt x="8115" y="2786"/>
                    </a:lnTo>
                    <a:lnTo>
                      <a:pt x="8384" y="3055"/>
                    </a:lnTo>
                    <a:lnTo>
                      <a:pt x="8653" y="3341"/>
                    </a:lnTo>
                    <a:lnTo>
                      <a:pt x="9065" y="3986"/>
                    </a:lnTo>
                    <a:lnTo>
                      <a:pt x="9333" y="4721"/>
                    </a:lnTo>
                    <a:lnTo>
                      <a:pt x="9477" y="5554"/>
                    </a:lnTo>
                    <a:lnTo>
                      <a:pt x="9486" y="6010"/>
                    </a:lnTo>
                    <a:lnTo>
                      <a:pt x="9477" y="6458"/>
                    </a:lnTo>
                    <a:lnTo>
                      <a:pt x="9333" y="7291"/>
                    </a:lnTo>
                    <a:lnTo>
                      <a:pt x="9065" y="8026"/>
                    </a:lnTo>
                    <a:lnTo>
                      <a:pt x="8653" y="8679"/>
                    </a:lnTo>
                    <a:lnTo>
                      <a:pt x="8384" y="8966"/>
                    </a:lnTo>
                    <a:lnTo>
                      <a:pt x="8115" y="9235"/>
                    </a:lnTo>
                    <a:lnTo>
                      <a:pt x="7515" y="9656"/>
                    </a:lnTo>
                    <a:lnTo>
                      <a:pt x="6870" y="9933"/>
                    </a:lnTo>
                    <a:lnTo>
                      <a:pt x="6172" y="10077"/>
                    </a:lnTo>
                    <a:lnTo>
                      <a:pt x="5804" y="10086"/>
                    </a:lnTo>
                    <a:lnTo>
                      <a:pt x="5437" y="10077"/>
                    </a:lnTo>
                    <a:lnTo>
                      <a:pt x="4739" y="9933"/>
                    </a:lnTo>
                    <a:lnTo>
                      <a:pt x="4094" y="9656"/>
                    </a:lnTo>
                    <a:lnTo>
                      <a:pt x="3494" y="9235"/>
                    </a:lnTo>
                    <a:lnTo>
                      <a:pt x="3216" y="8966"/>
                    </a:lnTo>
                    <a:lnTo>
                      <a:pt x="2956" y="8679"/>
                    </a:lnTo>
                    <a:lnTo>
                      <a:pt x="2544" y="8035"/>
                    </a:lnTo>
                    <a:lnTo>
                      <a:pt x="2267" y="7300"/>
                    </a:lnTo>
                    <a:lnTo>
                      <a:pt x="2132" y="6467"/>
                    </a:lnTo>
                    <a:lnTo>
                      <a:pt x="2114" y="6010"/>
                    </a:lnTo>
                    <a:lnTo>
                      <a:pt x="2132" y="5563"/>
                    </a:lnTo>
                    <a:lnTo>
                      <a:pt x="2267" y="4730"/>
                    </a:lnTo>
                    <a:lnTo>
                      <a:pt x="2544" y="3995"/>
                    </a:lnTo>
                    <a:lnTo>
                      <a:pt x="2956" y="3341"/>
                    </a:lnTo>
                    <a:lnTo>
                      <a:pt x="3216" y="3055"/>
                    </a:lnTo>
                    <a:lnTo>
                      <a:pt x="3494" y="2786"/>
                    </a:lnTo>
                    <a:lnTo>
                      <a:pt x="4094" y="2365"/>
                    </a:lnTo>
                    <a:lnTo>
                      <a:pt x="4739" y="2087"/>
                    </a:lnTo>
                    <a:lnTo>
                      <a:pt x="5437" y="1944"/>
                    </a:lnTo>
                    <a:lnTo>
                      <a:pt x="5804" y="1935"/>
                    </a:lnTo>
                    <a:close/>
                    <a:moveTo>
                      <a:pt x="5491" y="1"/>
                    </a:moveTo>
                    <a:lnTo>
                      <a:pt x="4882" y="54"/>
                    </a:lnTo>
                    <a:lnTo>
                      <a:pt x="4309" y="162"/>
                    </a:lnTo>
                    <a:lnTo>
                      <a:pt x="3753" y="323"/>
                    </a:lnTo>
                    <a:lnTo>
                      <a:pt x="3234" y="538"/>
                    </a:lnTo>
                    <a:lnTo>
                      <a:pt x="2741" y="807"/>
                    </a:lnTo>
                    <a:lnTo>
                      <a:pt x="2275" y="1129"/>
                    </a:lnTo>
                    <a:lnTo>
                      <a:pt x="1846" y="1505"/>
                    </a:lnTo>
                    <a:lnTo>
                      <a:pt x="1640" y="1711"/>
                    </a:lnTo>
                    <a:lnTo>
                      <a:pt x="1434" y="1926"/>
                    </a:lnTo>
                    <a:lnTo>
                      <a:pt x="1084" y="2383"/>
                    </a:lnTo>
                    <a:lnTo>
                      <a:pt x="771" y="2867"/>
                    </a:lnTo>
                    <a:lnTo>
                      <a:pt x="520" y="3377"/>
                    </a:lnTo>
                    <a:lnTo>
                      <a:pt x="314" y="3915"/>
                    </a:lnTo>
                    <a:lnTo>
                      <a:pt x="162" y="4479"/>
                    </a:lnTo>
                    <a:lnTo>
                      <a:pt x="54" y="5070"/>
                    </a:lnTo>
                    <a:lnTo>
                      <a:pt x="9" y="5688"/>
                    </a:lnTo>
                    <a:lnTo>
                      <a:pt x="1" y="6010"/>
                    </a:lnTo>
                    <a:lnTo>
                      <a:pt x="9" y="6333"/>
                    </a:lnTo>
                    <a:lnTo>
                      <a:pt x="54" y="6951"/>
                    </a:lnTo>
                    <a:lnTo>
                      <a:pt x="162" y="7542"/>
                    </a:lnTo>
                    <a:lnTo>
                      <a:pt x="314" y="8106"/>
                    </a:lnTo>
                    <a:lnTo>
                      <a:pt x="520" y="8644"/>
                    </a:lnTo>
                    <a:lnTo>
                      <a:pt x="771" y="9154"/>
                    </a:lnTo>
                    <a:lnTo>
                      <a:pt x="1084" y="9638"/>
                    </a:lnTo>
                    <a:lnTo>
                      <a:pt x="1434" y="10095"/>
                    </a:lnTo>
                    <a:lnTo>
                      <a:pt x="1640" y="10310"/>
                    </a:lnTo>
                    <a:lnTo>
                      <a:pt x="1846" y="10516"/>
                    </a:lnTo>
                    <a:lnTo>
                      <a:pt x="2275" y="10892"/>
                    </a:lnTo>
                    <a:lnTo>
                      <a:pt x="2741" y="11214"/>
                    </a:lnTo>
                    <a:lnTo>
                      <a:pt x="3234" y="11483"/>
                    </a:lnTo>
                    <a:lnTo>
                      <a:pt x="3753" y="11698"/>
                    </a:lnTo>
                    <a:lnTo>
                      <a:pt x="4309" y="11859"/>
                    </a:lnTo>
                    <a:lnTo>
                      <a:pt x="4882" y="11967"/>
                    </a:lnTo>
                    <a:lnTo>
                      <a:pt x="5491" y="12020"/>
                    </a:lnTo>
                    <a:lnTo>
                      <a:pt x="6118" y="12020"/>
                    </a:lnTo>
                    <a:lnTo>
                      <a:pt x="6718" y="11967"/>
                    </a:lnTo>
                    <a:lnTo>
                      <a:pt x="7291" y="11859"/>
                    </a:lnTo>
                    <a:lnTo>
                      <a:pt x="7846" y="11698"/>
                    </a:lnTo>
                    <a:lnTo>
                      <a:pt x="8366" y="11483"/>
                    </a:lnTo>
                    <a:lnTo>
                      <a:pt x="8859" y="11214"/>
                    </a:lnTo>
                    <a:lnTo>
                      <a:pt x="9324" y="10892"/>
                    </a:lnTo>
                    <a:lnTo>
                      <a:pt x="9763" y="10516"/>
                    </a:lnTo>
                    <a:lnTo>
                      <a:pt x="9969" y="10310"/>
                    </a:lnTo>
                    <a:lnTo>
                      <a:pt x="10166" y="10095"/>
                    </a:lnTo>
                    <a:lnTo>
                      <a:pt x="10524" y="9638"/>
                    </a:lnTo>
                    <a:lnTo>
                      <a:pt x="10829" y="9154"/>
                    </a:lnTo>
                    <a:lnTo>
                      <a:pt x="11089" y="8644"/>
                    </a:lnTo>
                    <a:lnTo>
                      <a:pt x="11286" y="8106"/>
                    </a:lnTo>
                    <a:lnTo>
                      <a:pt x="11447" y="7542"/>
                    </a:lnTo>
                    <a:lnTo>
                      <a:pt x="11546" y="6951"/>
                    </a:lnTo>
                    <a:lnTo>
                      <a:pt x="11599" y="6333"/>
                    </a:lnTo>
                    <a:lnTo>
                      <a:pt x="11599" y="6010"/>
                    </a:lnTo>
                    <a:lnTo>
                      <a:pt x="11599" y="5688"/>
                    </a:lnTo>
                    <a:lnTo>
                      <a:pt x="11546" y="5070"/>
                    </a:lnTo>
                    <a:lnTo>
                      <a:pt x="11447" y="4479"/>
                    </a:lnTo>
                    <a:lnTo>
                      <a:pt x="11286" y="3915"/>
                    </a:lnTo>
                    <a:lnTo>
                      <a:pt x="11089" y="3377"/>
                    </a:lnTo>
                    <a:lnTo>
                      <a:pt x="10829" y="2867"/>
                    </a:lnTo>
                    <a:lnTo>
                      <a:pt x="10524" y="2383"/>
                    </a:lnTo>
                    <a:lnTo>
                      <a:pt x="10166" y="1926"/>
                    </a:lnTo>
                    <a:lnTo>
                      <a:pt x="9969" y="1711"/>
                    </a:lnTo>
                    <a:lnTo>
                      <a:pt x="9763" y="1505"/>
                    </a:lnTo>
                    <a:lnTo>
                      <a:pt x="9324" y="1129"/>
                    </a:lnTo>
                    <a:lnTo>
                      <a:pt x="8859" y="807"/>
                    </a:lnTo>
                    <a:lnTo>
                      <a:pt x="8366" y="538"/>
                    </a:lnTo>
                    <a:lnTo>
                      <a:pt x="7846" y="323"/>
                    </a:lnTo>
                    <a:lnTo>
                      <a:pt x="7300" y="162"/>
                    </a:lnTo>
                    <a:lnTo>
                      <a:pt x="6718" y="54"/>
                    </a:lnTo>
                    <a:lnTo>
                      <a:pt x="611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3"/>
              <p:cNvSpPr/>
              <p:nvPr/>
            </p:nvSpPr>
            <p:spPr>
              <a:xfrm>
                <a:off x="6284675" y="2784825"/>
                <a:ext cx="174475" cy="288875"/>
              </a:xfrm>
              <a:custGeom>
                <a:rect b="b" l="l" r="r" t="t"/>
                <a:pathLst>
                  <a:path extrusionOk="0" h="11555" w="6979">
                    <a:moveTo>
                      <a:pt x="5384" y="0"/>
                    </a:moveTo>
                    <a:lnTo>
                      <a:pt x="5151" y="9"/>
                    </a:lnTo>
                    <a:lnTo>
                      <a:pt x="4667" y="81"/>
                    </a:lnTo>
                    <a:lnTo>
                      <a:pt x="4184" y="224"/>
                    </a:lnTo>
                    <a:lnTo>
                      <a:pt x="3691" y="448"/>
                    </a:lnTo>
                    <a:lnTo>
                      <a:pt x="3440" y="591"/>
                    </a:lnTo>
                    <a:lnTo>
                      <a:pt x="3198" y="743"/>
                    </a:lnTo>
                    <a:lnTo>
                      <a:pt x="2777" y="1093"/>
                    </a:lnTo>
                    <a:lnTo>
                      <a:pt x="2446" y="1469"/>
                    </a:lnTo>
                    <a:lnTo>
                      <a:pt x="2204" y="1890"/>
                    </a:lnTo>
                    <a:lnTo>
                      <a:pt x="2115" y="2114"/>
                    </a:lnTo>
                    <a:lnTo>
                      <a:pt x="2025" y="2114"/>
                    </a:lnTo>
                    <a:lnTo>
                      <a:pt x="2025" y="269"/>
                    </a:lnTo>
                    <a:lnTo>
                      <a:pt x="1" y="269"/>
                    </a:lnTo>
                    <a:lnTo>
                      <a:pt x="1" y="11554"/>
                    </a:lnTo>
                    <a:lnTo>
                      <a:pt x="2115" y="11554"/>
                    </a:lnTo>
                    <a:lnTo>
                      <a:pt x="2115" y="5401"/>
                    </a:lnTo>
                    <a:lnTo>
                      <a:pt x="2124" y="5034"/>
                    </a:lnTo>
                    <a:lnTo>
                      <a:pt x="2231" y="4362"/>
                    </a:lnTo>
                    <a:lnTo>
                      <a:pt x="2455" y="3771"/>
                    </a:lnTo>
                    <a:lnTo>
                      <a:pt x="2786" y="3242"/>
                    </a:lnTo>
                    <a:lnTo>
                      <a:pt x="3001" y="3010"/>
                    </a:lnTo>
                    <a:lnTo>
                      <a:pt x="3225" y="2795"/>
                    </a:lnTo>
                    <a:lnTo>
                      <a:pt x="3700" y="2454"/>
                    </a:lnTo>
                    <a:lnTo>
                      <a:pt x="4210" y="2230"/>
                    </a:lnTo>
                    <a:lnTo>
                      <a:pt x="4748" y="2114"/>
                    </a:lnTo>
                    <a:lnTo>
                      <a:pt x="5034" y="2105"/>
                    </a:lnTo>
                    <a:lnTo>
                      <a:pt x="5384" y="2114"/>
                    </a:lnTo>
                    <a:lnTo>
                      <a:pt x="5948" y="2186"/>
                    </a:lnTo>
                    <a:lnTo>
                      <a:pt x="6172" y="2266"/>
                    </a:lnTo>
                    <a:lnTo>
                      <a:pt x="6978" y="278"/>
                    </a:lnTo>
                    <a:lnTo>
                      <a:pt x="6808" y="215"/>
                    </a:lnTo>
                    <a:lnTo>
                      <a:pt x="6450" y="108"/>
                    </a:lnTo>
                    <a:lnTo>
                      <a:pt x="5841" y="9"/>
                    </a:lnTo>
                    <a:lnTo>
                      <a:pt x="538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3"/>
              <p:cNvSpPr/>
              <p:nvPr/>
            </p:nvSpPr>
            <p:spPr>
              <a:xfrm>
                <a:off x="6493375" y="2782575"/>
                <a:ext cx="428600" cy="292000"/>
              </a:xfrm>
              <a:custGeom>
                <a:rect b="b" l="l" r="r" t="t"/>
                <a:pathLst>
                  <a:path extrusionOk="0" h="11680" w="17144">
                    <a:moveTo>
                      <a:pt x="5598" y="1"/>
                    </a:moveTo>
                    <a:lnTo>
                      <a:pt x="5356" y="9"/>
                    </a:lnTo>
                    <a:lnTo>
                      <a:pt x="4855" y="72"/>
                    </a:lnTo>
                    <a:lnTo>
                      <a:pt x="4362" y="215"/>
                    </a:lnTo>
                    <a:lnTo>
                      <a:pt x="3861" y="421"/>
                    </a:lnTo>
                    <a:lnTo>
                      <a:pt x="3610" y="565"/>
                    </a:lnTo>
                    <a:lnTo>
                      <a:pt x="3359" y="699"/>
                    </a:lnTo>
                    <a:lnTo>
                      <a:pt x="2920" y="1013"/>
                    </a:lnTo>
                    <a:lnTo>
                      <a:pt x="2553" y="1353"/>
                    </a:lnTo>
                    <a:lnTo>
                      <a:pt x="2248" y="1729"/>
                    </a:lnTo>
                    <a:lnTo>
                      <a:pt x="2123" y="1926"/>
                    </a:lnTo>
                    <a:lnTo>
                      <a:pt x="2034" y="1926"/>
                    </a:lnTo>
                    <a:lnTo>
                      <a:pt x="2034" y="359"/>
                    </a:lnTo>
                    <a:lnTo>
                      <a:pt x="0" y="359"/>
                    </a:lnTo>
                    <a:lnTo>
                      <a:pt x="0" y="11644"/>
                    </a:lnTo>
                    <a:lnTo>
                      <a:pt x="0" y="11680"/>
                    </a:lnTo>
                    <a:lnTo>
                      <a:pt x="2114" y="11680"/>
                    </a:lnTo>
                    <a:lnTo>
                      <a:pt x="2114" y="5428"/>
                    </a:lnTo>
                    <a:lnTo>
                      <a:pt x="2123" y="5097"/>
                    </a:lnTo>
                    <a:lnTo>
                      <a:pt x="2231" y="4452"/>
                    </a:lnTo>
                    <a:lnTo>
                      <a:pt x="2428" y="3843"/>
                    </a:lnTo>
                    <a:lnTo>
                      <a:pt x="2741" y="3279"/>
                    </a:lnTo>
                    <a:lnTo>
                      <a:pt x="2938" y="3010"/>
                    </a:lnTo>
                    <a:lnTo>
                      <a:pt x="3144" y="2759"/>
                    </a:lnTo>
                    <a:lnTo>
                      <a:pt x="3610" y="2356"/>
                    </a:lnTo>
                    <a:lnTo>
                      <a:pt x="4120" y="2096"/>
                    </a:lnTo>
                    <a:lnTo>
                      <a:pt x="4694" y="1962"/>
                    </a:lnTo>
                    <a:lnTo>
                      <a:pt x="4998" y="1953"/>
                    </a:lnTo>
                    <a:lnTo>
                      <a:pt x="5312" y="1953"/>
                    </a:lnTo>
                    <a:lnTo>
                      <a:pt x="5867" y="2052"/>
                    </a:lnTo>
                    <a:lnTo>
                      <a:pt x="6333" y="2231"/>
                    </a:lnTo>
                    <a:lnTo>
                      <a:pt x="6727" y="2499"/>
                    </a:lnTo>
                    <a:lnTo>
                      <a:pt x="6888" y="2670"/>
                    </a:lnTo>
                    <a:lnTo>
                      <a:pt x="7040" y="2858"/>
                    </a:lnTo>
                    <a:lnTo>
                      <a:pt x="7273" y="3341"/>
                    </a:lnTo>
                    <a:lnTo>
                      <a:pt x="7425" y="3941"/>
                    </a:lnTo>
                    <a:lnTo>
                      <a:pt x="7506" y="4667"/>
                    </a:lnTo>
                    <a:lnTo>
                      <a:pt x="7515" y="5088"/>
                    </a:lnTo>
                    <a:lnTo>
                      <a:pt x="7515" y="11671"/>
                    </a:lnTo>
                    <a:lnTo>
                      <a:pt x="9620" y="11671"/>
                    </a:lnTo>
                    <a:lnTo>
                      <a:pt x="9620" y="5419"/>
                    </a:lnTo>
                    <a:lnTo>
                      <a:pt x="9629" y="5079"/>
                    </a:lnTo>
                    <a:lnTo>
                      <a:pt x="9727" y="4443"/>
                    </a:lnTo>
                    <a:lnTo>
                      <a:pt x="9933" y="3834"/>
                    </a:lnTo>
                    <a:lnTo>
                      <a:pt x="10238" y="3270"/>
                    </a:lnTo>
                    <a:lnTo>
                      <a:pt x="10435" y="3001"/>
                    </a:lnTo>
                    <a:lnTo>
                      <a:pt x="10650" y="2750"/>
                    </a:lnTo>
                    <a:lnTo>
                      <a:pt x="11107" y="2347"/>
                    </a:lnTo>
                    <a:lnTo>
                      <a:pt x="11626" y="2078"/>
                    </a:lnTo>
                    <a:lnTo>
                      <a:pt x="12190" y="1953"/>
                    </a:lnTo>
                    <a:lnTo>
                      <a:pt x="12495" y="1935"/>
                    </a:lnTo>
                    <a:lnTo>
                      <a:pt x="12808" y="1944"/>
                    </a:lnTo>
                    <a:lnTo>
                      <a:pt x="13364" y="2034"/>
                    </a:lnTo>
                    <a:lnTo>
                      <a:pt x="13838" y="2213"/>
                    </a:lnTo>
                    <a:lnTo>
                      <a:pt x="14223" y="2482"/>
                    </a:lnTo>
                    <a:lnTo>
                      <a:pt x="14394" y="2652"/>
                    </a:lnTo>
                    <a:lnTo>
                      <a:pt x="14537" y="2849"/>
                    </a:lnTo>
                    <a:lnTo>
                      <a:pt x="14770" y="3323"/>
                    </a:lnTo>
                    <a:lnTo>
                      <a:pt x="14931" y="3932"/>
                    </a:lnTo>
                    <a:lnTo>
                      <a:pt x="15012" y="4658"/>
                    </a:lnTo>
                    <a:lnTo>
                      <a:pt x="15021" y="5070"/>
                    </a:lnTo>
                    <a:lnTo>
                      <a:pt x="15021" y="11653"/>
                    </a:lnTo>
                    <a:lnTo>
                      <a:pt x="17143" y="11653"/>
                    </a:lnTo>
                    <a:lnTo>
                      <a:pt x="17143" y="4748"/>
                    </a:lnTo>
                    <a:lnTo>
                      <a:pt x="17134" y="4210"/>
                    </a:lnTo>
                    <a:lnTo>
                      <a:pt x="17000" y="3225"/>
                    </a:lnTo>
                    <a:lnTo>
                      <a:pt x="16749" y="2356"/>
                    </a:lnTo>
                    <a:lnTo>
                      <a:pt x="16364" y="1604"/>
                    </a:lnTo>
                    <a:lnTo>
                      <a:pt x="16122" y="1281"/>
                    </a:lnTo>
                    <a:lnTo>
                      <a:pt x="15997" y="1120"/>
                    </a:lnTo>
                    <a:lnTo>
                      <a:pt x="15710" y="842"/>
                    </a:lnTo>
                    <a:lnTo>
                      <a:pt x="15397" y="601"/>
                    </a:lnTo>
                    <a:lnTo>
                      <a:pt x="15056" y="404"/>
                    </a:lnTo>
                    <a:lnTo>
                      <a:pt x="14671" y="242"/>
                    </a:lnTo>
                    <a:lnTo>
                      <a:pt x="14268" y="126"/>
                    </a:lnTo>
                    <a:lnTo>
                      <a:pt x="13829" y="45"/>
                    </a:lnTo>
                    <a:lnTo>
                      <a:pt x="13364" y="1"/>
                    </a:lnTo>
                    <a:lnTo>
                      <a:pt x="13113" y="1"/>
                    </a:lnTo>
                    <a:lnTo>
                      <a:pt x="12799" y="9"/>
                    </a:lnTo>
                    <a:lnTo>
                      <a:pt x="12190" y="72"/>
                    </a:lnTo>
                    <a:lnTo>
                      <a:pt x="11626" y="207"/>
                    </a:lnTo>
                    <a:lnTo>
                      <a:pt x="11098" y="413"/>
                    </a:lnTo>
                    <a:lnTo>
                      <a:pt x="10605" y="681"/>
                    </a:lnTo>
                    <a:lnTo>
                      <a:pt x="10148" y="1022"/>
                    </a:lnTo>
                    <a:lnTo>
                      <a:pt x="9727" y="1425"/>
                    </a:lnTo>
                    <a:lnTo>
                      <a:pt x="9351" y="1899"/>
                    </a:lnTo>
                    <a:lnTo>
                      <a:pt x="9172" y="2159"/>
                    </a:lnTo>
                    <a:lnTo>
                      <a:pt x="9047" y="1899"/>
                    </a:lnTo>
                    <a:lnTo>
                      <a:pt x="8760" y="1425"/>
                    </a:lnTo>
                    <a:lnTo>
                      <a:pt x="8420" y="1022"/>
                    </a:lnTo>
                    <a:lnTo>
                      <a:pt x="8025" y="681"/>
                    </a:lnTo>
                    <a:lnTo>
                      <a:pt x="7578" y="413"/>
                    </a:lnTo>
                    <a:lnTo>
                      <a:pt x="7076" y="207"/>
                    </a:lnTo>
                    <a:lnTo>
                      <a:pt x="6530" y="72"/>
                    </a:lnTo>
                    <a:lnTo>
                      <a:pt x="5921" y="9"/>
                    </a:lnTo>
                    <a:lnTo>
                      <a:pt x="559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33"/>
              <p:cNvSpPr/>
              <p:nvPr/>
            </p:nvSpPr>
            <p:spPr>
              <a:xfrm>
                <a:off x="1340225" y="2610825"/>
                <a:ext cx="1865675" cy="609075"/>
              </a:xfrm>
              <a:custGeom>
                <a:rect b="b" l="l" r="r" t="t"/>
                <a:pathLst>
                  <a:path extrusionOk="0" h="24363" w="74627">
                    <a:moveTo>
                      <a:pt x="69431" y="9092"/>
                    </a:moveTo>
                    <a:lnTo>
                      <a:pt x="69799" y="9137"/>
                    </a:lnTo>
                    <a:lnTo>
                      <a:pt x="70148" y="9226"/>
                    </a:lnTo>
                    <a:lnTo>
                      <a:pt x="70479" y="9360"/>
                    </a:lnTo>
                    <a:lnTo>
                      <a:pt x="70641" y="9450"/>
                    </a:lnTo>
                    <a:lnTo>
                      <a:pt x="70793" y="9540"/>
                    </a:lnTo>
                    <a:lnTo>
                      <a:pt x="71053" y="9746"/>
                    </a:lnTo>
                    <a:lnTo>
                      <a:pt x="71259" y="9978"/>
                    </a:lnTo>
                    <a:lnTo>
                      <a:pt x="71429" y="10238"/>
                    </a:lnTo>
                    <a:lnTo>
                      <a:pt x="71491" y="10373"/>
                    </a:lnTo>
                    <a:lnTo>
                      <a:pt x="66064" y="12639"/>
                    </a:lnTo>
                    <a:lnTo>
                      <a:pt x="66064" y="12236"/>
                    </a:lnTo>
                    <a:lnTo>
                      <a:pt x="66171" y="11510"/>
                    </a:lnTo>
                    <a:lnTo>
                      <a:pt x="66422" y="10865"/>
                    </a:lnTo>
                    <a:lnTo>
                      <a:pt x="66798" y="10301"/>
                    </a:lnTo>
                    <a:lnTo>
                      <a:pt x="67049" y="10050"/>
                    </a:lnTo>
                    <a:lnTo>
                      <a:pt x="67300" y="9817"/>
                    </a:lnTo>
                    <a:lnTo>
                      <a:pt x="67828" y="9459"/>
                    </a:lnTo>
                    <a:lnTo>
                      <a:pt x="68383" y="9217"/>
                    </a:lnTo>
                    <a:lnTo>
                      <a:pt x="68948" y="9101"/>
                    </a:lnTo>
                    <a:lnTo>
                      <a:pt x="69243" y="9092"/>
                    </a:lnTo>
                    <a:close/>
                    <a:moveTo>
                      <a:pt x="52020" y="9119"/>
                    </a:moveTo>
                    <a:lnTo>
                      <a:pt x="52360" y="9137"/>
                    </a:lnTo>
                    <a:lnTo>
                      <a:pt x="52996" y="9262"/>
                    </a:lnTo>
                    <a:lnTo>
                      <a:pt x="53578" y="9531"/>
                    </a:lnTo>
                    <a:lnTo>
                      <a:pt x="54098" y="9934"/>
                    </a:lnTo>
                    <a:lnTo>
                      <a:pt x="54340" y="10184"/>
                    </a:lnTo>
                    <a:lnTo>
                      <a:pt x="54555" y="10462"/>
                    </a:lnTo>
                    <a:lnTo>
                      <a:pt x="54904" y="11053"/>
                    </a:lnTo>
                    <a:lnTo>
                      <a:pt x="55137" y="11716"/>
                    </a:lnTo>
                    <a:lnTo>
                      <a:pt x="55253" y="12442"/>
                    </a:lnTo>
                    <a:lnTo>
                      <a:pt x="55271" y="12836"/>
                    </a:lnTo>
                    <a:lnTo>
                      <a:pt x="55253" y="13221"/>
                    </a:lnTo>
                    <a:lnTo>
                      <a:pt x="55146" y="13937"/>
                    </a:lnTo>
                    <a:lnTo>
                      <a:pt x="54913" y="14591"/>
                    </a:lnTo>
                    <a:lnTo>
                      <a:pt x="54564" y="15182"/>
                    </a:lnTo>
                    <a:lnTo>
                      <a:pt x="54340" y="15451"/>
                    </a:lnTo>
                    <a:lnTo>
                      <a:pt x="54098" y="15702"/>
                    </a:lnTo>
                    <a:lnTo>
                      <a:pt x="53569" y="16096"/>
                    </a:lnTo>
                    <a:lnTo>
                      <a:pt x="52996" y="16356"/>
                    </a:lnTo>
                    <a:lnTo>
                      <a:pt x="52360" y="16490"/>
                    </a:lnTo>
                    <a:lnTo>
                      <a:pt x="52020" y="16499"/>
                    </a:lnTo>
                    <a:lnTo>
                      <a:pt x="51671" y="16490"/>
                    </a:lnTo>
                    <a:lnTo>
                      <a:pt x="51017" y="16356"/>
                    </a:lnTo>
                    <a:lnTo>
                      <a:pt x="50426" y="16096"/>
                    </a:lnTo>
                    <a:lnTo>
                      <a:pt x="49879" y="15702"/>
                    </a:lnTo>
                    <a:lnTo>
                      <a:pt x="49628" y="15451"/>
                    </a:lnTo>
                    <a:lnTo>
                      <a:pt x="49387" y="15182"/>
                    </a:lnTo>
                    <a:lnTo>
                      <a:pt x="49019" y="14591"/>
                    </a:lnTo>
                    <a:lnTo>
                      <a:pt x="48769" y="13937"/>
                    </a:lnTo>
                    <a:lnTo>
                      <a:pt x="48652" y="13221"/>
                    </a:lnTo>
                    <a:lnTo>
                      <a:pt x="48643" y="12836"/>
                    </a:lnTo>
                    <a:lnTo>
                      <a:pt x="48652" y="12442"/>
                    </a:lnTo>
                    <a:lnTo>
                      <a:pt x="48769" y="11716"/>
                    </a:lnTo>
                    <a:lnTo>
                      <a:pt x="49019" y="11053"/>
                    </a:lnTo>
                    <a:lnTo>
                      <a:pt x="49387" y="10453"/>
                    </a:lnTo>
                    <a:lnTo>
                      <a:pt x="49628" y="10184"/>
                    </a:lnTo>
                    <a:lnTo>
                      <a:pt x="49879" y="9934"/>
                    </a:lnTo>
                    <a:lnTo>
                      <a:pt x="50426" y="9531"/>
                    </a:lnTo>
                    <a:lnTo>
                      <a:pt x="51017" y="9262"/>
                    </a:lnTo>
                    <a:lnTo>
                      <a:pt x="51671" y="9137"/>
                    </a:lnTo>
                    <a:lnTo>
                      <a:pt x="52020" y="9119"/>
                    </a:lnTo>
                    <a:close/>
                    <a:moveTo>
                      <a:pt x="25455" y="9119"/>
                    </a:moveTo>
                    <a:lnTo>
                      <a:pt x="25804" y="9128"/>
                    </a:lnTo>
                    <a:lnTo>
                      <a:pt x="26467" y="9262"/>
                    </a:lnTo>
                    <a:lnTo>
                      <a:pt x="27067" y="9522"/>
                    </a:lnTo>
                    <a:lnTo>
                      <a:pt x="27622" y="9916"/>
                    </a:lnTo>
                    <a:lnTo>
                      <a:pt x="27882" y="10158"/>
                    </a:lnTo>
                    <a:lnTo>
                      <a:pt x="28124" y="10426"/>
                    </a:lnTo>
                    <a:lnTo>
                      <a:pt x="28491" y="11017"/>
                    </a:lnTo>
                    <a:lnTo>
                      <a:pt x="28742" y="11680"/>
                    </a:lnTo>
                    <a:lnTo>
                      <a:pt x="28867" y="12415"/>
                    </a:lnTo>
                    <a:lnTo>
                      <a:pt x="28876" y="12818"/>
                    </a:lnTo>
                    <a:lnTo>
                      <a:pt x="28867" y="13212"/>
                    </a:lnTo>
                    <a:lnTo>
                      <a:pt x="28742" y="13937"/>
                    </a:lnTo>
                    <a:lnTo>
                      <a:pt x="28482" y="14600"/>
                    </a:lnTo>
                    <a:lnTo>
                      <a:pt x="28097" y="15191"/>
                    </a:lnTo>
                    <a:lnTo>
                      <a:pt x="27864" y="15460"/>
                    </a:lnTo>
                    <a:lnTo>
                      <a:pt x="27604" y="15711"/>
                    </a:lnTo>
                    <a:lnTo>
                      <a:pt x="27049" y="16105"/>
                    </a:lnTo>
                    <a:lnTo>
                      <a:pt x="26449" y="16364"/>
                    </a:lnTo>
                    <a:lnTo>
                      <a:pt x="25786" y="16499"/>
                    </a:lnTo>
                    <a:lnTo>
                      <a:pt x="25446" y="16508"/>
                    </a:lnTo>
                    <a:lnTo>
                      <a:pt x="25096" y="16499"/>
                    </a:lnTo>
                    <a:lnTo>
                      <a:pt x="24434" y="16364"/>
                    </a:lnTo>
                    <a:lnTo>
                      <a:pt x="23834" y="16105"/>
                    </a:lnTo>
                    <a:lnTo>
                      <a:pt x="23278" y="15711"/>
                    </a:lnTo>
                    <a:lnTo>
                      <a:pt x="23027" y="15460"/>
                    </a:lnTo>
                    <a:lnTo>
                      <a:pt x="22777" y="15191"/>
                    </a:lnTo>
                    <a:lnTo>
                      <a:pt x="22401" y="14591"/>
                    </a:lnTo>
                    <a:lnTo>
                      <a:pt x="22150" y="13937"/>
                    </a:lnTo>
                    <a:lnTo>
                      <a:pt x="22033" y="13212"/>
                    </a:lnTo>
                    <a:lnTo>
                      <a:pt x="22024" y="12818"/>
                    </a:lnTo>
                    <a:lnTo>
                      <a:pt x="22033" y="12415"/>
                    </a:lnTo>
                    <a:lnTo>
                      <a:pt x="22159" y="11680"/>
                    </a:lnTo>
                    <a:lnTo>
                      <a:pt x="22409" y="11017"/>
                    </a:lnTo>
                    <a:lnTo>
                      <a:pt x="22786" y="10426"/>
                    </a:lnTo>
                    <a:lnTo>
                      <a:pt x="23027" y="10158"/>
                    </a:lnTo>
                    <a:lnTo>
                      <a:pt x="23278" y="9916"/>
                    </a:lnTo>
                    <a:lnTo>
                      <a:pt x="23834" y="9522"/>
                    </a:lnTo>
                    <a:lnTo>
                      <a:pt x="24443" y="9262"/>
                    </a:lnTo>
                    <a:lnTo>
                      <a:pt x="25096" y="9128"/>
                    </a:lnTo>
                    <a:lnTo>
                      <a:pt x="25455" y="9119"/>
                    </a:lnTo>
                    <a:close/>
                    <a:moveTo>
                      <a:pt x="38764" y="9119"/>
                    </a:moveTo>
                    <a:lnTo>
                      <a:pt x="39113" y="9128"/>
                    </a:lnTo>
                    <a:lnTo>
                      <a:pt x="39776" y="9262"/>
                    </a:lnTo>
                    <a:lnTo>
                      <a:pt x="40385" y="9522"/>
                    </a:lnTo>
                    <a:lnTo>
                      <a:pt x="40941" y="9916"/>
                    </a:lnTo>
                    <a:lnTo>
                      <a:pt x="41191" y="10158"/>
                    </a:lnTo>
                    <a:lnTo>
                      <a:pt x="41433" y="10426"/>
                    </a:lnTo>
                    <a:lnTo>
                      <a:pt x="41800" y="11017"/>
                    </a:lnTo>
                    <a:lnTo>
                      <a:pt x="42051" y="11680"/>
                    </a:lnTo>
                    <a:lnTo>
                      <a:pt x="42177" y="12415"/>
                    </a:lnTo>
                    <a:lnTo>
                      <a:pt x="42195" y="12818"/>
                    </a:lnTo>
                    <a:lnTo>
                      <a:pt x="42177" y="13212"/>
                    </a:lnTo>
                    <a:lnTo>
                      <a:pt x="42051" y="13937"/>
                    </a:lnTo>
                    <a:lnTo>
                      <a:pt x="41791" y="14600"/>
                    </a:lnTo>
                    <a:lnTo>
                      <a:pt x="41415" y="15191"/>
                    </a:lnTo>
                    <a:lnTo>
                      <a:pt x="41173" y="15460"/>
                    </a:lnTo>
                    <a:lnTo>
                      <a:pt x="40914" y="15711"/>
                    </a:lnTo>
                    <a:lnTo>
                      <a:pt x="40358" y="16105"/>
                    </a:lnTo>
                    <a:lnTo>
                      <a:pt x="39758" y="16364"/>
                    </a:lnTo>
                    <a:lnTo>
                      <a:pt x="39105" y="16499"/>
                    </a:lnTo>
                    <a:lnTo>
                      <a:pt x="38755" y="16508"/>
                    </a:lnTo>
                    <a:lnTo>
                      <a:pt x="38406" y="16499"/>
                    </a:lnTo>
                    <a:lnTo>
                      <a:pt x="37752" y="16364"/>
                    </a:lnTo>
                    <a:lnTo>
                      <a:pt x="37143" y="16105"/>
                    </a:lnTo>
                    <a:lnTo>
                      <a:pt x="36588" y="15711"/>
                    </a:lnTo>
                    <a:lnTo>
                      <a:pt x="36337" y="15460"/>
                    </a:lnTo>
                    <a:lnTo>
                      <a:pt x="36086" y="15191"/>
                    </a:lnTo>
                    <a:lnTo>
                      <a:pt x="35710" y="14591"/>
                    </a:lnTo>
                    <a:lnTo>
                      <a:pt x="35459" y="13937"/>
                    </a:lnTo>
                    <a:lnTo>
                      <a:pt x="35343" y="13212"/>
                    </a:lnTo>
                    <a:lnTo>
                      <a:pt x="35343" y="12818"/>
                    </a:lnTo>
                    <a:lnTo>
                      <a:pt x="35352" y="12415"/>
                    </a:lnTo>
                    <a:lnTo>
                      <a:pt x="35468" y="11680"/>
                    </a:lnTo>
                    <a:lnTo>
                      <a:pt x="35719" y="11017"/>
                    </a:lnTo>
                    <a:lnTo>
                      <a:pt x="36095" y="10426"/>
                    </a:lnTo>
                    <a:lnTo>
                      <a:pt x="36337" y="10158"/>
                    </a:lnTo>
                    <a:lnTo>
                      <a:pt x="36588" y="9916"/>
                    </a:lnTo>
                    <a:lnTo>
                      <a:pt x="37143" y="9522"/>
                    </a:lnTo>
                    <a:lnTo>
                      <a:pt x="37752" y="9262"/>
                    </a:lnTo>
                    <a:lnTo>
                      <a:pt x="38415" y="9128"/>
                    </a:lnTo>
                    <a:lnTo>
                      <a:pt x="38764" y="9119"/>
                    </a:lnTo>
                    <a:close/>
                    <a:moveTo>
                      <a:pt x="59454" y="655"/>
                    </a:moveTo>
                    <a:lnTo>
                      <a:pt x="59454" y="18523"/>
                    </a:lnTo>
                    <a:lnTo>
                      <a:pt x="62132" y="18523"/>
                    </a:lnTo>
                    <a:lnTo>
                      <a:pt x="62132" y="655"/>
                    </a:lnTo>
                    <a:close/>
                    <a:moveTo>
                      <a:pt x="9100" y="1"/>
                    </a:moveTo>
                    <a:lnTo>
                      <a:pt x="8160" y="90"/>
                    </a:lnTo>
                    <a:lnTo>
                      <a:pt x="7246" y="261"/>
                    </a:lnTo>
                    <a:lnTo>
                      <a:pt x="6368" y="529"/>
                    </a:lnTo>
                    <a:lnTo>
                      <a:pt x="5526" y="870"/>
                    </a:lnTo>
                    <a:lnTo>
                      <a:pt x="4711" y="1309"/>
                    </a:lnTo>
                    <a:lnTo>
                      <a:pt x="3941" y="1828"/>
                    </a:lnTo>
                    <a:lnTo>
                      <a:pt x="3198" y="2437"/>
                    </a:lnTo>
                    <a:lnTo>
                      <a:pt x="2839" y="2777"/>
                    </a:lnTo>
                    <a:lnTo>
                      <a:pt x="2490" y="3127"/>
                    </a:lnTo>
                    <a:lnTo>
                      <a:pt x="1872" y="3852"/>
                    </a:lnTo>
                    <a:lnTo>
                      <a:pt x="1335" y="4622"/>
                    </a:lnTo>
                    <a:lnTo>
                      <a:pt x="896" y="5420"/>
                    </a:lnTo>
                    <a:lnTo>
                      <a:pt x="538" y="6253"/>
                    </a:lnTo>
                    <a:lnTo>
                      <a:pt x="278" y="7121"/>
                    </a:lnTo>
                    <a:lnTo>
                      <a:pt x="99" y="8026"/>
                    </a:lnTo>
                    <a:lnTo>
                      <a:pt x="9" y="8957"/>
                    </a:lnTo>
                    <a:lnTo>
                      <a:pt x="0" y="9450"/>
                    </a:lnTo>
                    <a:lnTo>
                      <a:pt x="9" y="9934"/>
                    </a:lnTo>
                    <a:lnTo>
                      <a:pt x="99" y="10865"/>
                    </a:lnTo>
                    <a:lnTo>
                      <a:pt x="278" y="11770"/>
                    </a:lnTo>
                    <a:lnTo>
                      <a:pt x="538" y="12639"/>
                    </a:lnTo>
                    <a:lnTo>
                      <a:pt x="896" y="13480"/>
                    </a:lnTo>
                    <a:lnTo>
                      <a:pt x="1335" y="14278"/>
                    </a:lnTo>
                    <a:lnTo>
                      <a:pt x="1872" y="15039"/>
                    </a:lnTo>
                    <a:lnTo>
                      <a:pt x="2490" y="15764"/>
                    </a:lnTo>
                    <a:lnTo>
                      <a:pt x="2839" y="16123"/>
                    </a:lnTo>
                    <a:lnTo>
                      <a:pt x="3198" y="16454"/>
                    </a:lnTo>
                    <a:lnTo>
                      <a:pt x="3941" y="17063"/>
                    </a:lnTo>
                    <a:lnTo>
                      <a:pt x="4711" y="17583"/>
                    </a:lnTo>
                    <a:lnTo>
                      <a:pt x="5526" y="18021"/>
                    </a:lnTo>
                    <a:lnTo>
                      <a:pt x="6368" y="18362"/>
                    </a:lnTo>
                    <a:lnTo>
                      <a:pt x="7246" y="18630"/>
                    </a:lnTo>
                    <a:lnTo>
                      <a:pt x="8160" y="18801"/>
                    </a:lnTo>
                    <a:lnTo>
                      <a:pt x="9100" y="18890"/>
                    </a:lnTo>
                    <a:lnTo>
                      <a:pt x="9593" y="18899"/>
                    </a:lnTo>
                    <a:lnTo>
                      <a:pt x="10094" y="18890"/>
                    </a:lnTo>
                    <a:lnTo>
                      <a:pt x="11062" y="18801"/>
                    </a:lnTo>
                    <a:lnTo>
                      <a:pt x="11975" y="18639"/>
                    </a:lnTo>
                    <a:lnTo>
                      <a:pt x="12853" y="18389"/>
                    </a:lnTo>
                    <a:lnTo>
                      <a:pt x="13677" y="18057"/>
                    </a:lnTo>
                    <a:lnTo>
                      <a:pt x="14447" y="17645"/>
                    </a:lnTo>
                    <a:lnTo>
                      <a:pt x="15173" y="17144"/>
                    </a:lnTo>
                    <a:lnTo>
                      <a:pt x="15853" y="16570"/>
                    </a:lnTo>
                    <a:lnTo>
                      <a:pt x="16176" y="16239"/>
                    </a:lnTo>
                    <a:lnTo>
                      <a:pt x="16444" y="15961"/>
                    </a:lnTo>
                    <a:lnTo>
                      <a:pt x="16937" y="15352"/>
                    </a:lnTo>
                    <a:lnTo>
                      <a:pt x="17349" y="14690"/>
                    </a:lnTo>
                    <a:lnTo>
                      <a:pt x="17707" y="13991"/>
                    </a:lnTo>
                    <a:lnTo>
                      <a:pt x="17985" y="13230"/>
                    </a:lnTo>
                    <a:lnTo>
                      <a:pt x="18191" y="12433"/>
                    </a:lnTo>
                    <a:lnTo>
                      <a:pt x="18334" y="11582"/>
                    </a:lnTo>
                    <a:lnTo>
                      <a:pt x="18406" y="10677"/>
                    </a:lnTo>
                    <a:lnTo>
                      <a:pt x="18415" y="10211"/>
                    </a:lnTo>
                    <a:lnTo>
                      <a:pt x="18406" y="9755"/>
                    </a:lnTo>
                    <a:lnTo>
                      <a:pt x="18334" y="8948"/>
                    </a:lnTo>
                    <a:lnTo>
                      <a:pt x="18281" y="8599"/>
                    </a:lnTo>
                    <a:lnTo>
                      <a:pt x="9593" y="8599"/>
                    </a:lnTo>
                    <a:lnTo>
                      <a:pt x="9593" y="11170"/>
                    </a:lnTo>
                    <a:lnTo>
                      <a:pt x="15755" y="11170"/>
                    </a:lnTo>
                    <a:lnTo>
                      <a:pt x="15683" y="11689"/>
                    </a:lnTo>
                    <a:lnTo>
                      <a:pt x="15441" y="12621"/>
                    </a:lnTo>
                    <a:lnTo>
                      <a:pt x="15083" y="13436"/>
                    </a:lnTo>
                    <a:lnTo>
                      <a:pt x="14626" y="14125"/>
                    </a:lnTo>
                    <a:lnTo>
                      <a:pt x="14358" y="14421"/>
                    </a:lnTo>
                    <a:lnTo>
                      <a:pt x="14116" y="14645"/>
                    </a:lnTo>
                    <a:lnTo>
                      <a:pt x="13614" y="15066"/>
                    </a:lnTo>
                    <a:lnTo>
                      <a:pt x="13077" y="15415"/>
                    </a:lnTo>
                    <a:lnTo>
                      <a:pt x="12512" y="15711"/>
                    </a:lnTo>
                    <a:lnTo>
                      <a:pt x="11912" y="15952"/>
                    </a:lnTo>
                    <a:lnTo>
                      <a:pt x="11285" y="16123"/>
                    </a:lnTo>
                    <a:lnTo>
                      <a:pt x="10632" y="16248"/>
                    </a:lnTo>
                    <a:lnTo>
                      <a:pt x="9942" y="16302"/>
                    </a:lnTo>
                    <a:lnTo>
                      <a:pt x="9593" y="16311"/>
                    </a:lnTo>
                    <a:lnTo>
                      <a:pt x="9234" y="16302"/>
                    </a:lnTo>
                    <a:lnTo>
                      <a:pt x="8554" y="16239"/>
                    </a:lnTo>
                    <a:lnTo>
                      <a:pt x="7900" y="16114"/>
                    </a:lnTo>
                    <a:lnTo>
                      <a:pt x="7273" y="15926"/>
                    </a:lnTo>
                    <a:lnTo>
                      <a:pt x="6673" y="15675"/>
                    </a:lnTo>
                    <a:lnTo>
                      <a:pt x="6100" y="15361"/>
                    </a:lnTo>
                    <a:lnTo>
                      <a:pt x="5553" y="14985"/>
                    </a:lnTo>
                    <a:lnTo>
                      <a:pt x="5034" y="14546"/>
                    </a:lnTo>
                    <a:lnTo>
                      <a:pt x="4783" y="14304"/>
                    </a:lnTo>
                    <a:lnTo>
                      <a:pt x="4541" y="14054"/>
                    </a:lnTo>
                    <a:lnTo>
                      <a:pt x="4111" y="13525"/>
                    </a:lnTo>
                    <a:lnTo>
                      <a:pt x="3744" y="12970"/>
                    </a:lnTo>
                    <a:lnTo>
                      <a:pt x="3439" y="12388"/>
                    </a:lnTo>
                    <a:lnTo>
                      <a:pt x="3189" y="11779"/>
                    </a:lnTo>
                    <a:lnTo>
                      <a:pt x="3010" y="11152"/>
                    </a:lnTo>
                    <a:lnTo>
                      <a:pt x="2884" y="10489"/>
                    </a:lnTo>
                    <a:lnTo>
                      <a:pt x="2821" y="9799"/>
                    </a:lnTo>
                    <a:lnTo>
                      <a:pt x="2813" y="9450"/>
                    </a:lnTo>
                    <a:lnTo>
                      <a:pt x="2821" y="9092"/>
                    </a:lnTo>
                    <a:lnTo>
                      <a:pt x="2884" y="8402"/>
                    </a:lnTo>
                    <a:lnTo>
                      <a:pt x="3010" y="7739"/>
                    </a:lnTo>
                    <a:lnTo>
                      <a:pt x="3189" y="7112"/>
                    </a:lnTo>
                    <a:lnTo>
                      <a:pt x="3439" y="6503"/>
                    </a:lnTo>
                    <a:lnTo>
                      <a:pt x="3744" y="5921"/>
                    </a:lnTo>
                    <a:lnTo>
                      <a:pt x="4111" y="5366"/>
                    </a:lnTo>
                    <a:lnTo>
                      <a:pt x="4541" y="4837"/>
                    </a:lnTo>
                    <a:lnTo>
                      <a:pt x="4783" y="4587"/>
                    </a:lnTo>
                    <a:lnTo>
                      <a:pt x="5034" y="4345"/>
                    </a:lnTo>
                    <a:lnTo>
                      <a:pt x="5553" y="3906"/>
                    </a:lnTo>
                    <a:lnTo>
                      <a:pt x="6100" y="3530"/>
                    </a:lnTo>
                    <a:lnTo>
                      <a:pt x="6673" y="3216"/>
                    </a:lnTo>
                    <a:lnTo>
                      <a:pt x="7273" y="2965"/>
                    </a:lnTo>
                    <a:lnTo>
                      <a:pt x="7900" y="2777"/>
                    </a:lnTo>
                    <a:lnTo>
                      <a:pt x="8554" y="2652"/>
                    </a:lnTo>
                    <a:lnTo>
                      <a:pt x="9234" y="2589"/>
                    </a:lnTo>
                    <a:lnTo>
                      <a:pt x="9593" y="2580"/>
                    </a:lnTo>
                    <a:lnTo>
                      <a:pt x="9924" y="2589"/>
                    </a:lnTo>
                    <a:lnTo>
                      <a:pt x="10578" y="2643"/>
                    </a:lnTo>
                    <a:lnTo>
                      <a:pt x="11205" y="2759"/>
                    </a:lnTo>
                    <a:lnTo>
                      <a:pt x="11805" y="2930"/>
                    </a:lnTo>
                    <a:lnTo>
                      <a:pt x="12387" y="3163"/>
                    </a:lnTo>
                    <a:lnTo>
                      <a:pt x="12951" y="3449"/>
                    </a:lnTo>
                    <a:lnTo>
                      <a:pt x="13489" y="3798"/>
                    </a:lnTo>
                    <a:lnTo>
                      <a:pt x="13999" y="4201"/>
                    </a:lnTo>
                    <a:lnTo>
                      <a:pt x="14250" y="4434"/>
                    </a:lnTo>
                    <a:lnTo>
                      <a:pt x="16059" y="2598"/>
                    </a:lnTo>
                    <a:lnTo>
                      <a:pt x="15719" y="2276"/>
                    </a:lnTo>
                    <a:lnTo>
                      <a:pt x="15002" y="1703"/>
                    </a:lnTo>
                    <a:lnTo>
                      <a:pt x="14259" y="1219"/>
                    </a:lnTo>
                    <a:lnTo>
                      <a:pt x="13489" y="816"/>
                    </a:lnTo>
                    <a:lnTo>
                      <a:pt x="12674" y="485"/>
                    </a:lnTo>
                    <a:lnTo>
                      <a:pt x="11841" y="243"/>
                    </a:lnTo>
                    <a:lnTo>
                      <a:pt x="10963" y="81"/>
                    </a:lnTo>
                    <a:lnTo>
                      <a:pt x="10058" y="1"/>
                    </a:lnTo>
                    <a:close/>
                    <a:moveTo>
                      <a:pt x="25114" y="6736"/>
                    </a:moveTo>
                    <a:lnTo>
                      <a:pt x="24496" y="6790"/>
                    </a:lnTo>
                    <a:lnTo>
                      <a:pt x="23905" y="6906"/>
                    </a:lnTo>
                    <a:lnTo>
                      <a:pt x="23341" y="7068"/>
                    </a:lnTo>
                    <a:lnTo>
                      <a:pt x="22804" y="7283"/>
                    </a:lnTo>
                    <a:lnTo>
                      <a:pt x="22284" y="7551"/>
                    </a:lnTo>
                    <a:lnTo>
                      <a:pt x="21791" y="7874"/>
                    </a:lnTo>
                    <a:lnTo>
                      <a:pt x="21326" y="8259"/>
                    </a:lnTo>
                    <a:lnTo>
                      <a:pt x="21093" y="8474"/>
                    </a:lnTo>
                    <a:lnTo>
                      <a:pt x="20878" y="8689"/>
                    </a:lnTo>
                    <a:lnTo>
                      <a:pt x="20493" y="9154"/>
                    </a:lnTo>
                    <a:lnTo>
                      <a:pt x="20161" y="9647"/>
                    </a:lnTo>
                    <a:lnTo>
                      <a:pt x="19884" y="10158"/>
                    </a:lnTo>
                    <a:lnTo>
                      <a:pt x="19669" y="10704"/>
                    </a:lnTo>
                    <a:lnTo>
                      <a:pt x="19499" y="11268"/>
                    </a:lnTo>
                    <a:lnTo>
                      <a:pt x="19391" y="11868"/>
                    </a:lnTo>
                    <a:lnTo>
                      <a:pt x="19337" y="12495"/>
                    </a:lnTo>
                    <a:lnTo>
                      <a:pt x="19328" y="12818"/>
                    </a:lnTo>
                    <a:lnTo>
                      <a:pt x="19337" y="13140"/>
                    </a:lnTo>
                    <a:lnTo>
                      <a:pt x="19391" y="13758"/>
                    </a:lnTo>
                    <a:lnTo>
                      <a:pt x="19499" y="14358"/>
                    </a:lnTo>
                    <a:lnTo>
                      <a:pt x="19660" y="14931"/>
                    </a:lnTo>
                    <a:lnTo>
                      <a:pt x="19884" y="15469"/>
                    </a:lnTo>
                    <a:lnTo>
                      <a:pt x="20161" y="15988"/>
                    </a:lnTo>
                    <a:lnTo>
                      <a:pt x="20493" y="16472"/>
                    </a:lnTo>
                    <a:lnTo>
                      <a:pt x="20878" y="16938"/>
                    </a:lnTo>
                    <a:lnTo>
                      <a:pt x="21093" y="17162"/>
                    </a:lnTo>
                    <a:lnTo>
                      <a:pt x="21326" y="17368"/>
                    </a:lnTo>
                    <a:lnTo>
                      <a:pt x="21791" y="17753"/>
                    </a:lnTo>
                    <a:lnTo>
                      <a:pt x="22284" y="18075"/>
                    </a:lnTo>
                    <a:lnTo>
                      <a:pt x="22804" y="18344"/>
                    </a:lnTo>
                    <a:lnTo>
                      <a:pt x="23341" y="18568"/>
                    </a:lnTo>
                    <a:lnTo>
                      <a:pt x="23905" y="18729"/>
                    </a:lnTo>
                    <a:lnTo>
                      <a:pt x="24496" y="18836"/>
                    </a:lnTo>
                    <a:lnTo>
                      <a:pt x="25114" y="18890"/>
                    </a:lnTo>
                    <a:lnTo>
                      <a:pt x="25428" y="18899"/>
                    </a:lnTo>
                    <a:lnTo>
                      <a:pt x="25750" y="18890"/>
                    </a:lnTo>
                    <a:lnTo>
                      <a:pt x="26359" y="18836"/>
                    </a:lnTo>
                    <a:lnTo>
                      <a:pt x="26950" y="18729"/>
                    </a:lnTo>
                    <a:lnTo>
                      <a:pt x="27515" y="18568"/>
                    </a:lnTo>
                    <a:lnTo>
                      <a:pt x="28061" y="18353"/>
                    </a:lnTo>
                    <a:lnTo>
                      <a:pt x="28572" y="18084"/>
                    </a:lnTo>
                    <a:lnTo>
                      <a:pt x="29073" y="17753"/>
                    </a:lnTo>
                    <a:lnTo>
                      <a:pt x="29539" y="17377"/>
                    </a:lnTo>
                    <a:lnTo>
                      <a:pt x="29763" y="17162"/>
                    </a:lnTo>
                    <a:lnTo>
                      <a:pt x="29978" y="16938"/>
                    </a:lnTo>
                    <a:lnTo>
                      <a:pt x="30372" y="16472"/>
                    </a:lnTo>
                    <a:lnTo>
                      <a:pt x="30703" y="15988"/>
                    </a:lnTo>
                    <a:lnTo>
                      <a:pt x="30981" y="15469"/>
                    </a:lnTo>
                    <a:lnTo>
                      <a:pt x="31205" y="14931"/>
                    </a:lnTo>
                    <a:lnTo>
                      <a:pt x="31366" y="14358"/>
                    </a:lnTo>
                    <a:lnTo>
                      <a:pt x="31474" y="13758"/>
                    </a:lnTo>
                    <a:lnTo>
                      <a:pt x="31527" y="13140"/>
                    </a:lnTo>
                    <a:lnTo>
                      <a:pt x="31536" y="12818"/>
                    </a:lnTo>
                    <a:lnTo>
                      <a:pt x="31527" y="12495"/>
                    </a:lnTo>
                    <a:lnTo>
                      <a:pt x="31474" y="11868"/>
                    </a:lnTo>
                    <a:lnTo>
                      <a:pt x="31366" y="11268"/>
                    </a:lnTo>
                    <a:lnTo>
                      <a:pt x="31196" y="10704"/>
                    </a:lnTo>
                    <a:lnTo>
                      <a:pt x="30981" y="10158"/>
                    </a:lnTo>
                    <a:lnTo>
                      <a:pt x="30703" y="9647"/>
                    </a:lnTo>
                    <a:lnTo>
                      <a:pt x="30372" y="9154"/>
                    </a:lnTo>
                    <a:lnTo>
                      <a:pt x="29978" y="8689"/>
                    </a:lnTo>
                    <a:lnTo>
                      <a:pt x="29763" y="8474"/>
                    </a:lnTo>
                    <a:lnTo>
                      <a:pt x="29539" y="8259"/>
                    </a:lnTo>
                    <a:lnTo>
                      <a:pt x="29073" y="7883"/>
                    </a:lnTo>
                    <a:lnTo>
                      <a:pt x="28572" y="7560"/>
                    </a:lnTo>
                    <a:lnTo>
                      <a:pt x="28061" y="7283"/>
                    </a:lnTo>
                    <a:lnTo>
                      <a:pt x="27515" y="7068"/>
                    </a:lnTo>
                    <a:lnTo>
                      <a:pt x="26950" y="6906"/>
                    </a:lnTo>
                    <a:lnTo>
                      <a:pt x="26359" y="6799"/>
                    </a:lnTo>
                    <a:lnTo>
                      <a:pt x="25750" y="6745"/>
                    </a:lnTo>
                    <a:lnTo>
                      <a:pt x="25428" y="6736"/>
                    </a:lnTo>
                    <a:close/>
                    <a:moveTo>
                      <a:pt x="38424" y="6736"/>
                    </a:moveTo>
                    <a:lnTo>
                      <a:pt x="37815" y="6790"/>
                    </a:lnTo>
                    <a:lnTo>
                      <a:pt x="37224" y="6906"/>
                    </a:lnTo>
                    <a:lnTo>
                      <a:pt x="36659" y="7068"/>
                    </a:lnTo>
                    <a:lnTo>
                      <a:pt x="36113" y="7283"/>
                    </a:lnTo>
                    <a:lnTo>
                      <a:pt x="35594" y="7551"/>
                    </a:lnTo>
                    <a:lnTo>
                      <a:pt x="35101" y="7874"/>
                    </a:lnTo>
                    <a:lnTo>
                      <a:pt x="34635" y="8259"/>
                    </a:lnTo>
                    <a:lnTo>
                      <a:pt x="34411" y="8474"/>
                    </a:lnTo>
                    <a:lnTo>
                      <a:pt x="34196" y="8689"/>
                    </a:lnTo>
                    <a:lnTo>
                      <a:pt x="33811" y="9154"/>
                    </a:lnTo>
                    <a:lnTo>
                      <a:pt x="33480" y="9647"/>
                    </a:lnTo>
                    <a:lnTo>
                      <a:pt x="33202" y="10158"/>
                    </a:lnTo>
                    <a:lnTo>
                      <a:pt x="32978" y="10704"/>
                    </a:lnTo>
                    <a:lnTo>
                      <a:pt x="32808" y="11268"/>
                    </a:lnTo>
                    <a:lnTo>
                      <a:pt x="32701" y="11868"/>
                    </a:lnTo>
                    <a:lnTo>
                      <a:pt x="32647" y="12495"/>
                    </a:lnTo>
                    <a:lnTo>
                      <a:pt x="32638" y="12818"/>
                    </a:lnTo>
                    <a:lnTo>
                      <a:pt x="32647" y="13140"/>
                    </a:lnTo>
                    <a:lnTo>
                      <a:pt x="32701" y="13758"/>
                    </a:lnTo>
                    <a:lnTo>
                      <a:pt x="32808" y="14358"/>
                    </a:lnTo>
                    <a:lnTo>
                      <a:pt x="32978" y="14931"/>
                    </a:lnTo>
                    <a:lnTo>
                      <a:pt x="33193" y="15469"/>
                    </a:lnTo>
                    <a:lnTo>
                      <a:pt x="33471" y="15988"/>
                    </a:lnTo>
                    <a:lnTo>
                      <a:pt x="33802" y="16472"/>
                    </a:lnTo>
                    <a:lnTo>
                      <a:pt x="34187" y="16938"/>
                    </a:lnTo>
                    <a:lnTo>
                      <a:pt x="34411" y="17162"/>
                    </a:lnTo>
                    <a:lnTo>
                      <a:pt x="34635" y="17368"/>
                    </a:lnTo>
                    <a:lnTo>
                      <a:pt x="35101" y="17753"/>
                    </a:lnTo>
                    <a:lnTo>
                      <a:pt x="35594" y="18075"/>
                    </a:lnTo>
                    <a:lnTo>
                      <a:pt x="36113" y="18344"/>
                    </a:lnTo>
                    <a:lnTo>
                      <a:pt x="36659" y="18568"/>
                    </a:lnTo>
                    <a:lnTo>
                      <a:pt x="37224" y="18729"/>
                    </a:lnTo>
                    <a:lnTo>
                      <a:pt x="37815" y="18836"/>
                    </a:lnTo>
                    <a:lnTo>
                      <a:pt x="38424" y="18890"/>
                    </a:lnTo>
                    <a:lnTo>
                      <a:pt x="38746" y="18899"/>
                    </a:lnTo>
                    <a:lnTo>
                      <a:pt x="39060" y="18890"/>
                    </a:lnTo>
                    <a:lnTo>
                      <a:pt x="39669" y="18836"/>
                    </a:lnTo>
                    <a:lnTo>
                      <a:pt x="40260" y="18729"/>
                    </a:lnTo>
                    <a:lnTo>
                      <a:pt x="40824" y="18568"/>
                    </a:lnTo>
                    <a:lnTo>
                      <a:pt x="41371" y="18353"/>
                    </a:lnTo>
                    <a:lnTo>
                      <a:pt x="41890" y="18084"/>
                    </a:lnTo>
                    <a:lnTo>
                      <a:pt x="42383" y="17753"/>
                    </a:lnTo>
                    <a:lnTo>
                      <a:pt x="42848" y="17377"/>
                    </a:lnTo>
                    <a:lnTo>
                      <a:pt x="43072" y="17162"/>
                    </a:lnTo>
                    <a:lnTo>
                      <a:pt x="43296" y="16938"/>
                    </a:lnTo>
                    <a:lnTo>
                      <a:pt x="43681" y="16472"/>
                    </a:lnTo>
                    <a:lnTo>
                      <a:pt x="44013" y="15988"/>
                    </a:lnTo>
                    <a:lnTo>
                      <a:pt x="44290" y="15469"/>
                    </a:lnTo>
                    <a:lnTo>
                      <a:pt x="44514" y="14931"/>
                    </a:lnTo>
                    <a:lnTo>
                      <a:pt x="44675" y="14358"/>
                    </a:lnTo>
                    <a:lnTo>
                      <a:pt x="44792" y="13758"/>
                    </a:lnTo>
                    <a:lnTo>
                      <a:pt x="44837" y="13140"/>
                    </a:lnTo>
                    <a:lnTo>
                      <a:pt x="44846" y="12818"/>
                    </a:lnTo>
                    <a:lnTo>
                      <a:pt x="44837" y="12495"/>
                    </a:lnTo>
                    <a:lnTo>
                      <a:pt x="44783" y="11868"/>
                    </a:lnTo>
                    <a:lnTo>
                      <a:pt x="44675" y="11268"/>
                    </a:lnTo>
                    <a:lnTo>
                      <a:pt x="44505" y="10704"/>
                    </a:lnTo>
                    <a:lnTo>
                      <a:pt x="44290" y="10158"/>
                    </a:lnTo>
                    <a:lnTo>
                      <a:pt x="44013" y="9647"/>
                    </a:lnTo>
                    <a:lnTo>
                      <a:pt x="43681" y="9154"/>
                    </a:lnTo>
                    <a:lnTo>
                      <a:pt x="43296" y="8689"/>
                    </a:lnTo>
                    <a:lnTo>
                      <a:pt x="43072" y="8474"/>
                    </a:lnTo>
                    <a:lnTo>
                      <a:pt x="42848" y="8259"/>
                    </a:lnTo>
                    <a:lnTo>
                      <a:pt x="42383" y="7883"/>
                    </a:lnTo>
                    <a:lnTo>
                      <a:pt x="41890" y="7560"/>
                    </a:lnTo>
                    <a:lnTo>
                      <a:pt x="41371" y="7283"/>
                    </a:lnTo>
                    <a:lnTo>
                      <a:pt x="40824" y="7068"/>
                    </a:lnTo>
                    <a:lnTo>
                      <a:pt x="40260" y="6906"/>
                    </a:lnTo>
                    <a:lnTo>
                      <a:pt x="39669" y="6799"/>
                    </a:lnTo>
                    <a:lnTo>
                      <a:pt x="39060" y="6745"/>
                    </a:lnTo>
                    <a:lnTo>
                      <a:pt x="38746" y="6736"/>
                    </a:lnTo>
                    <a:close/>
                    <a:moveTo>
                      <a:pt x="68849" y="6736"/>
                    </a:moveTo>
                    <a:lnTo>
                      <a:pt x="68276" y="6790"/>
                    </a:lnTo>
                    <a:lnTo>
                      <a:pt x="67721" y="6897"/>
                    </a:lnTo>
                    <a:lnTo>
                      <a:pt x="67192" y="7059"/>
                    </a:lnTo>
                    <a:lnTo>
                      <a:pt x="66682" y="7274"/>
                    </a:lnTo>
                    <a:lnTo>
                      <a:pt x="66198" y="7542"/>
                    </a:lnTo>
                    <a:lnTo>
                      <a:pt x="65732" y="7856"/>
                    </a:lnTo>
                    <a:lnTo>
                      <a:pt x="65293" y="8232"/>
                    </a:lnTo>
                    <a:lnTo>
                      <a:pt x="65087" y="8438"/>
                    </a:lnTo>
                    <a:lnTo>
                      <a:pt x="64881" y="8653"/>
                    </a:lnTo>
                    <a:lnTo>
                      <a:pt x="64514" y="9110"/>
                    </a:lnTo>
                    <a:lnTo>
                      <a:pt x="64201" y="9602"/>
                    </a:lnTo>
                    <a:lnTo>
                      <a:pt x="63941" y="10113"/>
                    </a:lnTo>
                    <a:lnTo>
                      <a:pt x="63735" y="10659"/>
                    </a:lnTo>
                    <a:lnTo>
                      <a:pt x="63583" y="11241"/>
                    </a:lnTo>
                    <a:lnTo>
                      <a:pt x="63475" y="11850"/>
                    </a:lnTo>
                    <a:lnTo>
                      <a:pt x="63422" y="12486"/>
                    </a:lnTo>
                    <a:lnTo>
                      <a:pt x="63422" y="12818"/>
                    </a:lnTo>
                    <a:lnTo>
                      <a:pt x="63422" y="13140"/>
                    </a:lnTo>
                    <a:lnTo>
                      <a:pt x="63475" y="13758"/>
                    </a:lnTo>
                    <a:lnTo>
                      <a:pt x="63583" y="14349"/>
                    </a:lnTo>
                    <a:lnTo>
                      <a:pt x="63744" y="14922"/>
                    </a:lnTo>
                    <a:lnTo>
                      <a:pt x="63959" y="15460"/>
                    </a:lnTo>
                    <a:lnTo>
                      <a:pt x="64228" y="15979"/>
                    </a:lnTo>
                    <a:lnTo>
                      <a:pt x="64550" y="16463"/>
                    </a:lnTo>
                    <a:lnTo>
                      <a:pt x="64926" y="16929"/>
                    </a:lnTo>
                    <a:lnTo>
                      <a:pt x="65141" y="17153"/>
                    </a:lnTo>
                    <a:lnTo>
                      <a:pt x="65356" y="17359"/>
                    </a:lnTo>
                    <a:lnTo>
                      <a:pt x="65822" y="17744"/>
                    </a:lnTo>
                    <a:lnTo>
                      <a:pt x="66306" y="18075"/>
                    </a:lnTo>
                    <a:lnTo>
                      <a:pt x="66816" y="18344"/>
                    </a:lnTo>
                    <a:lnTo>
                      <a:pt x="67353" y="18559"/>
                    </a:lnTo>
                    <a:lnTo>
                      <a:pt x="67918" y="18729"/>
                    </a:lnTo>
                    <a:lnTo>
                      <a:pt x="68509" y="18836"/>
                    </a:lnTo>
                    <a:lnTo>
                      <a:pt x="69127" y="18890"/>
                    </a:lnTo>
                    <a:lnTo>
                      <a:pt x="69449" y="18899"/>
                    </a:lnTo>
                    <a:lnTo>
                      <a:pt x="69906" y="18890"/>
                    </a:lnTo>
                    <a:lnTo>
                      <a:pt x="70757" y="18783"/>
                    </a:lnTo>
                    <a:lnTo>
                      <a:pt x="71527" y="18577"/>
                    </a:lnTo>
                    <a:lnTo>
                      <a:pt x="72226" y="18272"/>
                    </a:lnTo>
                    <a:lnTo>
                      <a:pt x="72539" y="18075"/>
                    </a:lnTo>
                    <a:lnTo>
                      <a:pt x="72853" y="17869"/>
                    </a:lnTo>
                    <a:lnTo>
                      <a:pt x="73417" y="17421"/>
                    </a:lnTo>
                    <a:lnTo>
                      <a:pt x="73910" y="16956"/>
                    </a:lnTo>
                    <a:lnTo>
                      <a:pt x="74322" y="16463"/>
                    </a:lnTo>
                    <a:lnTo>
                      <a:pt x="74501" y="16212"/>
                    </a:lnTo>
                    <a:lnTo>
                      <a:pt x="72432" y="14833"/>
                    </a:lnTo>
                    <a:lnTo>
                      <a:pt x="72289" y="15039"/>
                    </a:lnTo>
                    <a:lnTo>
                      <a:pt x="71975" y="15406"/>
                    </a:lnTo>
                    <a:lnTo>
                      <a:pt x="71644" y="15720"/>
                    </a:lnTo>
                    <a:lnTo>
                      <a:pt x="71294" y="15979"/>
                    </a:lnTo>
                    <a:lnTo>
                      <a:pt x="70918" y="16194"/>
                    </a:lnTo>
                    <a:lnTo>
                      <a:pt x="70524" y="16347"/>
                    </a:lnTo>
                    <a:lnTo>
                      <a:pt x="70112" y="16454"/>
                    </a:lnTo>
                    <a:lnTo>
                      <a:pt x="69673" y="16508"/>
                    </a:lnTo>
                    <a:lnTo>
                      <a:pt x="69190" y="16508"/>
                    </a:lnTo>
                    <a:lnTo>
                      <a:pt x="68724" y="16445"/>
                    </a:lnTo>
                    <a:lnTo>
                      <a:pt x="68294" y="16329"/>
                    </a:lnTo>
                    <a:lnTo>
                      <a:pt x="67891" y="16158"/>
                    </a:lnTo>
                    <a:lnTo>
                      <a:pt x="67524" y="15926"/>
                    </a:lnTo>
                    <a:lnTo>
                      <a:pt x="67183" y="15639"/>
                    </a:lnTo>
                    <a:lnTo>
                      <a:pt x="66888" y="15290"/>
                    </a:lnTo>
                    <a:lnTo>
                      <a:pt x="66619" y="14887"/>
                    </a:lnTo>
                    <a:lnTo>
                      <a:pt x="66494" y="14663"/>
                    </a:lnTo>
                    <a:lnTo>
                      <a:pt x="74626" y="11304"/>
                    </a:lnTo>
                    <a:lnTo>
                      <a:pt x="74349" y="10614"/>
                    </a:lnTo>
                    <a:lnTo>
                      <a:pt x="74232" y="10310"/>
                    </a:lnTo>
                    <a:lnTo>
                      <a:pt x="73928" y="9710"/>
                    </a:lnTo>
                    <a:lnTo>
                      <a:pt x="73748" y="9414"/>
                    </a:lnTo>
                    <a:lnTo>
                      <a:pt x="73560" y="9110"/>
                    </a:lnTo>
                    <a:lnTo>
                      <a:pt x="73068" y="8501"/>
                    </a:lnTo>
                    <a:lnTo>
                      <a:pt x="72763" y="8178"/>
                    </a:lnTo>
                    <a:lnTo>
                      <a:pt x="72611" y="8026"/>
                    </a:lnTo>
                    <a:lnTo>
                      <a:pt x="72253" y="7730"/>
                    </a:lnTo>
                    <a:lnTo>
                      <a:pt x="71859" y="7471"/>
                    </a:lnTo>
                    <a:lnTo>
                      <a:pt x="71429" y="7247"/>
                    </a:lnTo>
                    <a:lnTo>
                      <a:pt x="71196" y="7139"/>
                    </a:lnTo>
                    <a:lnTo>
                      <a:pt x="70963" y="7041"/>
                    </a:lnTo>
                    <a:lnTo>
                      <a:pt x="70470" y="6888"/>
                    </a:lnTo>
                    <a:lnTo>
                      <a:pt x="69960" y="6790"/>
                    </a:lnTo>
                    <a:lnTo>
                      <a:pt x="69422" y="6736"/>
                    </a:lnTo>
                    <a:close/>
                    <a:moveTo>
                      <a:pt x="51796" y="6745"/>
                    </a:moveTo>
                    <a:lnTo>
                      <a:pt x="51509" y="6754"/>
                    </a:lnTo>
                    <a:lnTo>
                      <a:pt x="50945" y="6808"/>
                    </a:lnTo>
                    <a:lnTo>
                      <a:pt x="50399" y="6915"/>
                    </a:lnTo>
                    <a:lnTo>
                      <a:pt x="49870" y="7085"/>
                    </a:lnTo>
                    <a:lnTo>
                      <a:pt x="49360" y="7309"/>
                    </a:lnTo>
                    <a:lnTo>
                      <a:pt x="48867" y="7587"/>
                    </a:lnTo>
                    <a:lnTo>
                      <a:pt x="48392" y="7918"/>
                    </a:lnTo>
                    <a:lnTo>
                      <a:pt x="47945" y="8313"/>
                    </a:lnTo>
                    <a:lnTo>
                      <a:pt x="47721" y="8527"/>
                    </a:lnTo>
                    <a:lnTo>
                      <a:pt x="47506" y="8751"/>
                    </a:lnTo>
                    <a:lnTo>
                      <a:pt x="47121" y="9226"/>
                    </a:lnTo>
                    <a:lnTo>
                      <a:pt x="46798" y="9719"/>
                    </a:lnTo>
                    <a:lnTo>
                      <a:pt x="46521" y="10238"/>
                    </a:lnTo>
                    <a:lnTo>
                      <a:pt x="46306" y="10776"/>
                    </a:lnTo>
                    <a:lnTo>
                      <a:pt x="46144" y="11340"/>
                    </a:lnTo>
                    <a:lnTo>
                      <a:pt x="46037" y="11922"/>
                    </a:lnTo>
                    <a:lnTo>
                      <a:pt x="45983" y="12531"/>
                    </a:lnTo>
                    <a:lnTo>
                      <a:pt x="45974" y="12854"/>
                    </a:lnTo>
                    <a:lnTo>
                      <a:pt x="45983" y="13158"/>
                    </a:lnTo>
                    <a:lnTo>
                      <a:pt x="46037" y="13767"/>
                    </a:lnTo>
                    <a:lnTo>
                      <a:pt x="46144" y="14349"/>
                    </a:lnTo>
                    <a:lnTo>
                      <a:pt x="46306" y="14905"/>
                    </a:lnTo>
                    <a:lnTo>
                      <a:pt x="46521" y="15442"/>
                    </a:lnTo>
                    <a:lnTo>
                      <a:pt x="46798" y="15952"/>
                    </a:lnTo>
                    <a:lnTo>
                      <a:pt x="47121" y="16445"/>
                    </a:lnTo>
                    <a:lnTo>
                      <a:pt x="47506" y="16911"/>
                    </a:lnTo>
                    <a:lnTo>
                      <a:pt x="47721" y="17135"/>
                    </a:lnTo>
                    <a:lnTo>
                      <a:pt x="47945" y="17350"/>
                    </a:lnTo>
                    <a:lnTo>
                      <a:pt x="48392" y="17735"/>
                    </a:lnTo>
                    <a:lnTo>
                      <a:pt x="48867" y="18066"/>
                    </a:lnTo>
                    <a:lnTo>
                      <a:pt x="49360" y="18344"/>
                    </a:lnTo>
                    <a:lnTo>
                      <a:pt x="49870" y="18568"/>
                    </a:lnTo>
                    <a:lnTo>
                      <a:pt x="50399" y="18738"/>
                    </a:lnTo>
                    <a:lnTo>
                      <a:pt x="50945" y="18845"/>
                    </a:lnTo>
                    <a:lnTo>
                      <a:pt x="51509" y="18899"/>
                    </a:lnTo>
                    <a:lnTo>
                      <a:pt x="51796" y="18908"/>
                    </a:lnTo>
                    <a:lnTo>
                      <a:pt x="52056" y="18899"/>
                    </a:lnTo>
                    <a:lnTo>
                      <a:pt x="52539" y="18863"/>
                    </a:lnTo>
                    <a:lnTo>
                      <a:pt x="52996" y="18774"/>
                    </a:lnTo>
                    <a:lnTo>
                      <a:pt x="53426" y="18648"/>
                    </a:lnTo>
                    <a:lnTo>
                      <a:pt x="53829" y="18469"/>
                    </a:lnTo>
                    <a:lnTo>
                      <a:pt x="54205" y="18254"/>
                    </a:lnTo>
                    <a:lnTo>
                      <a:pt x="54546" y="17995"/>
                    </a:lnTo>
                    <a:lnTo>
                      <a:pt x="54859" y="17699"/>
                    </a:lnTo>
                    <a:lnTo>
                      <a:pt x="55002" y="17529"/>
                    </a:lnTo>
                    <a:lnTo>
                      <a:pt x="55092" y="17529"/>
                    </a:lnTo>
                    <a:lnTo>
                      <a:pt x="55092" y="18407"/>
                    </a:lnTo>
                    <a:lnTo>
                      <a:pt x="55074" y="18828"/>
                    </a:lnTo>
                    <a:lnTo>
                      <a:pt x="54967" y="19589"/>
                    </a:lnTo>
                    <a:lnTo>
                      <a:pt x="54752" y="20252"/>
                    </a:lnTo>
                    <a:lnTo>
                      <a:pt x="54429" y="20816"/>
                    </a:lnTo>
                    <a:lnTo>
                      <a:pt x="54223" y="21058"/>
                    </a:lnTo>
                    <a:lnTo>
                      <a:pt x="53999" y="21273"/>
                    </a:lnTo>
                    <a:lnTo>
                      <a:pt x="53489" y="21622"/>
                    </a:lnTo>
                    <a:lnTo>
                      <a:pt x="52889" y="21846"/>
                    </a:lnTo>
                    <a:lnTo>
                      <a:pt x="52217" y="21962"/>
                    </a:lnTo>
                    <a:lnTo>
                      <a:pt x="51841" y="21971"/>
                    </a:lnTo>
                    <a:lnTo>
                      <a:pt x="51563" y="21962"/>
                    </a:lnTo>
                    <a:lnTo>
                      <a:pt x="51044" y="21882"/>
                    </a:lnTo>
                    <a:lnTo>
                      <a:pt x="50560" y="21721"/>
                    </a:lnTo>
                    <a:lnTo>
                      <a:pt x="50130" y="21479"/>
                    </a:lnTo>
                    <a:lnTo>
                      <a:pt x="49924" y="21326"/>
                    </a:lnTo>
                    <a:lnTo>
                      <a:pt x="49736" y="21156"/>
                    </a:lnTo>
                    <a:lnTo>
                      <a:pt x="49396" y="20807"/>
                    </a:lnTo>
                    <a:lnTo>
                      <a:pt x="49109" y="20422"/>
                    </a:lnTo>
                    <a:lnTo>
                      <a:pt x="48867" y="20019"/>
                    </a:lnTo>
                    <a:lnTo>
                      <a:pt x="48778" y="19804"/>
                    </a:lnTo>
                    <a:lnTo>
                      <a:pt x="46449" y="20762"/>
                    </a:lnTo>
                    <a:lnTo>
                      <a:pt x="46601" y="21120"/>
                    </a:lnTo>
                    <a:lnTo>
                      <a:pt x="47004" y="21792"/>
                    </a:lnTo>
                    <a:lnTo>
                      <a:pt x="47497" y="22419"/>
                    </a:lnTo>
                    <a:lnTo>
                      <a:pt x="48088" y="23001"/>
                    </a:lnTo>
                    <a:lnTo>
                      <a:pt x="48428" y="23270"/>
                    </a:lnTo>
                    <a:lnTo>
                      <a:pt x="48778" y="23530"/>
                    </a:lnTo>
                    <a:lnTo>
                      <a:pt x="49548" y="23942"/>
                    </a:lnTo>
                    <a:lnTo>
                      <a:pt x="50399" y="24210"/>
                    </a:lnTo>
                    <a:lnTo>
                      <a:pt x="51330" y="24345"/>
                    </a:lnTo>
                    <a:lnTo>
                      <a:pt x="51832" y="24363"/>
                    </a:lnTo>
                    <a:lnTo>
                      <a:pt x="52145" y="24354"/>
                    </a:lnTo>
                    <a:lnTo>
                      <a:pt x="52745" y="24309"/>
                    </a:lnTo>
                    <a:lnTo>
                      <a:pt x="53328" y="24210"/>
                    </a:lnTo>
                    <a:lnTo>
                      <a:pt x="53874" y="24058"/>
                    </a:lnTo>
                    <a:lnTo>
                      <a:pt x="54393" y="23861"/>
                    </a:lnTo>
                    <a:lnTo>
                      <a:pt x="54886" y="23619"/>
                    </a:lnTo>
                    <a:lnTo>
                      <a:pt x="55352" y="23324"/>
                    </a:lnTo>
                    <a:lnTo>
                      <a:pt x="55791" y="22983"/>
                    </a:lnTo>
                    <a:lnTo>
                      <a:pt x="55997" y="22795"/>
                    </a:lnTo>
                    <a:lnTo>
                      <a:pt x="56194" y="22589"/>
                    </a:lnTo>
                    <a:lnTo>
                      <a:pt x="56552" y="22141"/>
                    </a:lnTo>
                    <a:lnTo>
                      <a:pt x="56856" y="21649"/>
                    </a:lnTo>
                    <a:lnTo>
                      <a:pt x="57107" y="21103"/>
                    </a:lnTo>
                    <a:lnTo>
                      <a:pt x="57313" y="20511"/>
                    </a:lnTo>
                    <a:lnTo>
                      <a:pt x="57465" y="19866"/>
                    </a:lnTo>
                    <a:lnTo>
                      <a:pt x="57564" y="19168"/>
                    </a:lnTo>
                    <a:lnTo>
                      <a:pt x="57618" y="18424"/>
                    </a:lnTo>
                    <a:lnTo>
                      <a:pt x="57618" y="18030"/>
                    </a:lnTo>
                    <a:lnTo>
                      <a:pt x="57618" y="7121"/>
                    </a:lnTo>
                    <a:lnTo>
                      <a:pt x="55083" y="7121"/>
                    </a:lnTo>
                    <a:lnTo>
                      <a:pt x="55083" y="8107"/>
                    </a:lnTo>
                    <a:lnTo>
                      <a:pt x="54993" y="8107"/>
                    </a:lnTo>
                    <a:lnTo>
                      <a:pt x="54877" y="7963"/>
                    </a:lnTo>
                    <a:lnTo>
                      <a:pt x="54590" y="7695"/>
                    </a:lnTo>
                    <a:lnTo>
                      <a:pt x="54259" y="7453"/>
                    </a:lnTo>
                    <a:lnTo>
                      <a:pt x="53883" y="7238"/>
                    </a:lnTo>
                    <a:lnTo>
                      <a:pt x="53677" y="7139"/>
                    </a:lnTo>
                    <a:lnTo>
                      <a:pt x="53462" y="7050"/>
                    </a:lnTo>
                    <a:lnTo>
                      <a:pt x="53023" y="6897"/>
                    </a:lnTo>
                    <a:lnTo>
                      <a:pt x="52548" y="6799"/>
                    </a:lnTo>
                    <a:lnTo>
                      <a:pt x="52056" y="6754"/>
                    </a:lnTo>
                    <a:lnTo>
                      <a:pt x="51796" y="6745"/>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Chrome break">
  <p:cSld name="CUSTOM_3_1_1_1_1_1_1_1_1_1_1_1_3_1_2_1">
    <p:bg>
      <p:bgPr>
        <a:solidFill>
          <a:srgbClr val="FFFFFF"/>
        </a:solidFill>
      </p:bgPr>
    </p:bg>
    <p:spTree>
      <p:nvGrpSpPr>
        <p:cNvPr id="451" name="Shape 451"/>
        <p:cNvGrpSpPr/>
        <p:nvPr/>
      </p:nvGrpSpPr>
      <p:grpSpPr>
        <a:xfrm>
          <a:off x="0" y="0"/>
          <a:ext cx="0" cy="0"/>
          <a:chOff x="0" y="0"/>
          <a:chExt cx="0" cy="0"/>
        </a:xfrm>
      </p:grpSpPr>
      <p:sp>
        <p:nvSpPr>
          <p:cNvPr id="452" name="Google Shape;452;p34"/>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453" name="Google Shape;453;p34"/>
          <p:cNvGrpSpPr/>
          <p:nvPr/>
        </p:nvGrpSpPr>
        <p:grpSpPr>
          <a:xfrm>
            <a:off x="617758" y="4545787"/>
            <a:ext cx="1980069" cy="281165"/>
            <a:chOff x="617758" y="4545787"/>
            <a:chExt cx="1980069" cy="281165"/>
          </a:xfrm>
        </p:grpSpPr>
        <p:grpSp>
          <p:nvGrpSpPr>
            <p:cNvPr id="454" name="Google Shape;454;p34"/>
            <p:cNvGrpSpPr/>
            <p:nvPr/>
          </p:nvGrpSpPr>
          <p:grpSpPr>
            <a:xfrm>
              <a:off x="992087" y="4616099"/>
              <a:ext cx="1605739" cy="189759"/>
              <a:chOff x="2288108" y="-580061"/>
              <a:chExt cx="6068554" cy="717156"/>
            </a:xfrm>
          </p:grpSpPr>
          <p:sp>
            <p:nvSpPr>
              <p:cNvPr id="455" name="Google Shape;455;p34"/>
              <p:cNvSpPr/>
              <p:nvPr/>
            </p:nvSpPr>
            <p:spPr>
              <a:xfrm>
                <a:off x="2288108" y="-414388"/>
                <a:ext cx="359386" cy="399024"/>
              </a:xfrm>
              <a:custGeom>
                <a:rect b="b" l="l" r="r" t="t"/>
                <a:pathLst>
                  <a:path extrusionOk="0" h="11597" w="10445">
                    <a:moveTo>
                      <a:pt x="5583" y="1"/>
                    </a:moveTo>
                    <a:lnTo>
                      <a:pt x="4978" y="12"/>
                    </a:lnTo>
                    <a:lnTo>
                      <a:pt x="4141" y="152"/>
                    </a:lnTo>
                    <a:lnTo>
                      <a:pt x="3618" y="315"/>
                    </a:lnTo>
                    <a:lnTo>
                      <a:pt x="3106" y="512"/>
                    </a:lnTo>
                    <a:lnTo>
                      <a:pt x="2641" y="780"/>
                    </a:lnTo>
                    <a:lnTo>
                      <a:pt x="2187" y="1082"/>
                    </a:lnTo>
                    <a:lnTo>
                      <a:pt x="1768" y="1454"/>
                    </a:lnTo>
                    <a:lnTo>
                      <a:pt x="1571" y="1652"/>
                    </a:lnTo>
                    <a:lnTo>
                      <a:pt x="1373" y="1861"/>
                    </a:lnTo>
                    <a:lnTo>
                      <a:pt x="1035" y="2303"/>
                    </a:lnTo>
                    <a:lnTo>
                      <a:pt x="745" y="2769"/>
                    </a:lnTo>
                    <a:lnTo>
                      <a:pt x="500" y="3257"/>
                    </a:lnTo>
                    <a:lnTo>
                      <a:pt x="210" y="4048"/>
                    </a:lnTo>
                    <a:lnTo>
                      <a:pt x="12" y="5188"/>
                    </a:lnTo>
                    <a:lnTo>
                      <a:pt x="0" y="5793"/>
                    </a:lnTo>
                    <a:lnTo>
                      <a:pt x="12" y="6409"/>
                    </a:lnTo>
                    <a:lnTo>
                      <a:pt x="210" y="7549"/>
                    </a:lnTo>
                    <a:lnTo>
                      <a:pt x="500" y="8328"/>
                    </a:lnTo>
                    <a:lnTo>
                      <a:pt x="745" y="8828"/>
                    </a:lnTo>
                    <a:lnTo>
                      <a:pt x="1035" y="9294"/>
                    </a:lnTo>
                    <a:lnTo>
                      <a:pt x="1373" y="9736"/>
                    </a:lnTo>
                    <a:lnTo>
                      <a:pt x="1571" y="9945"/>
                    </a:lnTo>
                    <a:lnTo>
                      <a:pt x="1768" y="10143"/>
                    </a:lnTo>
                    <a:lnTo>
                      <a:pt x="2187" y="10503"/>
                    </a:lnTo>
                    <a:lnTo>
                      <a:pt x="2641" y="10817"/>
                    </a:lnTo>
                    <a:lnTo>
                      <a:pt x="3106" y="11073"/>
                    </a:lnTo>
                    <a:lnTo>
                      <a:pt x="3618" y="11283"/>
                    </a:lnTo>
                    <a:lnTo>
                      <a:pt x="4141" y="11434"/>
                    </a:lnTo>
                    <a:lnTo>
                      <a:pt x="4978" y="11585"/>
                    </a:lnTo>
                    <a:lnTo>
                      <a:pt x="5583" y="11597"/>
                    </a:lnTo>
                    <a:lnTo>
                      <a:pt x="6037" y="11585"/>
                    </a:lnTo>
                    <a:lnTo>
                      <a:pt x="6874" y="11469"/>
                    </a:lnTo>
                    <a:lnTo>
                      <a:pt x="7642" y="11236"/>
                    </a:lnTo>
                    <a:lnTo>
                      <a:pt x="8340" y="10887"/>
                    </a:lnTo>
                    <a:lnTo>
                      <a:pt x="8654" y="10666"/>
                    </a:lnTo>
                    <a:lnTo>
                      <a:pt x="8956" y="10433"/>
                    </a:lnTo>
                    <a:lnTo>
                      <a:pt x="9491" y="9933"/>
                    </a:lnTo>
                    <a:lnTo>
                      <a:pt x="9933" y="9375"/>
                    </a:lnTo>
                    <a:lnTo>
                      <a:pt x="10294" y="8770"/>
                    </a:lnTo>
                    <a:lnTo>
                      <a:pt x="10445" y="8445"/>
                    </a:lnTo>
                    <a:lnTo>
                      <a:pt x="8619" y="7677"/>
                    </a:lnTo>
                    <a:lnTo>
                      <a:pt x="8514" y="7921"/>
                    </a:lnTo>
                    <a:lnTo>
                      <a:pt x="8247" y="8363"/>
                    </a:lnTo>
                    <a:lnTo>
                      <a:pt x="7944" y="8747"/>
                    </a:lnTo>
                    <a:lnTo>
                      <a:pt x="7595" y="9061"/>
                    </a:lnTo>
                    <a:lnTo>
                      <a:pt x="7200" y="9317"/>
                    </a:lnTo>
                    <a:lnTo>
                      <a:pt x="6758" y="9515"/>
                    </a:lnTo>
                    <a:lnTo>
                      <a:pt x="6281" y="9643"/>
                    </a:lnTo>
                    <a:lnTo>
                      <a:pt x="5746" y="9701"/>
                    </a:lnTo>
                    <a:lnTo>
                      <a:pt x="5467" y="9712"/>
                    </a:lnTo>
                    <a:lnTo>
                      <a:pt x="5130" y="9701"/>
                    </a:lnTo>
                    <a:lnTo>
                      <a:pt x="4490" y="9561"/>
                    </a:lnTo>
                    <a:lnTo>
                      <a:pt x="3897" y="9282"/>
                    </a:lnTo>
                    <a:lnTo>
                      <a:pt x="3338" y="8863"/>
                    </a:lnTo>
                    <a:lnTo>
                      <a:pt x="3083" y="8607"/>
                    </a:lnTo>
                    <a:lnTo>
                      <a:pt x="2838" y="8317"/>
                    </a:lnTo>
                    <a:lnTo>
                      <a:pt x="2454" y="7689"/>
                    </a:lnTo>
                    <a:lnTo>
                      <a:pt x="2187" y="6979"/>
                    </a:lnTo>
                    <a:lnTo>
                      <a:pt x="2059" y="6200"/>
                    </a:lnTo>
                    <a:lnTo>
                      <a:pt x="2047" y="5781"/>
                    </a:lnTo>
                    <a:lnTo>
                      <a:pt x="2059" y="5362"/>
                    </a:lnTo>
                    <a:lnTo>
                      <a:pt x="2187" y="4583"/>
                    </a:lnTo>
                    <a:lnTo>
                      <a:pt x="2454" y="3874"/>
                    </a:lnTo>
                    <a:lnTo>
                      <a:pt x="2838" y="3246"/>
                    </a:lnTo>
                    <a:lnTo>
                      <a:pt x="3083" y="2966"/>
                    </a:lnTo>
                    <a:lnTo>
                      <a:pt x="3338" y="2699"/>
                    </a:lnTo>
                    <a:lnTo>
                      <a:pt x="3897" y="2280"/>
                    </a:lnTo>
                    <a:lnTo>
                      <a:pt x="4490" y="2001"/>
                    </a:lnTo>
                    <a:lnTo>
                      <a:pt x="5130" y="1861"/>
                    </a:lnTo>
                    <a:lnTo>
                      <a:pt x="5734" y="1861"/>
                    </a:lnTo>
                    <a:lnTo>
                      <a:pt x="6246" y="1920"/>
                    </a:lnTo>
                    <a:lnTo>
                      <a:pt x="6711" y="2048"/>
                    </a:lnTo>
                    <a:lnTo>
                      <a:pt x="7130" y="2234"/>
                    </a:lnTo>
                    <a:lnTo>
                      <a:pt x="7514" y="2490"/>
                    </a:lnTo>
                    <a:lnTo>
                      <a:pt x="7851" y="2815"/>
                    </a:lnTo>
                    <a:lnTo>
                      <a:pt x="8142" y="3187"/>
                    </a:lnTo>
                    <a:lnTo>
                      <a:pt x="8398" y="3641"/>
                    </a:lnTo>
                    <a:lnTo>
                      <a:pt x="8503" y="3897"/>
                    </a:lnTo>
                    <a:lnTo>
                      <a:pt x="10364" y="3118"/>
                    </a:lnTo>
                    <a:lnTo>
                      <a:pt x="10224" y="2792"/>
                    </a:lnTo>
                    <a:lnTo>
                      <a:pt x="9863" y="2176"/>
                    </a:lnTo>
                    <a:lnTo>
                      <a:pt x="9421" y="1617"/>
                    </a:lnTo>
                    <a:lnTo>
                      <a:pt x="8898" y="1105"/>
                    </a:lnTo>
                    <a:lnTo>
                      <a:pt x="8607" y="884"/>
                    </a:lnTo>
                    <a:lnTo>
                      <a:pt x="8305" y="664"/>
                    </a:lnTo>
                    <a:lnTo>
                      <a:pt x="7619" y="338"/>
                    </a:lnTo>
                    <a:lnTo>
                      <a:pt x="6863" y="117"/>
                    </a:lnTo>
                    <a:lnTo>
                      <a:pt x="602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4"/>
              <p:cNvSpPr/>
              <p:nvPr/>
            </p:nvSpPr>
            <p:spPr>
              <a:xfrm>
                <a:off x="2707914" y="-574452"/>
                <a:ext cx="331000" cy="547079"/>
              </a:xfrm>
              <a:custGeom>
                <a:rect b="b" l="l" r="r" t="t"/>
                <a:pathLst>
                  <a:path extrusionOk="0" h="15900" w="9620">
                    <a:moveTo>
                      <a:pt x="0" y="0"/>
                    </a:moveTo>
                    <a:lnTo>
                      <a:pt x="0" y="15888"/>
                    </a:lnTo>
                    <a:lnTo>
                      <a:pt x="2036" y="15888"/>
                    </a:lnTo>
                    <a:lnTo>
                      <a:pt x="2036" y="9863"/>
                    </a:lnTo>
                    <a:lnTo>
                      <a:pt x="2036" y="9538"/>
                    </a:lnTo>
                    <a:lnTo>
                      <a:pt x="2140" y="8909"/>
                    </a:lnTo>
                    <a:lnTo>
                      <a:pt x="2338" y="8328"/>
                    </a:lnTo>
                    <a:lnTo>
                      <a:pt x="2640" y="7781"/>
                    </a:lnTo>
                    <a:lnTo>
                      <a:pt x="2827" y="7525"/>
                    </a:lnTo>
                    <a:lnTo>
                      <a:pt x="3036" y="7281"/>
                    </a:lnTo>
                    <a:lnTo>
                      <a:pt x="3501" y="6909"/>
                    </a:lnTo>
                    <a:lnTo>
                      <a:pt x="4013" y="6653"/>
                    </a:lnTo>
                    <a:lnTo>
                      <a:pt x="4583" y="6537"/>
                    </a:lnTo>
                    <a:lnTo>
                      <a:pt x="4897" y="6525"/>
                    </a:lnTo>
                    <a:lnTo>
                      <a:pt x="5223" y="6525"/>
                    </a:lnTo>
                    <a:lnTo>
                      <a:pt x="5816" y="6630"/>
                    </a:lnTo>
                    <a:lnTo>
                      <a:pt x="6316" y="6816"/>
                    </a:lnTo>
                    <a:lnTo>
                      <a:pt x="6735" y="7095"/>
                    </a:lnTo>
                    <a:lnTo>
                      <a:pt x="7072" y="7479"/>
                    </a:lnTo>
                    <a:lnTo>
                      <a:pt x="7328" y="7956"/>
                    </a:lnTo>
                    <a:lnTo>
                      <a:pt x="7491" y="8514"/>
                    </a:lnTo>
                    <a:lnTo>
                      <a:pt x="7584" y="9177"/>
                    </a:lnTo>
                    <a:lnTo>
                      <a:pt x="7584" y="9549"/>
                    </a:lnTo>
                    <a:lnTo>
                      <a:pt x="7584" y="15900"/>
                    </a:lnTo>
                    <a:lnTo>
                      <a:pt x="9619" y="15900"/>
                    </a:lnTo>
                    <a:lnTo>
                      <a:pt x="9619" y="9235"/>
                    </a:lnTo>
                    <a:lnTo>
                      <a:pt x="9607" y="8723"/>
                    </a:lnTo>
                    <a:lnTo>
                      <a:pt x="9479" y="7793"/>
                    </a:lnTo>
                    <a:lnTo>
                      <a:pt x="9212" y="6955"/>
                    </a:lnTo>
                    <a:lnTo>
                      <a:pt x="8817" y="6234"/>
                    </a:lnTo>
                    <a:lnTo>
                      <a:pt x="8561" y="5909"/>
                    </a:lnTo>
                    <a:lnTo>
                      <a:pt x="8281" y="5618"/>
                    </a:lnTo>
                    <a:lnTo>
                      <a:pt x="7630" y="5141"/>
                    </a:lnTo>
                    <a:lnTo>
                      <a:pt x="6863" y="4827"/>
                    </a:lnTo>
                    <a:lnTo>
                      <a:pt x="5979" y="4676"/>
                    </a:lnTo>
                    <a:lnTo>
                      <a:pt x="5478" y="4664"/>
                    </a:lnTo>
                    <a:lnTo>
                      <a:pt x="5211" y="4664"/>
                    </a:lnTo>
                    <a:lnTo>
                      <a:pt x="4688" y="4734"/>
                    </a:lnTo>
                    <a:lnTo>
                      <a:pt x="4176" y="4862"/>
                    </a:lnTo>
                    <a:lnTo>
                      <a:pt x="3687" y="5071"/>
                    </a:lnTo>
                    <a:lnTo>
                      <a:pt x="3443" y="5199"/>
                    </a:lnTo>
                    <a:lnTo>
                      <a:pt x="3210" y="5339"/>
                    </a:lnTo>
                    <a:lnTo>
                      <a:pt x="2792" y="5641"/>
                    </a:lnTo>
                    <a:lnTo>
                      <a:pt x="2443" y="5967"/>
                    </a:lnTo>
                    <a:lnTo>
                      <a:pt x="2164" y="6327"/>
                    </a:lnTo>
                    <a:lnTo>
                      <a:pt x="2047" y="6525"/>
                    </a:lnTo>
                    <a:lnTo>
                      <a:pt x="1954" y="6525"/>
                    </a:lnTo>
                    <a:lnTo>
                      <a:pt x="2047" y="5013"/>
                    </a:lnTo>
                    <a:lnTo>
                      <a:pt x="204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4"/>
              <p:cNvSpPr/>
              <p:nvPr/>
            </p:nvSpPr>
            <p:spPr>
              <a:xfrm>
                <a:off x="312211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83" y="733"/>
                    </a:lnTo>
                    <a:lnTo>
                      <a:pt x="2675" y="1059"/>
                    </a:lnTo>
                    <a:lnTo>
                      <a:pt x="2350" y="1431"/>
                    </a:lnTo>
                    <a:lnTo>
                      <a:pt x="2117" y="1838"/>
                    </a:lnTo>
                    <a:lnTo>
                      <a:pt x="2036" y="2059"/>
                    </a:lnTo>
                    <a:lnTo>
                      <a:pt x="1943" y="2059"/>
                    </a:lnTo>
                    <a:lnTo>
                      <a:pt x="1943" y="280"/>
                    </a:lnTo>
                    <a:lnTo>
                      <a:pt x="0" y="280"/>
                    </a:lnTo>
                    <a:lnTo>
                      <a:pt x="0" y="11155"/>
                    </a:lnTo>
                    <a:lnTo>
                      <a:pt x="2036" y="11155"/>
                    </a:lnTo>
                    <a:lnTo>
                      <a:pt x="2036" y="5176"/>
                    </a:lnTo>
                    <a:lnTo>
                      <a:pt x="2047" y="4827"/>
                    </a:lnTo>
                    <a:lnTo>
                      <a:pt x="2152" y="4188"/>
                    </a:lnTo>
                    <a:lnTo>
                      <a:pt x="2361" y="3618"/>
                    </a:lnTo>
                    <a:lnTo>
                      <a:pt x="2687" y="3106"/>
                    </a:lnTo>
                    <a:lnTo>
                      <a:pt x="2896" y="2885"/>
                    </a:lnTo>
                    <a:lnTo>
                      <a:pt x="3106" y="2676"/>
                    </a:lnTo>
                    <a:lnTo>
                      <a:pt x="3559" y="2350"/>
                    </a:lnTo>
                    <a:lnTo>
                      <a:pt x="4060" y="2129"/>
                    </a:lnTo>
                    <a:lnTo>
                      <a:pt x="4583" y="2024"/>
                    </a:lnTo>
                    <a:lnTo>
                      <a:pt x="4850" y="2013"/>
                    </a:lnTo>
                    <a:lnTo>
                      <a:pt x="5188" y="2013"/>
                    </a:lnTo>
                    <a:lnTo>
                      <a:pt x="5734" y="2094"/>
                    </a:lnTo>
                    <a:lnTo>
                      <a:pt x="5944" y="2176"/>
                    </a:lnTo>
                    <a:lnTo>
                      <a:pt x="6711" y="268"/>
                    </a:lnTo>
                    <a:lnTo>
                      <a:pt x="6397"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4"/>
              <p:cNvSpPr/>
              <p:nvPr/>
            </p:nvSpPr>
            <p:spPr>
              <a:xfrm>
                <a:off x="3355016" y="-413976"/>
                <a:ext cx="384229" cy="399024"/>
              </a:xfrm>
              <a:custGeom>
                <a:rect b="b" l="l" r="r" t="t"/>
                <a:pathLst>
                  <a:path extrusionOk="0" h="11597" w="11167">
                    <a:moveTo>
                      <a:pt x="5607" y="1873"/>
                    </a:moveTo>
                    <a:lnTo>
                      <a:pt x="5956" y="1884"/>
                    </a:lnTo>
                    <a:lnTo>
                      <a:pt x="6630" y="2024"/>
                    </a:lnTo>
                    <a:lnTo>
                      <a:pt x="7258" y="2291"/>
                    </a:lnTo>
                    <a:lnTo>
                      <a:pt x="7840" y="2687"/>
                    </a:lnTo>
                    <a:lnTo>
                      <a:pt x="8107" y="2943"/>
                    </a:lnTo>
                    <a:lnTo>
                      <a:pt x="8352" y="3222"/>
                    </a:lnTo>
                    <a:lnTo>
                      <a:pt x="8759" y="3850"/>
                    </a:lnTo>
                    <a:lnTo>
                      <a:pt x="9026" y="4559"/>
                    </a:lnTo>
                    <a:lnTo>
                      <a:pt x="9154" y="5362"/>
                    </a:lnTo>
                    <a:lnTo>
                      <a:pt x="9166" y="5804"/>
                    </a:lnTo>
                    <a:lnTo>
                      <a:pt x="9154" y="6234"/>
                    </a:lnTo>
                    <a:lnTo>
                      <a:pt x="9015" y="7037"/>
                    </a:lnTo>
                    <a:lnTo>
                      <a:pt x="8747" y="7746"/>
                    </a:lnTo>
                    <a:lnTo>
                      <a:pt x="8352" y="8374"/>
                    </a:lnTo>
                    <a:lnTo>
                      <a:pt x="8107" y="8654"/>
                    </a:lnTo>
                    <a:lnTo>
                      <a:pt x="7828" y="8909"/>
                    </a:lnTo>
                    <a:lnTo>
                      <a:pt x="7247" y="9305"/>
                    </a:lnTo>
                    <a:lnTo>
                      <a:pt x="6630" y="9572"/>
                    </a:lnTo>
                    <a:lnTo>
                      <a:pt x="5956" y="9712"/>
                    </a:lnTo>
                    <a:lnTo>
                      <a:pt x="5607" y="9724"/>
                    </a:lnTo>
                    <a:lnTo>
                      <a:pt x="5246" y="9712"/>
                    </a:lnTo>
                    <a:lnTo>
                      <a:pt x="4572" y="9572"/>
                    </a:lnTo>
                    <a:lnTo>
                      <a:pt x="3943" y="9305"/>
                    </a:lnTo>
                    <a:lnTo>
                      <a:pt x="3362" y="8909"/>
                    </a:lnTo>
                    <a:lnTo>
                      <a:pt x="3106" y="8654"/>
                    </a:lnTo>
                    <a:lnTo>
                      <a:pt x="2850" y="8363"/>
                    </a:lnTo>
                    <a:lnTo>
                      <a:pt x="2443" y="7746"/>
                    </a:lnTo>
                    <a:lnTo>
                      <a:pt x="2176" y="7025"/>
                    </a:lnTo>
                    <a:lnTo>
                      <a:pt x="2048" y="6234"/>
                    </a:lnTo>
                    <a:lnTo>
                      <a:pt x="2036" y="5804"/>
                    </a:lnTo>
                    <a:lnTo>
                      <a:pt x="2048" y="5362"/>
                    </a:lnTo>
                    <a:lnTo>
                      <a:pt x="2187" y="4559"/>
                    </a:lnTo>
                    <a:lnTo>
                      <a:pt x="2455" y="3850"/>
                    </a:lnTo>
                    <a:lnTo>
                      <a:pt x="2850" y="3222"/>
                    </a:lnTo>
                    <a:lnTo>
                      <a:pt x="3106" y="2943"/>
                    </a:lnTo>
                    <a:lnTo>
                      <a:pt x="3374" y="2687"/>
                    </a:lnTo>
                    <a:lnTo>
                      <a:pt x="3955" y="2291"/>
                    </a:lnTo>
                    <a:lnTo>
                      <a:pt x="4572" y="2024"/>
                    </a:lnTo>
                    <a:lnTo>
                      <a:pt x="5246" y="1884"/>
                    </a:lnTo>
                    <a:lnTo>
                      <a:pt x="5607" y="1873"/>
                    </a:lnTo>
                    <a:close/>
                    <a:moveTo>
                      <a:pt x="5583" y="0"/>
                    </a:moveTo>
                    <a:lnTo>
                      <a:pt x="4990" y="12"/>
                    </a:lnTo>
                    <a:lnTo>
                      <a:pt x="4141" y="151"/>
                    </a:lnTo>
                    <a:lnTo>
                      <a:pt x="3618" y="314"/>
                    </a:lnTo>
                    <a:lnTo>
                      <a:pt x="3118" y="524"/>
                    </a:lnTo>
                    <a:lnTo>
                      <a:pt x="2641" y="779"/>
                    </a:lnTo>
                    <a:lnTo>
                      <a:pt x="2187" y="1093"/>
                    </a:lnTo>
                    <a:lnTo>
                      <a:pt x="1768" y="1454"/>
                    </a:lnTo>
                    <a:lnTo>
                      <a:pt x="1571" y="1652"/>
                    </a:lnTo>
                    <a:lnTo>
                      <a:pt x="1199" y="2082"/>
                    </a:lnTo>
                    <a:lnTo>
                      <a:pt x="745" y="2768"/>
                    </a:lnTo>
                    <a:lnTo>
                      <a:pt x="501" y="3257"/>
                    </a:lnTo>
                    <a:lnTo>
                      <a:pt x="222" y="4036"/>
                    </a:lnTo>
                    <a:lnTo>
                      <a:pt x="24" y="5176"/>
                    </a:lnTo>
                    <a:lnTo>
                      <a:pt x="1" y="5804"/>
                    </a:lnTo>
                    <a:lnTo>
                      <a:pt x="24" y="6409"/>
                    </a:lnTo>
                    <a:lnTo>
                      <a:pt x="222" y="7549"/>
                    </a:lnTo>
                    <a:lnTo>
                      <a:pt x="501" y="8340"/>
                    </a:lnTo>
                    <a:lnTo>
                      <a:pt x="745" y="8828"/>
                    </a:lnTo>
                    <a:lnTo>
                      <a:pt x="1036" y="9293"/>
                    </a:lnTo>
                    <a:lnTo>
                      <a:pt x="1385" y="9735"/>
                    </a:lnTo>
                    <a:lnTo>
                      <a:pt x="1571" y="9945"/>
                    </a:lnTo>
                    <a:lnTo>
                      <a:pt x="1768" y="10142"/>
                    </a:lnTo>
                    <a:lnTo>
                      <a:pt x="2187" y="10503"/>
                    </a:lnTo>
                    <a:lnTo>
                      <a:pt x="2641" y="10817"/>
                    </a:lnTo>
                    <a:lnTo>
                      <a:pt x="3118" y="11073"/>
                    </a:lnTo>
                    <a:lnTo>
                      <a:pt x="3618" y="11282"/>
                    </a:lnTo>
                    <a:lnTo>
                      <a:pt x="4141" y="11445"/>
                    </a:lnTo>
                    <a:lnTo>
                      <a:pt x="4990" y="11585"/>
                    </a:lnTo>
                    <a:lnTo>
                      <a:pt x="5583" y="11596"/>
                    </a:lnTo>
                    <a:lnTo>
                      <a:pt x="6188" y="11585"/>
                    </a:lnTo>
                    <a:lnTo>
                      <a:pt x="7026" y="11445"/>
                    </a:lnTo>
                    <a:lnTo>
                      <a:pt x="7561" y="11282"/>
                    </a:lnTo>
                    <a:lnTo>
                      <a:pt x="8061" y="11073"/>
                    </a:lnTo>
                    <a:lnTo>
                      <a:pt x="8538" y="10817"/>
                    </a:lnTo>
                    <a:lnTo>
                      <a:pt x="8980" y="10503"/>
                    </a:lnTo>
                    <a:lnTo>
                      <a:pt x="9398" y="10142"/>
                    </a:lnTo>
                    <a:lnTo>
                      <a:pt x="9596" y="9945"/>
                    </a:lnTo>
                    <a:lnTo>
                      <a:pt x="9794" y="9735"/>
                    </a:lnTo>
                    <a:lnTo>
                      <a:pt x="10131" y="9293"/>
                    </a:lnTo>
                    <a:lnTo>
                      <a:pt x="10434" y="8828"/>
                    </a:lnTo>
                    <a:lnTo>
                      <a:pt x="10678" y="8340"/>
                    </a:lnTo>
                    <a:lnTo>
                      <a:pt x="10957" y="7549"/>
                    </a:lnTo>
                    <a:lnTo>
                      <a:pt x="11155" y="6409"/>
                    </a:lnTo>
                    <a:lnTo>
                      <a:pt x="11166" y="5804"/>
                    </a:lnTo>
                    <a:lnTo>
                      <a:pt x="11155" y="5188"/>
                    </a:lnTo>
                    <a:lnTo>
                      <a:pt x="10957" y="4048"/>
                    </a:lnTo>
                    <a:lnTo>
                      <a:pt x="10678" y="3257"/>
                    </a:lnTo>
                    <a:lnTo>
                      <a:pt x="10434" y="2768"/>
                    </a:lnTo>
                    <a:lnTo>
                      <a:pt x="10131" y="2303"/>
                    </a:lnTo>
                    <a:lnTo>
                      <a:pt x="9794" y="1861"/>
                    </a:lnTo>
                    <a:lnTo>
                      <a:pt x="9596" y="1652"/>
                    </a:lnTo>
                    <a:lnTo>
                      <a:pt x="9398" y="1454"/>
                    </a:lnTo>
                    <a:lnTo>
                      <a:pt x="8980" y="1093"/>
                    </a:lnTo>
                    <a:lnTo>
                      <a:pt x="8538" y="779"/>
                    </a:lnTo>
                    <a:lnTo>
                      <a:pt x="8061" y="524"/>
                    </a:lnTo>
                    <a:lnTo>
                      <a:pt x="7561" y="314"/>
                    </a:lnTo>
                    <a:lnTo>
                      <a:pt x="7026" y="151"/>
                    </a:lnTo>
                    <a:lnTo>
                      <a:pt x="6188" y="12"/>
                    </a:lnTo>
                    <a:lnTo>
                      <a:pt x="558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4"/>
              <p:cNvSpPr/>
              <p:nvPr/>
            </p:nvSpPr>
            <p:spPr>
              <a:xfrm>
                <a:off x="3796430" y="-413597"/>
                <a:ext cx="567896" cy="386637"/>
              </a:xfrm>
              <a:custGeom>
                <a:rect b="b" l="l" r="r" t="t"/>
                <a:pathLst>
                  <a:path extrusionOk="0" h="11237" w="16505">
                    <a:moveTo>
                      <a:pt x="5141" y="1"/>
                    </a:moveTo>
                    <a:lnTo>
                      <a:pt x="4653" y="71"/>
                    </a:lnTo>
                    <a:lnTo>
                      <a:pt x="4176" y="210"/>
                    </a:lnTo>
                    <a:lnTo>
                      <a:pt x="3699" y="408"/>
                    </a:lnTo>
                    <a:lnTo>
                      <a:pt x="3455" y="536"/>
                    </a:lnTo>
                    <a:lnTo>
                      <a:pt x="3222" y="675"/>
                    </a:lnTo>
                    <a:lnTo>
                      <a:pt x="2804" y="978"/>
                    </a:lnTo>
                    <a:lnTo>
                      <a:pt x="2443" y="1303"/>
                    </a:lnTo>
                    <a:lnTo>
                      <a:pt x="2152" y="1664"/>
                    </a:lnTo>
                    <a:lnTo>
                      <a:pt x="2036" y="1862"/>
                    </a:lnTo>
                    <a:lnTo>
                      <a:pt x="1943" y="1862"/>
                    </a:lnTo>
                    <a:lnTo>
                      <a:pt x="1943" y="350"/>
                    </a:lnTo>
                    <a:lnTo>
                      <a:pt x="1" y="350"/>
                    </a:lnTo>
                    <a:lnTo>
                      <a:pt x="1" y="11225"/>
                    </a:lnTo>
                    <a:lnTo>
                      <a:pt x="1" y="11236"/>
                    </a:lnTo>
                    <a:lnTo>
                      <a:pt x="2048" y="11236"/>
                    </a:lnTo>
                    <a:lnTo>
                      <a:pt x="2048" y="5223"/>
                    </a:lnTo>
                    <a:lnTo>
                      <a:pt x="2059" y="4897"/>
                    </a:lnTo>
                    <a:lnTo>
                      <a:pt x="2152" y="4281"/>
                    </a:lnTo>
                    <a:lnTo>
                      <a:pt x="2350" y="3699"/>
                    </a:lnTo>
                    <a:lnTo>
                      <a:pt x="2641" y="3153"/>
                    </a:lnTo>
                    <a:lnTo>
                      <a:pt x="2838" y="2897"/>
                    </a:lnTo>
                    <a:lnTo>
                      <a:pt x="3036" y="2653"/>
                    </a:lnTo>
                    <a:lnTo>
                      <a:pt x="3478" y="2269"/>
                    </a:lnTo>
                    <a:lnTo>
                      <a:pt x="3978" y="2013"/>
                    </a:lnTo>
                    <a:lnTo>
                      <a:pt x="4525" y="1885"/>
                    </a:lnTo>
                    <a:lnTo>
                      <a:pt x="4827" y="1873"/>
                    </a:lnTo>
                    <a:lnTo>
                      <a:pt x="5118" y="1885"/>
                    </a:lnTo>
                    <a:lnTo>
                      <a:pt x="5653" y="1966"/>
                    </a:lnTo>
                    <a:lnTo>
                      <a:pt x="6107" y="2141"/>
                    </a:lnTo>
                    <a:lnTo>
                      <a:pt x="6491" y="2397"/>
                    </a:lnTo>
                    <a:lnTo>
                      <a:pt x="6642" y="2560"/>
                    </a:lnTo>
                    <a:lnTo>
                      <a:pt x="6781" y="2734"/>
                    </a:lnTo>
                    <a:lnTo>
                      <a:pt x="7002" y="3199"/>
                    </a:lnTo>
                    <a:lnTo>
                      <a:pt x="7154" y="3781"/>
                    </a:lnTo>
                    <a:lnTo>
                      <a:pt x="7235" y="4490"/>
                    </a:lnTo>
                    <a:lnTo>
                      <a:pt x="7235" y="4886"/>
                    </a:lnTo>
                    <a:lnTo>
                      <a:pt x="7235" y="11236"/>
                    </a:lnTo>
                    <a:lnTo>
                      <a:pt x="9270" y="11236"/>
                    </a:lnTo>
                    <a:lnTo>
                      <a:pt x="9270" y="5223"/>
                    </a:lnTo>
                    <a:lnTo>
                      <a:pt x="9282" y="4897"/>
                    </a:lnTo>
                    <a:lnTo>
                      <a:pt x="9375" y="4281"/>
                    </a:lnTo>
                    <a:lnTo>
                      <a:pt x="9573" y="3699"/>
                    </a:lnTo>
                    <a:lnTo>
                      <a:pt x="9875" y="3153"/>
                    </a:lnTo>
                    <a:lnTo>
                      <a:pt x="10061" y="2897"/>
                    </a:lnTo>
                    <a:lnTo>
                      <a:pt x="10259" y="2653"/>
                    </a:lnTo>
                    <a:lnTo>
                      <a:pt x="10701" y="2269"/>
                    </a:lnTo>
                    <a:lnTo>
                      <a:pt x="11201" y="2013"/>
                    </a:lnTo>
                    <a:lnTo>
                      <a:pt x="11759" y="1885"/>
                    </a:lnTo>
                    <a:lnTo>
                      <a:pt x="12050" y="1873"/>
                    </a:lnTo>
                    <a:lnTo>
                      <a:pt x="12353" y="1885"/>
                    </a:lnTo>
                    <a:lnTo>
                      <a:pt x="12888" y="1966"/>
                    </a:lnTo>
                    <a:lnTo>
                      <a:pt x="13341" y="2141"/>
                    </a:lnTo>
                    <a:lnTo>
                      <a:pt x="13713" y="2397"/>
                    </a:lnTo>
                    <a:lnTo>
                      <a:pt x="13865" y="2560"/>
                    </a:lnTo>
                    <a:lnTo>
                      <a:pt x="14004" y="2734"/>
                    </a:lnTo>
                    <a:lnTo>
                      <a:pt x="14237" y="3199"/>
                    </a:lnTo>
                    <a:lnTo>
                      <a:pt x="14376" y="3781"/>
                    </a:lnTo>
                    <a:lnTo>
                      <a:pt x="14458" y="4490"/>
                    </a:lnTo>
                    <a:lnTo>
                      <a:pt x="14469" y="4886"/>
                    </a:lnTo>
                    <a:lnTo>
                      <a:pt x="14469" y="11236"/>
                    </a:lnTo>
                    <a:lnTo>
                      <a:pt x="16505" y="11236"/>
                    </a:lnTo>
                    <a:lnTo>
                      <a:pt x="16505" y="4583"/>
                    </a:lnTo>
                    <a:lnTo>
                      <a:pt x="16493" y="4060"/>
                    </a:lnTo>
                    <a:lnTo>
                      <a:pt x="16365" y="3118"/>
                    </a:lnTo>
                    <a:lnTo>
                      <a:pt x="16121" y="2280"/>
                    </a:lnTo>
                    <a:lnTo>
                      <a:pt x="15760" y="1548"/>
                    </a:lnTo>
                    <a:lnTo>
                      <a:pt x="15528" y="1234"/>
                    </a:lnTo>
                    <a:lnTo>
                      <a:pt x="15272" y="943"/>
                    </a:lnTo>
                    <a:lnTo>
                      <a:pt x="14667" y="478"/>
                    </a:lnTo>
                    <a:lnTo>
                      <a:pt x="13934" y="164"/>
                    </a:lnTo>
                    <a:lnTo>
                      <a:pt x="13097" y="12"/>
                    </a:lnTo>
                    <a:lnTo>
                      <a:pt x="12620" y="1"/>
                    </a:lnTo>
                    <a:lnTo>
                      <a:pt x="12318" y="1"/>
                    </a:lnTo>
                    <a:lnTo>
                      <a:pt x="11736" y="71"/>
                    </a:lnTo>
                    <a:lnTo>
                      <a:pt x="11190" y="199"/>
                    </a:lnTo>
                    <a:lnTo>
                      <a:pt x="10678" y="396"/>
                    </a:lnTo>
                    <a:lnTo>
                      <a:pt x="10201" y="664"/>
                    </a:lnTo>
                    <a:lnTo>
                      <a:pt x="9759" y="989"/>
                    </a:lnTo>
                    <a:lnTo>
                      <a:pt x="9363" y="1385"/>
                    </a:lnTo>
                    <a:lnTo>
                      <a:pt x="8991" y="1838"/>
                    </a:lnTo>
                    <a:lnTo>
                      <a:pt x="8828" y="2094"/>
                    </a:lnTo>
                    <a:lnTo>
                      <a:pt x="8700" y="1838"/>
                    </a:lnTo>
                    <a:lnTo>
                      <a:pt x="8421" y="1385"/>
                    </a:lnTo>
                    <a:lnTo>
                      <a:pt x="8096" y="989"/>
                    </a:lnTo>
                    <a:lnTo>
                      <a:pt x="7712" y="664"/>
                    </a:lnTo>
                    <a:lnTo>
                      <a:pt x="7282" y="396"/>
                    </a:lnTo>
                    <a:lnTo>
                      <a:pt x="6805" y="199"/>
                    </a:lnTo>
                    <a:lnTo>
                      <a:pt x="6270" y="71"/>
                    </a:lnTo>
                    <a:lnTo>
                      <a:pt x="56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4"/>
              <p:cNvSpPr/>
              <p:nvPr/>
            </p:nvSpPr>
            <p:spPr>
              <a:xfrm>
                <a:off x="4425536" y="-414801"/>
                <a:ext cx="366199" cy="399437"/>
              </a:xfrm>
              <a:custGeom>
                <a:rect b="b" l="l" r="r" t="t"/>
                <a:pathLst>
                  <a:path extrusionOk="0" h="11609" w="10643">
                    <a:moveTo>
                      <a:pt x="5676" y="1885"/>
                    </a:moveTo>
                    <a:lnTo>
                      <a:pt x="6351" y="1990"/>
                    </a:lnTo>
                    <a:lnTo>
                      <a:pt x="6944" y="2211"/>
                    </a:lnTo>
                    <a:lnTo>
                      <a:pt x="7433" y="2525"/>
                    </a:lnTo>
                    <a:lnTo>
                      <a:pt x="7642" y="2723"/>
                    </a:lnTo>
                    <a:lnTo>
                      <a:pt x="7828" y="2944"/>
                    </a:lnTo>
                    <a:lnTo>
                      <a:pt x="8130" y="3374"/>
                    </a:lnTo>
                    <a:lnTo>
                      <a:pt x="8340" y="3816"/>
                    </a:lnTo>
                    <a:lnTo>
                      <a:pt x="8468" y="4269"/>
                    </a:lnTo>
                    <a:lnTo>
                      <a:pt x="8491" y="4502"/>
                    </a:lnTo>
                    <a:lnTo>
                      <a:pt x="2187" y="4502"/>
                    </a:lnTo>
                    <a:lnTo>
                      <a:pt x="2268" y="4200"/>
                    </a:lnTo>
                    <a:lnTo>
                      <a:pt x="2489" y="3665"/>
                    </a:lnTo>
                    <a:lnTo>
                      <a:pt x="2780" y="3199"/>
                    </a:lnTo>
                    <a:lnTo>
                      <a:pt x="3129" y="2781"/>
                    </a:lnTo>
                    <a:lnTo>
                      <a:pt x="3339" y="2595"/>
                    </a:lnTo>
                    <a:lnTo>
                      <a:pt x="3548" y="2420"/>
                    </a:lnTo>
                    <a:lnTo>
                      <a:pt x="3990" y="2153"/>
                    </a:lnTo>
                    <a:lnTo>
                      <a:pt x="4490" y="1978"/>
                    </a:lnTo>
                    <a:lnTo>
                      <a:pt x="5013" y="1885"/>
                    </a:lnTo>
                    <a:close/>
                    <a:moveTo>
                      <a:pt x="5327" y="1"/>
                    </a:moveTo>
                    <a:lnTo>
                      <a:pt x="5037" y="13"/>
                    </a:lnTo>
                    <a:lnTo>
                      <a:pt x="4490" y="71"/>
                    </a:lnTo>
                    <a:lnTo>
                      <a:pt x="3955" y="175"/>
                    </a:lnTo>
                    <a:lnTo>
                      <a:pt x="3455" y="338"/>
                    </a:lnTo>
                    <a:lnTo>
                      <a:pt x="2978" y="548"/>
                    </a:lnTo>
                    <a:lnTo>
                      <a:pt x="2524" y="815"/>
                    </a:lnTo>
                    <a:lnTo>
                      <a:pt x="2094" y="1141"/>
                    </a:lnTo>
                    <a:lnTo>
                      <a:pt x="1687" y="1513"/>
                    </a:lnTo>
                    <a:lnTo>
                      <a:pt x="1501" y="1722"/>
                    </a:lnTo>
                    <a:lnTo>
                      <a:pt x="1140" y="2153"/>
                    </a:lnTo>
                    <a:lnTo>
                      <a:pt x="582" y="3095"/>
                    </a:lnTo>
                    <a:lnTo>
                      <a:pt x="210" y="4118"/>
                    </a:lnTo>
                    <a:lnTo>
                      <a:pt x="24" y="5223"/>
                    </a:lnTo>
                    <a:lnTo>
                      <a:pt x="0" y="5805"/>
                    </a:lnTo>
                    <a:lnTo>
                      <a:pt x="24" y="6433"/>
                    </a:lnTo>
                    <a:lnTo>
                      <a:pt x="210" y="7584"/>
                    </a:lnTo>
                    <a:lnTo>
                      <a:pt x="489" y="8364"/>
                    </a:lnTo>
                    <a:lnTo>
                      <a:pt x="733" y="8864"/>
                    </a:lnTo>
                    <a:lnTo>
                      <a:pt x="1012" y="9317"/>
                    </a:lnTo>
                    <a:lnTo>
                      <a:pt x="1350" y="9759"/>
                    </a:lnTo>
                    <a:lnTo>
                      <a:pt x="1547" y="9969"/>
                    </a:lnTo>
                    <a:lnTo>
                      <a:pt x="1745" y="10166"/>
                    </a:lnTo>
                    <a:lnTo>
                      <a:pt x="2152" y="10527"/>
                    </a:lnTo>
                    <a:lnTo>
                      <a:pt x="2606" y="10829"/>
                    </a:lnTo>
                    <a:lnTo>
                      <a:pt x="3071" y="11085"/>
                    </a:lnTo>
                    <a:lnTo>
                      <a:pt x="3571" y="11295"/>
                    </a:lnTo>
                    <a:lnTo>
                      <a:pt x="4106" y="11446"/>
                    </a:lnTo>
                    <a:lnTo>
                      <a:pt x="4955" y="11597"/>
                    </a:lnTo>
                    <a:lnTo>
                      <a:pt x="5560" y="11609"/>
                    </a:lnTo>
                    <a:lnTo>
                      <a:pt x="5990" y="11597"/>
                    </a:lnTo>
                    <a:lnTo>
                      <a:pt x="6805" y="11492"/>
                    </a:lnTo>
                    <a:lnTo>
                      <a:pt x="7561" y="11271"/>
                    </a:lnTo>
                    <a:lnTo>
                      <a:pt x="8235" y="10957"/>
                    </a:lnTo>
                    <a:lnTo>
                      <a:pt x="8538" y="10748"/>
                    </a:lnTo>
                    <a:lnTo>
                      <a:pt x="8840" y="10539"/>
                    </a:lnTo>
                    <a:lnTo>
                      <a:pt x="9363" y="10050"/>
                    </a:lnTo>
                    <a:lnTo>
                      <a:pt x="9805" y="9527"/>
                    </a:lnTo>
                    <a:lnTo>
                      <a:pt x="10154" y="8945"/>
                    </a:lnTo>
                    <a:lnTo>
                      <a:pt x="10294" y="8631"/>
                    </a:lnTo>
                    <a:lnTo>
                      <a:pt x="8479" y="7875"/>
                    </a:lnTo>
                    <a:lnTo>
                      <a:pt x="8375" y="8096"/>
                    </a:lnTo>
                    <a:lnTo>
                      <a:pt x="8142" y="8503"/>
                    </a:lnTo>
                    <a:lnTo>
                      <a:pt x="7851" y="8852"/>
                    </a:lnTo>
                    <a:lnTo>
                      <a:pt x="7526" y="9143"/>
                    </a:lnTo>
                    <a:lnTo>
                      <a:pt x="7153" y="9375"/>
                    </a:lnTo>
                    <a:lnTo>
                      <a:pt x="6735" y="9550"/>
                    </a:lnTo>
                    <a:lnTo>
                      <a:pt x="6281"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59" y="6572"/>
                    </a:lnTo>
                    <a:lnTo>
                      <a:pt x="2024" y="6165"/>
                    </a:lnTo>
                    <a:lnTo>
                      <a:pt x="10619" y="6165"/>
                    </a:lnTo>
                    <a:lnTo>
                      <a:pt x="10643" y="5793"/>
                    </a:lnTo>
                    <a:lnTo>
                      <a:pt x="10631" y="5142"/>
                    </a:lnTo>
                    <a:lnTo>
                      <a:pt x="10445" y="3955"/>
                    </a:lnTo>
                    <a:lnTo>
                      <a:pt x="10189" y="3153"/>
                    </a:lnTo>
                    <a:lnTo>
                      <a:pt x="9968" y="2664"/>
                    </a:lnTo>
                    <a:lnTo>
                      <a:pt x="9689" y="2199"/>
                    </a:lnTo>
                    <a:lnTo>
                      <a:pt x="9375" y="1780"/>
                    </a:lnTo>
                    <a:lnTo>
                      <a:pt x="9189" y="1571"/>
                    </a:lnTo>
                    <a:lnTo>
                      <a:pt x="9014" y="1385"/>
                    </a:lnTo>
                    <a:lnTo>
                      <a:pt x="8619" y="1036"/>
                    </a:lnTo>
                    <a:lnTo>
                      <a:pt x="8200" y="745"/>
                    </a:lnTo>
                    <a:lnTo>
                      <a:pt x="7747"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4"/>
              <p:cNvSpPr/>
              <p:nvPr/>
            </p:nvSpPr>
            <p:spPr>
              <a:xfrm>
                <a:off x="5002998" y="-414801"/>
                <a:ext cx="366233" cy="399437"/>
              </a:xfrm>
              <a:custGeom>
                <a:rect b="b" l="l" r="r" t="t"/>
                <a:pathLst>
                  <a:path extrusionOk="0" h="11609" w="10644">
                    <a:moveTo>
                      <a:pt x="5665" y="1885"/>
                    </a:moveTo>
                    <a:lnTo>
                      <a:pt x="6351" y="1990"/>
                    </a:lnTo>
                    <a:lnTo>
                      <a:pt x="6933" y="2211"/>
                    </a:lnTo>
                    <a:lnTo>
                      <a:pt x="7421" y="2525"/>
                    </a:lnTo>
                    <a:lnTo>
                      <a:pt x="7631" y="2723"/>
                    </a:lnTo>
                    <a:lnTo>
                      <a:pt x="7817" y="2944"/>
                    </a:lnTo>
                    <a:lnTo>
                      <a:pt x="8119" y="3374"/>
                    </a:lnTo>
                    <a:lnTo>
                      <a:pt x="8340" y="3816"/>
                    </a:lnTo>
                    <a:lnTo>
                      <a:pt x="8468" y="4269"/>
                    </a:lnTo>
                    <a:lnTo>
                      <a:pt x="8492" y="4502"/>
                    </a:lnTo>
                    <a:lnTo>
                      <a:pt x="2176" y="4502"/>
                    </a:lnTo>
                    <a:lnTo>
                      <a:pt x="2269" y="4200"/>
                    </a:lnTo>
                    <a:lnTo>
                      <a:pt x="2490" y="3665"/>
                    </a:lnTo>
                    <a:lnTo>
                      <a:pt x="2781" y="3199"/>
                    </a:lnTo>
                    <a:lnTo>
                      <a:pt x="3130" y="2781"/>
                    </a:lnTo>
                    <a:lnTo>
                      <a:pt x="3327" y="2595"/>
                    </a:lnTo>
                    <a:lnTo>
                      <a:pt x="3537" y="2420"/>
                    </a:lnTo>
                    <a:lnTo>
                      <a:pt x="3990" y="2153"/>
                    </a:lnTo>
                    <a:lnTo>
                      <a:pt x="4479" y="1978"/>
                    </a:lnTo>
                    <a:lnTo>
                      <a:pt x="5014" y="1885"/>
                    </a:lnTo>
                    <a:close/>
                    <a:moveTo>
                      <a:pt x="5316" y="1"/>
                    </a:moveTo>
                    <a:lnTo>
                      <a:pt x="5037" y="13"/>
                    </a:lnTo>
                    <a:lnTo>
                      <a:pt x="4479" y="71"/>
                    </a:lnTo>
                    <a:lnTo>
                      <a:pt x="3955" y="175"/>
                    </a:lnTo>
                    <a:lnTo>
                      <a:pt x="3444" y="338"/>
                    </a:lnTo>
                    <a:lnTo>
                      <a:pt x="2967" y="548"/>
                    </a:lnTo>
                    <a:lnTo>
                      <a:pt x="2513" y="815"/>
                    </a:lnTo>
                    <a:lnTo>
                      <a:pt x="2083" y="1141"/>
                    </a:lnTo>
                    <a:lnTo>
                      <a:pt x="1687" y="1513"/>
                    </a:lnTo>
                    <a:lnTo>
                      <a:pt x="1501" y="1722"/>
                    </a:lnTo>
                    <a:lnTo>
                      <a:pt x="1141" y="2153"/>
                    </a:lnTo>
                    <a:lnTo>
                      <a:pt x="571" y="3095"/>
                    </a:lnTo>
                    <a:lnTo>
                      <a:pt x="199" y="4118"/>
                    </a:lnTo>
                    <a:lnTo>
                      <a:pt x="13" y="5223"/>
                    </a:lnTo>
                    <a:lnTo>
                      <a:pt x="1" y="5805"/>
                    </a:lnTo>
                    <a:lnTo>
                      <a:pt x="13" y="6433"/>
                    </a:lnTo>
                    <a:lnTo>
                      <a:pt x="210" y="7584"/>
                    </a:lnTo>
                    <a:lnTo>
                      <a:pt x="478" y="8364"/>
                    </a:lnTo>
                    <a:lnTo>
                      <a:pt x="722" y="8864"/>
                    </a:lnTo>
                    <a:lnTo>
                      <a:pt x="1013" y="9317"/>
                    </a:lnTo>
                    <a:lnTo>
                      <a:pt x="1350" y="9759"/>
                    </a:lnTo>
                    <a:lnTo>
                      <a:pt x="1536" y="9969"/>
                    </a:lnTo>
                    <a:lnTo>
                      <a:pt x="1734" y="10166"/>
                    </a:lnTo>
                    <a:lnTo>
                      <a:pt x="2153" y="10527"/>
                    </a:lnTo>
                    <a:lnTo>
                      <a:pt x="2595" y="10829"/>
                    </a:lnTo>
                    <a:lnTo>
                      <a:pt x="3072" y="11085"/>
                    </a:lnTo>
                    <a:lnTo>
                      <a:pt x="3572" y="11295"/>
                    </a:lnTo>
                    <a:lnTo>
                      <a:pt x="4095" y="11446"/>
                    </a:lnTo>
                    <a:lnTo>
                      <a:pt x="4944" y="11597"/>
                    </a:lnTo>
                    <a:lnTo>
                      <a:pt x="5549" y="11609"/>
                    </a:lnTo>
                    <a:lnTo>
                      <a:pt x="5991" y="11597"/>
                    </a:lnTo>
                    <a:lnTo>
                      <a:pt x="6817" y="11492"/>
                    </a:lnTo>
                    <a:lnTo>
                      <a:pt x="7549" y="11271"/>
                    </a:lnTo>
                    <a:lnTo>
                      <a:pt x="8224" y="10957"/>
                    </a:lnTo>
                    <a:lnTo>
                      <a:pt x="8538" y="10748"/>
                    </a:lnTo>
                    <a:lnTo>
                      <a:pt x="8829" y="10539"/>
                    </a:lnTo>
                    <a:lnTo>
                      <a:pt x="9364" y="10050"/>
                    </a:lnTo>
                    <a:lnTo>
                      <a:pt x="9794" y="9527"/>
                    </a:lnTo>
                    <a:lnTo>
                      <a:pt x="10155" y="8945"/>
                    </a:lnTo>
                    <a:lnTo>
                      <a:pt x="10294" y="8631"/>
                    </a:lnTo>
                    <a:lnTo>
                      <a:pt x="8468" y="7875"/>
                    </a:lnTo>
                    <a:lnTo>
                      <a:pt x="8375" y="8096"/>
                    </a:lnTo>
                    <a:lnTo>
                      <a:pt x="8131" y="8503"/>
                    </a:lnTo>
                    <a:lnTo>
                      <a:pt x="7852" y="8852"/>
                    </a:lnTo>
                    <a:lnTo>
                      <a:pt x="7526" y="9143"/>
                    </a:lnTo>
                    <a:lnTo>
                      <a:pt x="7154" y="9375"/>
                    </a:lnTo>
                    <a:lnTo>
                      <a:pt x="6735" y="9550"/>
                    </a:lnTo>
                    <a:lnTo>
                      <a:pt x="6270" y="9666"/>
                    </a:lnTo>
                    <a:lnTo>
                      <a:pt x="5770" y="9724"/>
                    </a:lnTo>
                    <a:lnTo>
                      <a:pt x="5491" y="9736"/>
                    </a:lnTo>
                    <a:lnTo>
                      <a:pt x="5153" y="9724"/>
                    </a:lnTo>
                    <a:lnTo>
                      <a:pt x="4525" y="9608"/>
                    </a:lnTo>
                    <a:lnTo>
                      <a:pt x="3932" y="9364"/>
                    </a:lnTo>
                    <a:lnTo>
                      <a:pt x="3374" y="9003"/>
                    </a:lnTo>
                    <a:lnTo>
                      <a:pt x="3118" y="8771"/>
                    </a:lnTo>
                    <a:lnTo>
                      <a:pt x="2874" y="8526"/>
                    </a:lnTo>
                    <a:lnTo>
                      <a:pt x="2490" y="7956"/>
                    </a:lnTo>
                    <a:lnTo>
                      <a:pt x="2211" y="7305"/>
                    </a:lnTo>
                    <a:lnTo>
                      <a:pt x="2048" y="6572"/>
                    </a:lnTo>
                    <a:lnTo>
                      <a:pt x="2025" y="6165"/>
                    </a:lnTo>
                    <a:lnTo>
                      <a:pt x="10608" y="6165"/>
                    </a:lnTo>
                    <a:lnTo>
                      <a:pt x="10643" y="5793"/>
                    </a:lnTo>
                    <a:lnTo>
                      <a:pt x="10620" y="5142"/>
                    </a:lnTo>
                    <a:lnTo>
                      <a:pt x="10446" y="3955"/>
                    </a:lnTo>
                    <a:lnTo>
                      <a:pt x="10190" y="3153"/>
                    </a:lnTo>
                    <a:lnTo>
                      <a:pt x="9957" y="2664"/>
                    </a:lnTo>
                    <a:lnTo>
                      <a:pt x="9690" y="2199"/>
                    </a:lnTo>
                    <a:lnTo>
                      <a:pt x="9364" y="1780"/>
                    </a:lnTo>
                    <a:lnTo>
                      <a:pt x="9189" y="1571"/>
                    </a:lnTo>
                    <a:lnTo>
                      <a:pt x="9003" y="1385"/>
                    </a:lnTo>
                    <a:lnTo>
                      <a:pt x="8608" y="1036"/>
                    </a:lnTo>
                    <a:lnTo>
                      <a:pt x="8189" y="745"/>
                    </a:lnTo>
                    <a:lnTo>
                      <a:pt x="7736" y="501"/>
                    </a:lnTo>
                    <a:lnTo>
                      <a:pt x="7259"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34"/>
              <p:cNvSpPr/>
              <p:nvPr/>
            </p:nvSpPr>
            <p:spPr>
              <a:xfrm>
                <a:off x="5433607" y="-413976"/>
                <a:ext cx="331000" cy="386603"/>
              </a:xfrm>
              <a:custGeom>
                <a:rect b="b" l="l" r="r" t="t"/>
                <a:pathLst>
                  <a:path extrusionOk="0" h="11236" w="9620">
                    <a:moveTo>
                      <a:pt x="5212" y="0"/>
                    </a:moveTo>
                    <a:lnTo>
                      <a:pt x="4688" y="70"/>
                    </a:lnTo>
                    <a:lnTo>
                      <a:pt x="4188" y="198"/>
                    </a:lnTo>
                    <a:lnTo>
                      <a:pt x="3688" y="407"/>
                    </a:lnTo>
                    <a:lnTo>
                      <a:pt x="3444" y="535"/>
                    </a:lnTo>
                    <a:lnTo>
                      <a:pt x="3211" y="675"/>
                    </a:lnTo>
                    <a:lnTo>
                      <a:pt x="2792" y="977"/>
                    </a:lnTo>
                    <a:lnTo>
                      <a:pt x="2443" y="1303"/>
                    </a:lnTo>
                    <a:lnTo>
                      <a:pt x="2164" y="1663"/>
                    </a:lnTo>
                    <a:lnTo>
                      <a:pt x="2048" y="1861"/>
                    </a:lnTo>
                    <a:lnTo>
                      <a:pt x="1966" y="1861"/>
                    </a:lnTo>
                    <a:lnTo>
                      <a:pt x="1966" y="349"/>
                    </a:lnTo>
                    <a:lnTo>
                      <a:pt x="1" y="349"/>
                    </a:lnTo>
                    <a:lnTo>
                      <a:pt x="1" y="11224"/>
                    </a:lnTo>
                    <a:lnTo>
                      <a:pt x="2036" y="11224"/>
                    </a:lnTo>
                    <a:lnTo>
                      <a:pt x="2036" y="5199"/>
                    </a:lnTo>
                    <a:lnTo>
                      <a:pt x="2048" y="4874"/>
                    </a:lnTo>
                    <a:lnTo>
                      <a:pt x="2141" y="4245"/>
                    </a:lnTo>
                    <a:lnTo>
                      <a:pt x="2339" y="3664"/>
                    </a:lnTo>
                    <a:lnTo>
                      <a:pt x="2641" y="3117"/>
                    </a:lnTo>
                    <a:lnTo>
                      <a:pt x="2839" y="2861"/>
                    </a:lnTo>
                    <a:lnTo>
                      <a:pt x="3037" y="2617"/>
                    </a:lnTo>
                    <a:lnTo>
                      <a:pt x="3502" y="2245"/>
                    </a:lnTo>
                    <a:lnTo>
                      <a:pt x="4014" y="1989"/>
                    </a:lnTo>
                    <a:lnTo>
                      <a:pt x="4583" y="1873"/>
                    </a:lnTo>
                    <a:lnTo>
                      <a:pt x="4898" y="1861"/>
                    </a:lnTo>
                    <a:lnTo>
                      <a:pt x="5223" y="1861"/>
                    </a:lnTo>
                    <a:lnTo>
                      <a:pt x="5816" y="1966"/>
                    </a:lnTo>
                    <a:lnTo>
                      <a:pt x="6316" y="2152"/>
                    </a:lnTo>
                    <a:lnTo>
                      <a:pt x="6735" y="2431"/>
                    </a:lnTo>
                    <a:lnTo>
                      <a:pt x="7072" y="2815"/>
                    </a:lnTo>
                    <a:lnTo>
                      <a:pt x="7328" y="3292"/>
                    </a:lnTo>
                    <a:lnTo>
                      <a:pt x="7503" y="3850"/>
                    </a:lnTo>
                    <a:lnTo>
                      <a:pt x="7584" y="4513"/>
                    </a:lnTo>
                    <a:lnTo>
                      <a:pt x="7584" y="4885"/>
                    </a:lnTo>
                    <a:lnTo>
                      <a:pt x="7584" y="11236"/>
                    </a:lnTo>
                    <a:lnTo>
                      <a:pt x="9620" y="11236"/>
                    </a:lnTo>
                    <a:lnTo>
                      <a:pt x="9620" y="4571"/>
                    </a:lnTo>
                    <a:lnTo>
                      <a:pt x="9620" y="4059"/>
                    </a:lnTo>
                    <a:lnTo>
                      <a:pt x="9480" y="3129"/>
                    </a:lnTo>
                    <a:lnTo>
                      <a:pt x="9224" y="2291"/>
                    </a:lnTo>
                    <a:lnTo>
                      <a:pt x="8817" y="1570"/>
                    </a:lnTo>
                    <a:lnTo>
                      <a:pt x="8561" y="1245"/>
                    </a:lnTo>
                    <a:lnTo>
                      <a:pt x="8282" y="954"/>
                    </a:lnTo>
                    <a:lnTo>
                      <a:pt x="7642" y="477"/>
                    </a:lnTo>
                    <a:lnTo>
                      <a:pt x="6863" y="163"/>
                    </a:lnTo>
                    <a:lnTo>
                      <a:pt x="5979" y="12"/>
                    </a:lnTo>
                    <a:lnTo>
                      <a:pt x="547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4"/>
              <p:cNvSpPr/>
              <p:nvPr/>
            </p:nvSpPr>
            <p:spPr>
              <a:xfrm>
                <a:off x="5804589" y="-516028"/>
                <a:ext cx="242951" cy="494677"/>
              </a:xfrm>
              <a:custGeom>
                <a:rect b="b" l="l" r="r" t="t"/>
                <a:pathLst>
                  <a:path extrusionOk="0" h="14377" w="7061">
                    <a:moveTo>
                      <a:pt x="1908" y="0"/>
                    </a:moveTo>
                    <a:lnTo>
                      <a:pt x="1908" y="3327"/>
                    </a:lnTo>
                    <a:lnTo>
                      <a:pt x="1" y="3327"/>
                    </a:lnTo>
                    <a:lnTo>
                      <a:pt x="1" y="5188"/>
                    </a:lnTo>
                    <a:lnTo>
                      <a:pt x="1908" y="5188"/>
                    </a:lnTo>
                    <a:lnTo>
                      <a:pt x="1908" y="10887"/>
                    </a:lnTo>
                    <a:lnTo>
                      <a:pt x="1920" y="11294"/>
                    </a:lnTo>
                    <a:lnTo>
                      <a:pt x="2036" y="12027"/>
                    </a:lnTo>
                    <a:lnTo>
                      <a:pt x="2257" y="12678"/>
                    </a:lnTo>
                    <a:lnTo>
                      <a:pt x="2594" y="13225"/>
                    </a:lnTo>
                    <a:lnTo>
                      <a:pt x="2815" y="13457"/>
                    </a:lnTo>
                    <a:lnTo>
                      <a:pt x="3048" y="13678"/>
                    </a:lnTo>
                    <a:lnTo>
                      <a:pt x="3595" y="14027"/>
                    </a:lnTo>
                    <a:lnTo>
                      <a:pt x="4246" y="14248"/>
                    </a:lnTo>
                    <a:lnTo>
                      <a:pt x="5002" y="14364"/>
                    </a:lnTo>
                    <a:lnTo>
                      <a:pt x="5409" y="14376"/>
                    </a:lnTo>
                    <a:lnTo>
                      <a:pt x="5886" y="14364"/>
                    </a:lnTo>
                    <a:lnTo>
                      <a:pt x="6712" y="14225"/>
                    </a:lnTo>
                    <a:lnTo>
                      <a:pt x="7061" y="14097"/>
                    </a:lnTo>
                    <a:lnTo>
                      <a:pt x="6340" y="12341"/>
                    </a:lnTo>
                    <a:lnTo>
                      <a:pt x="6154" y="12422"/>
                    </a:lnTo>
                    <a:lnTo>
                      <a:pt x="5677" y="12504"/>
                    </a:lnTo>
                    <a:lnTo>
                      <a:pt x="5409" y="12515"/>
                    </a:lnTo>
                    <a:lnTo>
                      <a:pt x="5235" y="12515"/>
                    </a:lnTo>
                    <a:lnTo>
                      <a:pt x="4921" y="12457"/>
                    </a:lnTo>
                    <a:lnTo>
                      <a:pt x="4642" y="12341"/>
                    </a:lnTo>
                    <a:lnTo>
                      <a:pt x="4409" y="12178"/>
                    </a:lnTo>
                    <a:lnTo>
                      <a:pt x="4223" y="11957"/>
                    </a:lnTo>
                    <a:lnTo>
                      <a:pt x="4083" y="11678"/>
                    </a:lnTo>
                    <a:lnTo>
                      <a:pt x="3967" y="11166"/>
                    </a:lnTo>
                    <a:lnTo>
                      <a:pt x="3944" y="10747"/>
                    </a:lnTo>
                    <a:lnTo>
                      <a:pt x="3944" y="5188"/>
                    </a:lnTo>
                    <a:lnTo>
                      <a:pt x="6607" y="5188"/>
                    </a:lnTo>
                    <a:lnTo>
                      <a:pt x="6607" y="3327"/>
                    </a:lnTo>
                    <a:lnTo>
                      <a:pt x="3944" y="3327"/>
                    </a:lnTo>
                    <a:lnTo>
                      <a:pt x="394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34"/>
              <p:cNvSpPr/>
              <p:nvPr/>
            </p:nvSpPr>
            <p:spPr>
              <a:xfrm>
                <a:off x="6073931" y="-414801"/>
                <a:ext cx="366199" cy="399437"/>
              </a:xfrm>
              <a:custGeom>
                <a:rect b="b" l="l" r="r" t="t"/>
                <a:pathLst>
                  <a:path extrusionOk="0" h="11609" w="10643">
                    <a:moveTo>
                      <a:pt x="5676" y="1885"/>
                    </a:moveTo>
                    <a:lnTo>
                      <a:pt x="6351" y="1990"/>
                    </a:lnTo>
                    <a:lnTo>
                      <a:pt x="6944" y="2211"/>
                    </a:lnTo>
                    <a:lnTo>
                      <a:pt x="7433" y="2525"/>
                    </a:lnTo>
                    <a:lnTo>
                      <a:pt x="7630" y="2723"/>
                    </a:lnTo>
                    <a:lnTo>
                      <a:pt x="7828" y="2944"/>
                    </a:lnTo>
                    <a:lnTo>
                      <a:pt x="8130" y="3374"/>
                    </a:lnTo>
                    <a:lnTo>
                      <a:pt x="8340" y="3816"/>
                    </a:lnTo>
                    <a:lnTo>
                      <a:pt x="8468" y="4269"/>
                    </a:lnTo>
                    <a:lnTo>
                      <a:pt x="8491" y="4502"/>
                    </a:lnTo>
                    <a:lnTo>
                      <a:pt x="2175" y="4502"/>
                    </a:lnTo>
                    <a:lnTo>
                      <a:pt x="2268" y="4200"/>
                    </a:lnTo>
                    <a:lnTo>
                      <a:pt x="2489" y="3665"/>
                    </a:lnTo>
                    <a:lnTo>
                      <a:pt x="2780" y="3199"/>
                    </a:lnTo>
                    <a:lnTo>
                      <a:pt x="3129" y="2781"/>
                    </a:lnTo>
                    <a:lnTo>
                      <a:pt x="3327" y="2595"/>
                    </a:lnTo>
                    <a:lnTo>
                      <a:pt x="3536" y="2420"/>
                    </a:lnTo>
                    <a:lnTo>
                      <a:pt x="3990" y="2153"/>
                    </a:lnTo>
                    <a:lnTo>
                      <a:pt x="4478" y="1978"/>
                    </a:lnTo>
                    <a:lnTo>
                      <a:pt x="5013" y="1885"/>
                    </a:lnTo>
                    <a:close/>
                    <a:moveTo>
                      <a:pt x="5327" y="1"/>
                    </a:moveTo>
                    <a:lnTo>
                      <a:pt x="5037" y="13"/>
                    </a:lnTo>
                    <a:lnTo>
                      <a:pt x="4478" y="71"/>
                    </a:lnTo>
                    <a:lnTo>
                      <a:pt x="3955" y="175"/>
                    </a:lnTo>
                    <a:lnTo>
                      <a:pt x="3455" y="338"/>
                    </a:lnTo>
                    <a:lnTo>
                      <a:pt x="2966" y="548"/>
                    </a:lnTo>
                    <a:lnTo>
                      <a:pt x="2513" y="815"/>
                    </a:lnTo>
                    <a:lnTo>
                      <a:pt x="2094" y="1141"/>
                    </a:lnTo>
                    <a:lnTo>
                      <a:pt x="1687" y="1513"/>
                    </a:lnTo>
                    <a:lnTo>
                      <a:pt x="1501" y="1722"/>
                    </a:lnTo>
                    <a:lnTo>
                      <a:pt x="1140" y="2153"/>
                    </a:lnTo>
                    <a:lnTo>
                      <a:pt x="570" y="3095"/>
                    </a:lnTo>
                    <a:lnTo>
                      <a:pt x="198" y="4118"/>
                    </a:lnTo>
                    <a:lnTo>
                      <a:pt x="12" y="5223"/>
                    </a:lnTo>
                    <a:lnTo>
                      <a:pt x="0" y="5805"/>
                    </a:lnTo>
                    <a:lnTo>
                      <a:pt x="12" y="6433"/>
                    </a:lnTo>
                    <a:lnTo>
                      <a:pt x="210" y="7584"/>
                    </a:lnTo>
                    <a:lnTo>
                      <a:pt x="489" y="8364"/>
                    </a:lnTo>
                    <a:lnTo>
                      <a:pt x="722" y="8864"/>
                    </a:lnTo>
                    <a:lnTo>
                      <a:pt x="1012" y="9317"/>
                    </a:lnTo>
                    <a:lnTo>
                      <a:pt x="1350" y="9759"/>
                    </a:lnTo>
                    <a:lnTo>
                      <a:pt x="1547" y="9969"/>
                    </a:lnTo>
                    <a:lnTo>
                      <a:pt x="1733" y="10166"/>
                    </a:lnTo>
                    <a:lnTo>
                      <a:pt x="2152" y="10527"/>
                    </a:lnTo>
                    <a:lnTo>
                      <a:pt x="2594" y="10829"/>
                    </a:lnTo>
                    <a:lnTo>
                      <a:pt x="3071" y="11085"/>
                    </a:lnTo>
                    <a:lnTo>
                      <a:pt x="3571" y="11295"/>
                    </a:lnTo>
                    <a:lnTo>
                      <a:pt x="4106" y="11446"/>
                    </a:lnTo>
                    <a:lnTo>
                      <a:pt x="4944" y="11597"/>
                    </a:lnTo>
                    <a:lnTo>
                      <a:pt x="5560" y="11609"/>
                    </a:lnTo>
                    <a:lnTo>
                      <a:pt x="5990" y="11597"/>
                    </a:lnTo>
                    <a:lnTo>
                      <a:pt x="6805" y="11492"/>
                    </a:lnTo>
                    <a:lnTo>
                      <a:pt x="7549" y="11271"/>
                    </a:lnTo>
                    <a:lnTo>
                      <a:pt x="8224" y="10957"/>
                    </a:lnTo>
                    <a:lnTo>
                      <a:pt x="8538" y="10748"/>
                    </a:lnTo>
                    <a:lnTo>
                      <a:pt x="8828" y="10539"/>
                    </a:lnTo>
                    <a:lnTo>
                      <a:pt x="9363" y="10050"/>
                    </a:lnTo>
                    <a:lnTo>
                      <a:pt x="9805" y="9527"/>
                    </a:lnTo>
                    <a:lnTo>
                      <a:pt x="10154" y="8945"/>
                    </a:lnTo>
                    <a:lnTo>
                      <a:pt x="10294" y="8631"/>
                    </a:lnTo>
                    <a:lnTo>
                      <a:pt x="8479" y="7875"/>
                    </a:lnTo>
                    <a:lnTo>
                      <a:pt x="8375" y="8096"/>
                    </a:lnTo>
                    <a:lnTo>
                      <a:pt x="8130" y="8503"/>
                    </a:lnTo>
                    <a:lnTo>
                      <a:pt x="7851" y="8852"/>
                    </a:lnTo>
                    <a:lnTo>
                      <a:pt x="7526" y="9143"/>
                    </a:lnTo>
                    <a:lnTo>
                      <a:pt x="7153" y="9375"/>
                    </a:lnTo>
                    <a:lnTo>
                      <a:pt x="6735" y="9550"/>
                    </a:lnTo>
                    <a:lnTo>
                      <a:pt x="6270"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47" y="6572"/>
                    </a:lnTo>
                    <a:lnTo>
                      <a:pt x="2024" y="6165"/>
                    </a:lnTo>
                    <a:lnTo>
                      <a:pt x="10620" y="6165"/>
                    </a:lnTo>
                    <a:lnTo>
                      <a:pt x="10643" y="5793"/>
                    </a:lnTo>
                    <a:lnTo>
                      <a:pt x="10631" y="5142"/>
                    </a:lnTo>
                    <a:lnTo>
                      <a:pt x="10445" y="3955"/>
                    </a:lnTo>
                    <a:lnTo>
                      <a:pt x="10189" y="3153"/>
                    </a:lnTo>
                    <a:lnTo>
                      <a:pt x="9957" y="2664"/>
                    </a:lnTo>
                    <a:lnTo>
                      <a:pt x="9689" y="2199"/>
                    </a:lnTo>
                    <a:lnTo>
                      <a:pt x="9363" y="1780"/>
                    </a:lnTo>
                    <a:lnTo>
                      <a:pt x="9189" y="1571"/>
                    </a:lnTo>
                    <a:lnTo>
                      <a:pt x="9003" y="1385"/>
                    </a:lnTo>
                    <a:lnTo>
                      <a:pt x="8619" y="1036"/>
                    </a:lnTo>
                    <a:lnTo>
                      <a:pt x="8189" y="745"/>
                    </a:lnTo>
                    <a:lnTo>
                      <a:pt x="7735"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34"/>
              <p:cNvSpPr/>
              <p:nvPr/>
            </p:nvSpPr>
            <p:spPr>
              <a:xfrm>
                <a:off x="650533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34"/>
              <p:cNvSpPr/>
              <p:nvPr/>
            </p:nvSpPr>
            <p:spPr>
              <a:xfrm>
                <a:off x="6779457" y="-414388"/>
                <a:ext cx="375042" cy="551483"/>
              </a:xfrm>
              <a:custGeom>
                <a:rect b="b" l="l" r="r" t="t"/>
                <a:pathLst>
                  <a:path extrusionOk="0" h="16028" w="10900">
                    <a:moveTo>
                      <a:pt x="5409" y="1885"/>
                    </a:moveTo>
                    <a:lnTo>
                      <a:pt x="5758" y="1896"/>
                    </a:lnTo>
                    <a:lnTo>
                      <a:pt x="6410" y="2036"/>
                    </a:lnTo>
                    <a:lnTo>
                      <a:pt x="7026" y="2303"/>
                    </a:lnTo>
                    <a:lnTo>
                      <a:pt x="7584" y="2699"/>
                    </a:lnTo>
                    <a:lnTo>
                      <a:pt x="7852" y="2955"/>
                    </a:lnTo>
                    <a:lnTo>
                      <a:pt x="8096" y="3234"/>
                    </a:lnTo>
                    <a:lnTo>
                      <a:pt x="8468" y="3862"/>
                    </a:lnTo>
                    <a:lnTo>
                      <a:pt x="8724" y="4571"/>
                    </a:lnTo>
                    <a:lnTo>
                      <a:pt x="8852" y="5374"/>
                    </a:lnTo>
                    <a:lnTo>
                      <a:pt x="8864" y="5816"/>
                    </a:lnTo>
                    <a:lnTo>
                      <a:pt x="8852" y="6246"/>
                    </a:lnTo>
                    <a:lnTo>
                      <a:pt x="8724" y="7049"/>
                    </a:lnTo>
                    <a:lnTo>
                      <a:pt x="8468" y="7758"/>
                    </a:lnTo>
                    <a:lnTo>
                      <a:pt x="8096" y="8386"/>
                    </a:lnTo>
                    <a:lnTo>
                      <a:pt x="7852" y="8666"/>
                    </a:lnTo>
                    <a:lnTo>
                      <a:pt x="7584" y="8921"/>
                    </a:lnTo>
                    <a:lnTo>
                      <a:pt x="7026" y="9317"/>
                    </a:lnTo>
                    <a:lnTo>
                      <a:pt x="6410" y="9584"/>
                    </a:lnTo>
                    <a:lnTo>
                      <a:pt x="5758" y="9724"/>
                    </a:lnTo>
                    <a:lnTo>
                      <a:pt x="5409" y="9736"/>
                    </a:lnTo>
                    <a:lnTo>
                      <a:pt x="5049" y="9724"/>
                    </a:lnTo>
                    <a:lnTo>
                      <a:pt x="4386" y="9584"/>
                    </a:lnTo>
                    <a:lnTo>
                      <a:pt x="3769" y="9317"/>
                    </a:lnTo>
                    <a:lnTo>
                      <a:pt x="3211" y="8921"/>
                    </a:lnTo>
                    <a:lnTo>
                      <a:pt x="2943" y="8677"/>
                    </a:lnTo>
                    <a:lnTo>
                      <a:pt x="2711" y="8398"/>
                    </a:lnTo>
                    <a:lnTo>
                      <a:pt x="2327" y="7770"/>
                    </a:lnTo>
                    <a:lnTo>
                      <a:pt x="2083" y="7060"/>
                    </a:lnTo>
                    <a:lnTo>
                      <a:pt x="1955" y="6246"/>
                    </a:lnTo>
                    <a:lnTo>
                      <a:pt x="1943" y="5816"/>
                    </a:lnTo>
                    <a:lnTo>
                      <a:pt x="1955" y="5374"/>
                    </a:lnTo>
                    <a:lnTo>
                      <a:pt x="2083" y="4560"/>
                    </a:lnTo>
                    <a:lnTo>
                      <a:pt x="2327" y="3850"/>
                    </a:lnTo>
                    <a:lnTo>
                      <a:pt x="2711" y="3222"/>
                    </a:lnTo>
                    <a:lnTo>
                      <a:pt x="2943" y="2943"/>
                    </a:lnTo>
                    <a:lnTo>
                      <a:pt x="3211" y="2687"/>
                    </a:lnTo>
                    <a:lnTo>
                      <a:pt x="3769" y="2292"/>
                    </a:lnTo>
                    <a:lnTo>
                      <a:pt x="4386" y="2024"/>
                    </a:lnTo>
                    <a:lnTo>
                      <a:pt x="5049" y="1896"/>
                    </a:lnTo>
                    <a:lnTo>
                      <a:pt x="5409" y="1885"/>
                    </a:lnTo>
                    <a:close/>
                    <a:moveTo>
                      <a:pt x="5433" y="1"/>
                    </a:moveTo>
                    <a:lnTo>
                      <a:pt x="4839" y="70"/>
                    </a:lnTo>
                    <a:lnTo>
                      <a:pt x="4281" y="210"/>
                    </a:lnTo>
                    <a:lnTo>
                      <a:pt x="3758" y="408"/>
                    </a:lnTo>
                    <a:lnTo>
                      <a:pt x="3513" y="536"/>
                    </a:lnTo>
                    <a:lnTo>
                      <a:pt x="3269" y="675"/>
                    </a:lnTo>
                    <a:lnTo>
                      <a:pt x="2827" y="978"/>
                    </a:lnTo>
                    <a:lnTo>
                      <a:pt x="2467" y="1303"/>
                    </a:lnTo>
                    <a:lnTo>
                      <a:pt x="2153" y="1675"/>
                    </a:lnTo>
                    <a:lnTo>
                      <a:pt x="2036" y="1873"/>
                    </a:lnTo>
                    <a:lnTo>
                      <a:pt x="1943" y="1873"/>
                    </a:lnTo>
                    <a:lnTo>
                      <a:pt x="1943" y="361"/>
                    </a:lnTo>
                    <a:lnTo>
                      <a:pt x="1" y="361"/>
                    </a:lnTo>
                    <a:lnTo>
                      <a:pt x="1" y="16028"/>
                    </a:lnTo>
                    <a:lnTo>
                      <a:pt x="2036" y="16028"/>
                    </a:lnTo>
                    <a:lnTo>
                      <a:pt x="2036" y="11236"/>
                    </a:lnTo>
                    <a:lnTo>
                      <a:pt x="1943" y="9724"/>
                    </a:lnTo>
                    <a:lnTo>
                      <a:pt x="2036" y="9724"/>
                    </a:lnTo>
                    <a:lnTo>
                      <a:pt x="2164" y="9922"/>
                    </a:lnTo>
                    <a:lnTo>
                      <a:pt x="2467" y="10294"/>
                    </a:lnTo>
                    <a:lnTo>
                      <a:pt x="2839" y="10631"/>
                    </a:lnTo>
                    <a:lnTo>
                      <a:pt x="3269" y="10922"/>
                    </a:lnTo>
                    <a:lnTo>
                      <a:pt x="3513" y="11062"/>
                    </a:lnTo>
                    <a:lnTo>
                      <a:pt x="3758" y="11189"/>
                    </a:lnTo>
                    <a:lnTo>
                      <a:pt x="4281" y="11387"/>
                    </a:lnTo>
                    <a:lnTo>
                      <a:pt x="4839" y="11527"/>
                    </a:lnTo>
                    <a:lnTo>
                      <a:pt x="5433" y="11597"/>
                    </a:lnTo>
                    <a:lnTo>
                      <a:pt x="5735" y="11597"/>
                    </a:lnTo>
                    <a:lnTo>
                      <a:pt x="6258" y="11585"/>
                    </a:lnTo>
                    <a:lnTo>
                      <a:pt x="7003" y="11434"/>
                    </a:lnTo>
                    <a:lnTo>
                      <a:pt x="7480" y="11283"/>
                    </a:lnTo>
                    <a:lnTo>
                      <a:pt x="7933" y="11073"/>
                    </a:lnTo>
                    <a:lnTo>
                      <a:pt x="8364" y="10806"/>
                    </a:lnTo>
                    <a:lnTo>
                      <a:pt x="8980" y="10329"/>
                    </a:lnTo>
                    <a:lnTo>
                      <a:pt x="9375" y="9922"/>
                    </a:lnTo>
                    <a:lnTo>
                      <a:pt x="9736" y="9503"/>
                    </a:lnTo>
                    <a:lnTo>
                      <a:pt x="10306" y="8573"/>
                    </a:lnTo>
                    <a:lnTo>
                      <a:pt x="10690" y="7537"/>
                    </a:lnTo>
                    <a:lnTo>
                      <a:pt x="10887" y="6409"/>
                    </a:lnTo>
                    <a:lnTo>
                      <a:pt x="10899" y="5793"/>
                    </a:lnTo>
                    <a:lnTo>
                      <a:pt x="10887" y="5188"/>
                    </a:lnTo>
                    <a:lnTo>
                      <a:pt x="10690" y="4060"/>
                    </a:lnTo>
                    <a:lnTo>
                      <a:pt x="10306" y="3025"/>
                    </a:lnTo>
                    <a:lnTo>
                      <a:pt x="9736" y="2094"/>
                    </a:lnTo>
                    <a:lnTo>
                      <a:pt x="9375" y="1664"/>
                    </a:lnTo>
                    <a:lnTo>
                      <a:pt x="8980" y="1268"/>
                    </a:lnTo>
                    <a:lnTo>
                      <a:pt x="8364" y="780"/>
                    </a:lnTo>
                    <a:lnTo>
                      <a:pt x="7933" y="524"/>
                    </a:lnTo>
                    <a:lnTo>
                      <a:pt x="7480" y="315"/>
                    </a:lnTo>
                    <a:lnTo>
                      <a:pt x="7003" y="152"/>
                    </a:lnTo>
                    <a:lnTo>
                      <a:pt x="6258" y="12"/>
                    </a:lnTo>
                    <a:lnTo>
                      <a:pt x="57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34"/>
              <p:cNvSpPr/>
              <p:nvPr/>
            </p:nvSpPr>
            <p:spPr>
              <a:xfrm>
                <a:off x="7215675"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4"/>
              <p:cNvSpPr/>
              <p:nvPr/>
            </p:nvSpPr>
            <p:spPr>
              <a:xfrm>
                <a:off x="7484226" y="-580061"/>
                <a:ext cx="98853" cy="552688"/>
              </a:xfrm>
              <a:custGeom>
                <a:rect b="b" l="l" r="r" t="t"/>
                <a:pathLst>
                  <a:path extrusionOk="0" h="16063" w="2873">
                    <a:moveTo>
                      <a:pt x="1291" y="0"/>
                    </a:moveTo>
                    <a:lnTo>
                      <a:pt x="1012" y="59"/>
                    </a:lnTo>
                    <a:lnTo>
                      <a:pt x="756" y="163"/>
                    </a:lnTo>
                    <a:lnTo>
                      <a:pt x="523" y="314"/>
                    </a:lnTo>
                    <a:lnTo>
                      <a:pt x="419" y="419"/>
                    </a:lnTo>
                    <a:lnTo>
                      <a:pt x="314" y="524"/>
                    </a:lnTo>
                    <a:lnTo>
                      <a:pt x="163" y="756"/>
                    </a:lnTo>
                    <a:lnTo>
                      <a:pt x="58" y="1012"/>
                    </a:lnTo>
                    <a:lnTo>
                      <a:pt x="0" y="1291"/>
                    </a:lnTo>
                    <a:lnTo>
                      <a:pt x="0" y="1443"/>
                    </a:lnTo>
                    <a:lnTo>
                      <a:pt x="0" y="1582"/>
                    </a:lnTo>
                    <a:lnTo>
                      <a:pt x="58" y="1861"/>
                    </a:lnTo>
                    <a:lnTo>
                      <a:pt x="163" y="2117"/>
                    </a:lnTo>
                    <a:lnTo>
                      <a:pt x="314" y="2350"/>
                    </a:lnTo>
                    <a:lnTo>
                      <a:pt x="419" y="2454"/>
                    </a:lnTo>
                    <a:lnTo>
                      <a:pt x="523" y="2559"/>
                    </a:lnTo>
                    <a:lnTo>
                      <a:pt x="756" y="2710"/>
                    </a:lnTo>
                    <a:lnTo>
                      <a:pt x="1012" y="2815"/>
                    </a:lnTo>
                    <a:lnTo>
                      <a:pt x="1291" y="2873"/>
                    </a:lnTo>
                    <a:lnTo>
                      <a:pt x="1582" y="2873"/>
                    </a:lnTo>
                    <a:lnTo>
                      <a:pt x="1861" y="2815"/>
                    </a:lnTo>
                    <a:lnTo>
                      <a:pt x="2117" y="2710"/>
                    </a:lnTo>
                    <a:lnTo>
                      <a:pt x="2349" y="2559"/>
                    </a:lnTo>
                    <a:lnTo>
                      <a:pt x="2454" y="2454"/>
                    </a:lnTo>
                    <a:lnTo>
                      <a:pt x="2559" y="2350"/>
                    </a:lnTo>
                    <a:lnTo>
                      <a:pt x="2722" y="2106"/>
                    </a:lnTo>
                    <a:lnTo>
                      <a:pt x="2826" y="1850"/>
                    </a:lnTo>
                    <a:lnTo>
                      <a:pt x="2873" y="1582"/>
                    </a:lnTo>
                    <a:lnTo>
                      <a:pt x="2873" y="1443"/>
                    </a:lnTo>
                    <a:lnTo>
                      <a:pt x="2873" y="1291"/>
                    </a:lnTo>
                    <a:lnTo>
                      <a:pt x="2815" y="1012"/>
                    </a:lnTo>
                    <a:lnTo>
                      <a:pt x="2710" y="756"/>
                    </a:lnTo>
                    <a:lnTo>
                      <a:pt x="2559" y="524"/>
                    </a:lnTo>
                    <a:lnTo>
                      <a:pt x="2454" y="419"/>
                    </a:lnTo>
                    <a:lnTo>
                      <a:pt x="2349" y="314"/>
                    </a:lnTo>
                    <a:lnTo>
                      <a:pt x="2117" y="163"/>
                    </a:lnTo>
                    <a:lnTo>
                      <a:pt x="1861" y="59"/>
                    </a:lnTo>
                    <a:lnTo>
                      <a:pt x="1582" y="0"/>
                    </a:lnTo>
                    <a:close/>
                    <a:moveTo>
                      <a:pt x="419" y="5188"/>
                    </a:moveTo>
                    <a:lnTo>
                      <a:pt x="419" y="16063"/>
                    </a:lnTo>
                    <a:lnTo>
                      <a:pt x="2454" y="16063"/>
                    </a:lnTo>
                    <a:lnTo>
                      <a:pt x="2454" y="51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4"/>
              <p:cNvSpPr/>
              <p:nvPr/>
            </p:nvSpPr>
            <p:spPr>
              <a:xfrm>
                <a:off x="7635894" y="-413976"/>
                <a:ext cx="310562" cy="398611"/>
              </a:xfrm>
              <a:custGeom>
                <a:rect b="b" l="l" r="r" t="t"/>
                <a:pathLst>
                  <a:path extrusionOk="0" h="11585" w="9026">
                    <a:moveTo>
                      <a:pt x="4664" y="0"/>
                    </a:moveTo>
                    <a:lnTo>
                      <a:pt x="4234" y="12"/>
                    </a:lnTo>
                    <a:lnTo>
                      <a:pt x="3420" y="116"/>
                    </a:lnTo>
                    <a:lnTo>
                      <a:pt x="2664" y="349"/>
                    </a:lnTo>
                    <a:lnTo>
                      <a:pt x="1966" y="686"/>
                    </a:lnTo>
                    <a:lnTo>
                      <a:pt x="1640" y="896"/>
                    </a:lnTo>
                    <a:lnTo>
                      <a:pt x="1326" y="1128"/>
                    </a:lnTo>
                    <a:lnTo>
                      <a:pt x="849" y="1640"/>
                    </a:lnTo>
                    <a:lnTo>
                      <a:pt x="535" y="2233"/>
                    </a:lnTo>
                    <a:lnTo>
                      <a:pt x="372" y="2885"/>
                    </a:lnTo>
                    <a:lnTo>
                      <a:pt x="361" y="3245"/>
                    </a:lnTo>
                    <a:lnTo>
                      <a:pt x="372" y="3548"/>
                    </a:lnTo>
                    <a:lnTo>
                      <a:pt x="477" y="4118"/>
                    </a:lnTo>
                    <a:lnTo>
                      <a:pt x="710" y="4618"/>
                    </a:lnTo>
                    <a:lnTo>
                      <a:pt x="1059" y="5060"/>
                    </a:lnTo>
                    <a:lnTo>
                      <a:pt x="1291" y="5246"/>
                    </a:lnTo>
                    <a:lnTo>
                      <a:pt x="1524" y="5432"/>
                    </a:lnTo>
                    <a:lnTo>
                      <a:pt x="2001" y="5734"/>
                    </a:lnTo>
                    <a:lnTo>
                      <a:pt x="2501" y="5990"/>
                    </a:lnTo>
                    <a:lnTo>
                      <a:pt x="3001" y="6176"/>
                    </a:lnTo>
                    <a:lnTo>
                      <a:pt x="3268" y="6246"/>
                    </a:lnTo>
                    <a:lnTo>
                      <a:pt x="5455" y="6793"/>
                    </a:lnTo>
                    <a:lnTo>
                      <a:pt x="5816" y="6886"/>
                    </a:lnTo>
                    <a:lnTo>
                      <a:pt x="6374" y="7165"/>
                    </a:lnTo>
                    <a:lnTo>
                      <a:pt x="6746" y="7514"/>
                    </a:lnTo>
                    <a:lnTo>
                      <a:pt x="6932" y="7967"/>
                    </a:lnTo>
                    <a:lnTo>
                      <a:pt x="6944" y="8223"/>
                    </a:lnTo>
                    <a:lnTo>
                      <a:pt x="6932" y="8398"/>
                    </a:lnTo>
                    <a:lnTo>
                      <a:pt x="6862" y="8700"/>
                    </a:lnTo>
                    <a:lnTo>
                      <a:pt x="6711" y="8979"/>
                    </a:lnTo>
                    <a:lnTo>
                      <a:pt x="6479" y="9223"/>
                    </a:lnTo>
                    <a:lnTo>
                      <a:pt x="6327" y="9328"/>
                    </a:lnTo>
                    <a:lnTo>
                      <a:pt x="6176" y="9433"/>
                    </a:lnTo>
                    <a:lnTo>
                      <a:pt x="5827" y="9584"/>
                    </a:lnTo>
                    <a:lnTo>
                      <a:pt x="5432" y="9689"/>
                    </a:lnTo>
                    <a:lnTo>
                      <a:pt x="5001" y="9747"/>
                    </a:lnTo>
                    <a:lnTo>
                      <a:pt x="4757" y="9758"/>
                    </a:lnTo>
                    <a:lnTo>
                      <a:pt x="4501" y="9747"/>
                    </a:lnTo>
                    <a:lnTo>
                      <a:pt x="4024" y="9689"/>
                    </a:lnTo>
                    <a:lnTo>
                      <a:pt x="3571" y="9561"/>
                    </a:lnTo>
                    <a:lnTo>
                      <a:pt x="3164" y="9375"/>
                    </a:lnTo>
                    <a:lnTo>
                      <a:pt x="2803" y="9119"/>
                    </a:lnTo>
                    <a:lnTo>
                      <a:pt x="2466" y="8793"/>
                    </a:lnTo>
                    <a:lnTo>
                      <a:pt x="2175" y="8421"/>
                    </a:lnTo>
                    <a:lnTo>
                      <a:pt x="1919" y="7967"/>
                    </a:lnTo>
                    <a:lnTo>
                      <a:pt x="1815" y="7723"/>
                    </a:lnTo>
                    <a:lnTo>
                      <a:pt x="0" y="8479"/>
                    </a:lnTo>
                    <a:lnTo>
                      <a:pt x="140" y="8805"/>
                    </a:lnTo>
                    <a:lnTo>
                      <a:pt x="500" y="9410"/>
                    </a:lnTo>
                    <a:lnTo>
                      <a:pt x="942" y="9968"/>
                    </a:lnTo>
                    <a:lnTo>
                      <a:pt x="1454" y="10468"/>
                    </a:lnTo>
                    <a:lnTo>
                      <a:pt x="1745" y="10701"/>
                    </a:lnTo>
                    <a:lnTo>
                      <a:pt x="2047" y="10910"/>
                    </a:lnTo>
                    <a:lnTo>
                      <a:pt x="2722" y="11247"/>
                    </a:lnTo>
                    <a:lnTo>
                      <a:pt x="3478" y="11468"/>
                    </a:lnTo>
                    <a:lnTo>
                      <a:pt x="4304" y="11573"/>
                    </a:lnTo>
                    <a:lnTo>
                      <a:pt x="4746" y="11585"/>
                    </a:lnTo>
                    <a:lnTo>
                      <a:pt x="5211" y="11573"/>
                    </a:lnTo>
                    <a:lnTo>
                      <a:pt x="6072" y="11457"/>
                    </a:lnTo>
                    <a:lnTo>
                      <a:pt x="6851" y="11212"/>
                    </a:lnTo>
                    <a:lnTo>
                      <a:pt x="7525" y="10840"/>
                    </a:lnTo>
                    <a:lnTo>
                      <a:pt x="7828" y="10596"/>
                    </a:lnTo>
                    <a:lnTo>
                      <a:pt x="8119" y="10340"/>
                    </a:lnTo>
                    <a:lnTo>
                      <a:pt x="8561" y="9793"/>
                    </a:lnTo>
                    <a:lnTo>
                      <a:pt x="8863" y="9189"/>
                    </a:lnTo>
                    <a:lnTo>
                      <a:pt x="9014" y="8514"/>
                    </a:lnTo>
                    <a:lnTo>
                      <a:pt x="9026" y="8153"/>
                    </a:lnTo>
                    <a:lnTo>
                      <a:pt x="9014" y="7886"/>
                    </a:lnTo>
                    <a:lnTo>
                      <a:pt x="8933" y="7374"/>
                    </a:lnTo>
                    <a:lnTo>
                      <a:pt x="8747" y="6886"/>
                    </a:lnTo>
                    <a:lnTo>
                      <a:pt x="8468" y="6420"/>
                    </a:lnTo>
                    <a:lnTo>
                      <a:pt x="8293" y="6211"/>
                    </a:lnTo>
                    <a:lnTo>
                      <a:pt x="8107" y="5990"/>
                    </a:lnTo>
                    <a:lnTo>
                      <a:pt x="7630" y="5618"/>
                    </a:lnTo>
                    <a:lnTo>
                      <a:pt x="7072" y="5315"/>
                    </a:lnTo>
                    <a:lnTo>
                      <a:pt x="6397" y="5071"/>
                    </a:lnTo>
                    <a:lnTo>
                      <a:pt x="6025" y="4990"/>
                    </a:lnTo>
                    <a:lnTo>
                      <a:pt x="3873" y="4478"/>
                    </a:lnTo>
                    <a:lnTo>
                      <a:pt x="3536" y="4385"/>
                    </a:lnTo>
                    <a:lnTo>
                      <a:pt x="2989" y="4152"/>
                    </a:lnTo>
                    <a:lnTo>
                      <a:pt x="2629" y="3827"/>
                    </a:lnTo>
                    <a:lnTo>
                      <a:pt x="2454" y="3443"/>
                    </a:lnTo>
                    <a:lnTo>
                      <a:pt x="2431" y="3210"/>
                    </a:lnTo>
                    <a:lnTo>
                      <a:pt x="2443" y="3059"/>
                    </a:lnTo>
                    <a:lnTo>
                      <a:pt x="2524" y="2768"/>
                    </a:lnTo>
                    <a:lnTo>
                      <a:pt x="2687" y="2512"/>
                    </a:lnTo>
                    <a:lnTo>
                      <a:pt x="2920" y="2291"/>
                    </a:lnTo>
                    <a:lnTo>
                      <a:pt x="3059" y="2198"/>
                    </a:lnTo>
                    <a:lnTo>
                      <a:pt x="3222" y="2105"/>
                    </a:lnTo>
                    <a:lnTo>
                      <a:pt x="3559" y="1966"/>
                    </a:lnTo>
                    <a:lnTo>
                      <a:pt x="4141" y="1826"/>
                    </a:lnTo>
                    <a:lnTo>
                      <a:pt x="4583" y="1815"/>
                    </a:lnTo>
                    <a:lnTo>
                      <a:pt x="5048" y="1826"/>
                    </a:lnTo>
                    <a:lnTo>
                      <a:pt x="5641" y="1954"/>
                    </a:lnTo>
                    <a:lnTo>
                      <a:pt x="5990" y="2094"/>
                    </a:lnTo>
                    <a:lnTo>
                      <a:pt x="6304" y="2268"/>
                    </a:lnTo>
                    <a:lnTo>
                      <a:pt x="6583" y="2489"/>
                    </a:lnTo>
                    <a:lnTo>
                      <a:pt x="6804" y="2768"/>
                    </a:lnTo>
                    <a:lnTo>
                      <a:pt x="7002" y="3082"/>
                    </a:lnTo>
                    <a:lnTo>
                      <a:pt x="7072" y="3257"/>
                    </a:lnTo>
                    <a:lnTo>
                      <a:pt x="8851" y="2524"/>
                    </a:lnTo>
                    <a:lnTo>
                      <a:pt x="8723" y="2233"/>
                    </a:lnTo>
                    <a:lnTo>
                      <a:pt x="8398" y="1687"/>
                    </a:lnTo>
                    <a:lnTo>
                      <a:pt x="8002" y="1221"/>
                    </a:lnTo>
                    <a:lnTo>
                      <a:pt x="7514" y="826"/>
                    </a:lnTo>
                    <a:lnTo>
                      <a:pt x="7235" y="652"/>
                    </a:lnTo>
                    <a:lnTo>
                      <a:pt x="6944" y="500"/>
                    </a:lnTo>
                    <a:lnTo>
                      <a:pt x="6339" y="244"/>
                    </a:lnTo>
                    <a:lnTo>
                      <a:pt x="5699" y="82"/>
                    </a:lnTo>
                    <a:lnTo>
                      <a:pt x="501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4"/>
              <p:cNvSpPr/>
              <p:nvPr/>
            </p:nvSpPr>
            <p:spPr>
              <a:xfrm>
                <a:off x="7990463" y="-414801"/>
                <a:ext cx="366199" cy="399437"/>
              </a:xfrm>
              <a:custGeom>
                <a:rect b="b" l="l" r="r" t="t"/>
                <a:pathLst>
                  <a:path extrusionOk="0" h="11609" w="10643">
                    <a:moveTo>
                      <a:pt x="5653" y="1885"/>
                    </a:moveTo>
                    <a:lnTo>
                      <a:pt x="6339" y="1990"/>
                    </a:lnTo>
                    <a:lnTo>
                      <a:pt x="6921" y="2211"/>
                    </a:lnTo>
                    <a:lnTo>
                      <a:pt x="7409" y="2525"/>
                    </a:lnTo>
                    <a:lnTo>
                      <a:pt x="7619" y="2723"/>
                    </a:lnTo>
                    <a:lnTo>
                      <a:pt x="7805" y="2944"/>
                    </a:lnTo>
                    <a:lnTo>
                      <a:pt x="8107" y="3374"/>
                    </a:lnTo>
                    <a:lnTo>
                      <a:pt x="8328" y="3816"/>
                    </a:lnTo>
                    <a:lnTo>
                      <a:pt x="8444" y="4269"/>
                    </a:lnTo>
                    <a:lnTo>
                      <a:pt x="8479" y="4502"/>
                    </a:lnTo>
                    <a:lnTo>
                      <a:pt x="2164" y="4502"/>
                    </a:lnTo>
                    <a:lnTo>
                      <a:pt x="2245" y="4200"/>
                    </a:lnTo>
                    <a:lnTo>
                      <a:pt x="2478" y="3665"/>
                    </a:lnTo>
                    <a:lnTo>
                      <a:pt x="2757" y="3199"/>
                    </a:lnTo>
                    <a:lnTo>
                      <a:pt x="3106" y="2781"/>
                    </a:lnTo>
                    <a:lnTo>
                      <a:pt x="3315" y="2595"/>
                    </a:lnTo>
                    <a:lnTo>
                      <a:pt x="3524" y="2420"/>
                    </a:lnTo>
                    <a:lnTo>
                      <a:pt x="3978" y="2153"/>
                    </a:lnTo>
                    <a:lnTo>
                      <a:pt x="4467" y="1978"/>
                    </a:lnTo>
                    <a:lnTo>
                      <a:pt x="4990" y="1885"/>
                    </a:lnTo>
                    <a:close/>
                    <a:moveTo>
                      <a:pt x="5316" y="1"/>
                    </a:moveTo>
                    <a:lnTo>
                      <a:pt x="5036" y="13"/>
                    </a:lnTo>
                    <a:lnTo>
                      <a:pt x="4478" y="71"/>
                    </a:lnTo>
                    <a:lnTo>
                      <a:pt x="3955" y="175"/>
                    </a:lnTo>
                    <a:lnTo>
                      <a:pt x="3443" y="338"/>
                    </a:lnTo>
                    <a:lnTo>
                      <a:pt x="2966" y="548"/>
                    </a:lnTo>
                    <a:lnTo>
                      <a:pt x="2513" y="815"/>
                    </a:lnTo>
                    <a:lnTo>
                      <a:pt x="2082" y="1141"/>
                    </a:lnTo>
                    <a:lnTo>
                      <a:pt x="1687" y="1513"/>
                    </a:lnTo>
                    <a:lnTo>
                      <a:pt x="1501" y="1722"/>
                    </a:lnTo>
                    <a:lnTo>
                      <a:pt x="1140" y="2153"/>
                    </a:lnTo>
                    <a:lnTo>
                      <a:pt x="570" y="3095"/>
                    </a:lnTo>
                    <a:lnTo>
                      <a:pt x="198" y="4118"/>
                    </a:lnTo>
                    <a:lnTo>
                      <a:pt x="12" y="5223"/>
                    </a:lnTo>
                    <a:lnTo>
                      <a:pt x="0" y="5805"/>
                    </a:lnTo>
                    <a:lnTo>
                      <a:pt x="12" y="6433"/>
                    </a:lnTo>
                    <a:lnTo>
                      <a:pt x="210" y="7584"/>
                    </a:lnTo>
                    <a:lnTo>
                      <a:pt x="477" y="8364"/>
                    </a:lnTo>
                    <a:lnTo>
                      <a:pt x="721" y="8864"/>
                    </a:lnTo>
                    <a:lnTo>
                      <a:pt x="1012" y="9317"/>
                    </a:lnTo>
                    <a:lnTo>
                      <a:pt x="1349" y="9759"/>
                    </a:lnTo>
                    <a:lnTo>
                      <a:pt x="1536" y="9969"/>
                    </a:lnTo>
                    <a:lnTo>
                      <a:pt x="1733" y="10166"/>
                    </a:lnTo>
                    <a:lnTo>
                      <a:pt x="2152" y="10527"/>
                    </a:lnTo>
                    <a:lnTo>
                      <a:pt x="2594" y="10829"/>
                    </a:lnTo>
                    <a:lnTo>
                      <a:pt x="3071" y="11085"/>
                    </a:lnTo>
                    <a:lnTo>
                      <a:pt x="3571" y="11295"/>
                    </a:lnTo>
                    <a:lnTo>
                      <a:pt x="4094" y="11446"/>
                    </a:lnTo>
                    <a:lnTo>
                      <a:pt x="4943" y="11597"/>
                    </a:lnTo>
                    <a:lnTo>
                      <a:pt x="5548" y="11609"/>
                    </a:lnTo>
                    <a:lnTo>
                      <a:pt x="5990" y="11597"/>
                    </a:lnTo>
                    <a:lnTo>
                      <a:pt x="6804" y="11492"/>
                    </a:lnTo>
                    <a:lnTo>
                      <a:pt x="7549" y="11271"/>
                    </a:lnTo>
                    <a:lnTo>
                      <a:pt x="8223" y="10957"/>
                    </a:lnTo>
                    <a:lnTo>
                      <a:pt x="8537" y="10748"/>
                    </a:lnTo>
                    <a:lnTo>
                      <a:pt x="8828" y="10539"/>
                    </a:lnTo>
                    <a:lnTo>
                      <a:pt x="9363" y="10050"/>
                    </a:lnTo>
                    <a:lnTo>
                      <a:pt x="9793" y="9527"/>
                    </a:lnTo>
                    <a:lnTo>
                      <a:pt x="10154" y="8945"/>
                    </a:lnTo>
                    <a:lnTo>
                      <a:pt x="10294" y="8631"/>
                    </a:lnTo>
                    <a:lnTo>
                      <a:pt x="8479" y="7875"/>
                    </a:lnTo>
                    <a:lnTo>
                      <a:pt x="8375" y="8096"/>
                    </a:lnTo>
                    <a:lnTo>
                      <a:pt x="8130" y="8503"/>
                    </a:lnTo>
                    <a:lnTo>
                      <a:pt x="7851" y="8852"/>
                    </a:lnTo>
                    <a:lnTo>
                      <a:pt x="7525" y="9143"/>
                    </a:lnTo>
                    <a:lnTo>
                      <a:pt x="7153" y="9375"/>
                    </a:lnTo>
                    <a:lnTo>
                      <a:pt x="6735" y="9550"/>
                    </a:lnTo>
                    <a:lnTo>
                      <a:pt x="6269" y="9666"/>
                    </a:lnTo>
                    <a:lnTo>
                      <a:pt x="5769" y="9724"/>
                    </a:lnTo>
                    <a:lnTo>
                      <a:pt x="5490" y="9736"/>
                    </a:lnTo>
                    <a:lnTo>
                      <a:pt x="5153" y="9724"/>
                    </a:lnTo>
                    <a:lnTo>
                      <a:pt x="4525" y="9608"/>
                    </a:lnTo>
                    <a:lnTo>
                      <a:pt x="3931" y="9364"/>
                    </a:lnTo>
                    <a:lnTo>
                      <a:pt x="3373" y="9003"/>
                    </a:lnTo>
                    <a:lnTo>
                      <a:pt x="3129" y="8771"/>
                    </a:lnTo>
                    <a:lnTo>
                      <a:pt x="2873" y="8526"/>
                    </a:lnTo>
                    <a:lnTo>
                      <a:pt x="2489" y="7956"/>
                    </a:lnTo>
                    <a:lnTo>
                      <a:pt x="2210" y="7305"/>
                    </a:lnTo>
                    <a:lnTo>
                      <a:pt x="2047" y="6572"/>
                    </a:lnTo>
                    <a:lnTo>
                      <a:pt x="2024" y="6165"/>
                    </a:lnTo>
                    <a:lnTo>
                      <a:pt x="10608" y="6165"/>
                    </a:lnTo>
                    <a:lnTo>
                      <a:pt x="10643" y="5793"/>
                    </a:lnTo>
                    <a:lnTo>
                      <a:pt x="10619" y="5142"/>
                    </a:lnTo>
                    <a:lnTo>
                      <a:pt x="10445" y="3955"/>
                    </a:lnTo>
                    <a:lnTo>
                      <a:pt x="10189" y="3153"/>
                    </a:lnTo>
                    <a:lnTo>
                      <a:pt x="9956" y="2664"/>
                    </a:lnTo>
                    <a:lnTo>
                      <a:pt x="9689" y="2199"/>
                    </a:lnTo>
                    <a:lnTo>
                      <a:pt x="9363" y="1780"/>
                    </a:lnTo>
                    <a:lnTo>
                      <a:pt x="9189" y="1571"/>
                    </a:lnTo>
                    <a:lnTo>
                      <a:pt x="9003" y="1385"/>
                    </a:lnTo>
                    <a:lnTo>
                      <a:pt x="8607" y="1036"/>
                    </a:lnTo>
                    <a:lnTo>
                      <a:pt x="8188" y="745"/>
                    </a:lnTo>
                    <a:lnTo>
                      <a:pt x="7735" y="501"/>
                    </a:lnTo>
                    <a:lnTo>
                      <a:pt x="7258"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71" name="Google Shape;471;p34"/>
            <p:cNvGrpSpPr/>
            <p:nvPr/>
          </p:nvGrpSpPr>
          <p:grpSpPr>
            <a:xfrm>
              <a:off x="617758" y="4545787"/>
              <a:ext cx="281169" cy="281165"/>
              <a:chOff x="617758" y="4545787"/>
              <a:chExt cx="281169" cy="281165"/>
            </a:xfrm>
          </p:grpSpPr>
          <p:sp>
            <p:nvSpPr>
              <p:cNvPr id="472" name="Google Shape;472;p34"/>
              <p:cNvSpPr/>
              <p:nvPr/>
            </p:nvSpPr>
            <p:spPr>
              <a:xfrm>
                <a:off x="640318" y="4545787"/>
                <a:ext cx="243368" cy="172522"/>
              </a:xfrm>
              <a:custGeom>
                <a:rect b="b" l="l" r="r" t="t"/>
                <a:pathLst>
                  <a:path extrusionOk="0" h="18948" w="26729">
                    <a:moveTo>
                      <a:pt x="12469" y="0"/>
                    </a:moveTo>
                    <a:lnTo>
                      <a:pt x="11457" y="70"/>
                    </a:lnTo>
                    <a:lnTo>
                      <a:pt x="10480" y="198"/>
                    </a:lnTo>
                    <a:lnTo>
                      <a:pt x="9514" y="384"/>
                    </a:lnTo>
                    <a:lnTo>
                      <a:pt x="8561" y="629"/>
                    </a:lnTo>
                    <a:lnTo>
                      <a:pt x="7642" y="931"/>
                    </a:lnTo>
                    <a:lnTo>
                      <a:pt x="6758" y="1291"/>
                    </a:lnTo>
                    <a:lnTo>
                      <a:pt x="5885" y="1710"/>
                    </a:lnTo>
                    <a:lnTo>
                      <a:pt x="5060" y="2175"/>
                    </a:lnTo>
                    <a:lnTo>
                      <a:pt x="4257" y="2687"/>
                    </a:lnTo>
                    <a:lnTo>
                      <a:pt x="3489" y="3245"/>
                    </a:lnTo>
                    <a:lnTo>
                      <a:pt x="2768" y="3850"/>
                    </a:lnTo>
                    <a:lnTo>
                      <a:pt x="2071" y="4502"/>
                    </a:lnTo>
                    <a:lnTo>
                      <a:pt x="1419" y="5188"/>
                    </a:lnTo>
                    <a:lnTo>
                      <a:pt x="814" y="5921"/>
                    </a:lnTo>
                    <a:lnTo>
                      <a:pt x="256" y="6688"/>
                    </a:lnTo>
                    <a:lnTo>
                      <a:pt x="0" y="7084"/>
                    </a:lnTo>
                    <a:lnTo>
                      <a:pt x="0" y="18947"/>
                    </a:lnTo>
                    <a:lnTo>
                      <a:pt x="6897" y="18947"/>
                    </a:lnTo>
                    <a:lnTo>
                      <a:pt x="12980" y="8421"/>
                    </a:lnTo>
                    <a:lnTo>
                      <a:pt x="26728" y="8421"/>
                    </a:lnTo>
                    <a:lnTo>
                      <a:pt x="26484" y="7956"/>
                    </a:lnTo>
                    <a:lnTo>
                      <a:pt x="25949" y="7049"/>
                    </a:lnTo>
                    <a:lnTo>
                      <a:pt x="25344" y="6200"/>
                    </a:lnTo>
                    <a:lnTo>
                      <a:pt x="24693" y="5386"/>
                    </a:lnTo>
                    <a:lnTo>
                      <a:pt x="23983" y="4618"/>
                    </a:lnTo>
                    <a:lnTo>
                      <a:pt x="23227" y="3897"/>
                    </a:lnTo>
                    <a:lnTo>
                      <a:pt x="22425" y="3234"/>
                    </a:lnTo>
                    <a:lnTo>
                      <a:pt x="21587" y="2617"/>
                    </a:lnTo>
                    <a:lnTo>
                      <a:pt x="20692" y="2059"/>
                    </a:lnTo>
                    <a:lnTo>
                      <a:pt x="19761" y="1571"/>
                    </a:lnTo>
                    <a:lnTo>
                      <a:pt x="18807" y="1140"/>
                    </a:lnTo>
                    <a:lnTo>
                      <a:pt x="17807" y="768"/>
                    </a:lnTo>
                    <a:lnTo>
                      <a:pt x="16772" y="466"/>
                    </a:lnTo>
                    <a:lnTo>
                      <a:pt x="15725" y="245"/>
                    </a:lnTo>
                    <a:lnTo>
                      <a:pt x="14644" y="82"/>
                    </a:lnTo>
                    <a:lnTo>
                      <a:pt x="13539" y="12"/>
                    </a:lnTo>
                    <a:lnTo>
                      <a:pt x="12980"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4"/>
              <p:cNvSpPr/>
              <p:nvPr/>
            </p:nvSpPr>
            <p:spPr>
              <a:xfrm>
                <a:off x="617758" y="4610273"/>
                <a:ext cx="196031" cy="216572"/>
              </a:xfrm>
              <a:custGeom>
                <a:rect b="b" l="l" r="r" t="t"/>
                <a:pathLst>
                  <a:path extrusionOk="0" h="23786" w="21530">
                    <a:moveTo>
                      <a:pt x="2455" y="1"/>
                    </a:moveTo>
                    <a:lnTo>
                      <a:pt x="2176" y="454"/>
                    </a:lnTo>
                    <a:lnTo>
                      <a:pt x="1652" y="1396"/>
                    </a:lnTo>
                    <a:lnTo>
                      <a:pt x="1199" y="2385"/>
                    </a:lnTo>
                    <a:lnTo>
                      <a:pt x="815" y="3397"/>
                    </a:lnTo>
                    <a:lnTo>
                      <a:pt x="489" y="4455"/>
                    </a:lnTo>
                    <a:lnTo>
                      <a:pt x="257" y="5537"/>
                    </a:lnTo>
                    <a:lnTo>
                      <a:pt x="94" y="6642"/>
                    </a:lnTo>
                    <a:lnTo>
                      <a:pt x="12" y="7770"/>
                    </a:lnTo>
                    <a:lnTo>
                      <a:pt x="1" y="8340"/>
                    </a:lnTo>
                    <a:lnTo>
                      <a:pt x="12" y="9119"/>
                    </a:lnTo>
                    <a:lnTo>
                      <a:pt x="164" y="10631"/>
                    </a:lnTo>
                    <a:lnTo>
                      <a:pt x="466" y="12097"/>
                    </a:lnTo>
                    <a:lnTo>
                      <a:pt x="885" y="13516"/>
                    </a:lnTo>
                    <a:lnTo>
                      <a:pt x="1443" y="14865"/>
                    </a:lnTo>
                    <a:lnTo>
                      <a:pt x="2118" y="16156"/>
                    </a:lnTo>
                    <a:lnTo>
                      <a:pt x="2909" y="17366"/>
                    </a:lnTo>
                    <a:lnTo>
                      <a:pt x="3816" y="18505"/>
                    </a:lnTo>
                    <a:lnTo>
                      <a:pt x="4804" y="19541"/>
                    </a:lnTo>
                    <a:lnTo>
                      <a:pt x="5898" y="20483"/>
                    </a:lnTo>
                    <a:lnTo>
                      <a:pt x="7072" y="21332"/>
                    </a:lnTo>
                    <a:lnTo>
                      <a:pt x="8317" y="22064"/>
                    </a:lnTo>
                    <a:lnTo>
                      <a:pt x="9643" y="22669"/>
                    </a:lnTo>
                    <a:lnTo>
                      <a:pt x="11027" y="23158"/>
                    </a:lnTo>
                    <a:lnTo>
                      <a:pt x="12469" y="23518"/>
                    </a:lnTo>
                    <a:lnTo>
                      <a:pt x="13970" y="23739"/>
                    </a:lnTo>
                    <a:lnTo>
                      <a:pt x="14726" y="23786"/>
                    </a:lnTo>
                    <a:lnTo>
                      <a:pt x="21530" y="16982"/>
                    </a:lnTo>
                    <a:lnTo>
                      <a:pt x="21530" y="11864"/>
                    </a:lnTo>
                    <a:lnTo>
                      <a:pt x="9375" y="11864"/>
                    </a:lnTo>
                    <a:lnTo>
                      <a:pt x="24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4"/>
              <p:cNvSpPr/>
              <p:nvPr/>
            </p:nvSpPr>
            <p:spPr>
              <a:xfrm>
                <a:off x="751708" y="4622454"/>
                <a:ext cx="147219" cy="204498"/>
              </a:xfrm>
              <a:custGeom>
                <a:rect b="b" l="l" r="r" t="t"/>
                <a:pathLst>
                  <a:path extrusionOk="0" h="22460" w="16169">
                    <a:moveTo>
                      <a:pt x="745" y="0"/>
                    </a:moveTo>
                    <a:lnTo>
                      <a:pt x="6817" y="10526"/>
                    </a:lnTo>
                    <a:lnTo>
                      <a:pt x="1" y="22448"/>
                    </a:lnTo>
                    <a:lnTo>
                      <a:pt x="362" y="22459"/>
                    </a:lnTo>
                    <a:lnTo>
                      <a:pt x="734" y="22459"/>
                    </a:lnTo>
                    <a:lnTo>
                      <a:pt x="1525" y="22448"/>
                    </a:lnTo>
                    <a:lnTo>
                      <a:pt x="3083" y="22285"/>
                    </a:lnTo>
                    <a:lnTo>
                      <a:pt x="4595" y="21983"/>
                    </a:lnTo>
                    <a:lnTo>
                      <a:pt x="6037" y="21529"/>
                    </a:lnTo>
                    <a:lnTo>
                      <a:pt x="7433" y="20936"/>
                    </a:lnTo>
                    <a:lnTo>
                      <a:pt x="8736" y="20226"/>
                    </a:lnTo>
                    <a:lnTo>
                      <a:pt x="9969" y="19389"/>
                    </a:lnTo>
                    <a:lnTo>
                      <a:pt x="11120" y="18447"/>
                    </a:lnTo>
                    <a:lnTo>
                      <a:pt x="12167" y="17400"/>
                    </a:lnTo>
                    <a:lnTo>
                      <a:pt x="13109" y="16260"/>
                    </a:lnTo>
                    <a:lnTo>
                      <a:pt x="13935" y="15027"/>
                    </a:lnTo>
                    <a:lnTo>
                      <a:pt x="14656" y="13713"/>
                    </a:lnTo>
                    <a:lnTo>
                      <a:pt x="15238" y="12329"/>
                    </a:lnTo>
                    <a:lnTo>
                      <a:pt x="15691" y="10875"/>
                    </a:lnTo>
                    <a:lnTo>
                      <a:pt x="15994" y="9375"/>
                    </a:lnTo>
                    <a:lnTo>
                      <a:pt x="16156" y="7816"/>
                    </a:lnTo>
                    <a:lnTo>
                      <a:pt x="16168" y="7025"/>
                    </a:lnTo>
                    <a:lnTo>
                      <a:pt x="16168" y="6548"/>
                    </a:lnTo>
                    <a:lnTo>
                      <a:pt x="16110" y="5606"/>
                    </a:lnTo>
                    <a:lnTo>
                      <a:pt x="15994" y="4699"/>
                    </a:lnTo>
                    <a:lnTo>
                      <a:pt x="15831" y="3792"/>
                    </a:lnTo>
                    <a:lnTo>
                      <a:pt x="15493" y="2478"/>
                    </a:lnTo>
                    <a:lnTo>
                      <a:pt x="14865" y="791"/>
                    </a:lnTo>
                    <a:lnTo>
                      <a:pt x="14482"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4"/>
              <p:cNvSpPr/>
              <p:nvPr/>
            </p:nvSpPr>
            <p:spPr>
              <a:xfrm>
                <a:off x="694534" y="4622454"/>
                <a:ext cx="127825" cy="127825"/>
              </a:xfrm>
              <a:custGeom>
                <a:rect b="b" l="l" r="r" t="t"/>
                <a:pathLst>
                  <a:path extrusionOk="0" h="14039" w="14039">
                    <a:moveTo>
                      <a:pt x="6665" y="0"/>
                    </a:moveTo>
                    <a:lnTo>
                      <a:pt x="5955" y="70"/>
                    </a:lnTo>
                    <a:lnTo>
                      <a:pt x="5269" y="221"/>
                    </a:lnTo>
                    <a:lnTo>
                      <a:pt x="4606" y="419"/>
                    </a:lnTo>
                    <a:lnTo>
                      <a:pt x="3978" y="686"/>
                    </a:lnTo>
                    <a:lnTo>
                      <a:pt x="3385" y="1012"/>
                    </a:lnTo>
                    <a:lnTo>
                      <a:pt x="2815" y="1396"/>
                    </a:lnTo>
                    <a:lnTo>
                      <a:pt x="2303" y="1815"/>
                    </a:lnTo>
                    <a:lnTo>
                      <a:pt x="1826" y="2292"/>
                    </a:lnTo>
                    <a:lnTo>
                      <a:pt x="1396" y="2815"/>
                    </a:lnTo>
                    <a:lnTo>
                      <a:pt x="1012" y="3373"/>
                    </a:lnTo>
                    <a:lnTo>
                      <a:pt x="686" y="3978"/>
                    </a:lnTo>
                    <a:lnTo>
                      <a:pt x="419" y="4606"/>
                    </a:lnTo>
                    <a:lnTo>
                      <a:pt x="221" y="5269"/>
                    </a:lnTo>
                    <a:lnTo>
                      <a:pt x="82" y="5944"/>
                    </a:lnTo>
                    <a:lnTo>
                      <a:pt x="12" y="6653"/>
                    </a:lnTo>
                    <a:lnTo>
                      <a:pt x="0" y="7025"/>
                    </a:lnTo>
                    <a:lnTo>
                      <a:pt x="12" y="7386"/>
                    </a:lnTo>
                    <a:lnTo>
                      <a:pt x="82" y="8095"/>
                    </a:lnTo>
                    <a:lnTo>
                      <a:pt x="221" y="8770"/>
                    </a:lnTo>
                    <a:lnTo>
                      <a:pt x="419" y="9433"/>
                    </a:lnTo>
                    <a:lnTo>
                      <a:pt x="686" y="10061"/>
                    </a:lnTo>
                    <a:lnTo>
                      <a:pt x="1012" y="10666"/>
                    </a:lnTo>
                    <a:lnTo>
                      <a:pt x="1396" y="11224"/>
                    </a:lnTo>
                    <a:lnTo>
                      <a:pt x="1826" y="11747"/>
                    </a:lnTo>
                    <a:lnTo>
                      <a:pt x="2303" y="12224"/>
                    </a:lnTo>
                    <a:lnTo>
                      <a:pt x="2815" y="12643"/>
                    </a:lnTo>
                    <a:lnTo>
                      <a:pt x="3385" y="13027"/>
                    </a:lnTo>
                    <a:lnTo>
                      <a:pt x="3978" y="13352"/>
                    </a:lnTo>
                    <a:lnTo>
                      <a:pt x="4606" y="13620"/>
                    </a:lnTo>
                    <a:lnTo>
                      <a:pt x="5269" y="13818"/>
                    </a:lnTo>
                    <a:lnTo>
                      <a:pt x="5955" y="13969"/>
                    </a:lnTo>
                    <a:lnTo>
                      <a:pt x="6665" y="14039"/>
                    </a:lnTo>
                    <a:lnTo>
                      <a:pt x="7386" y="14039"/>
                    </a:lnTo>
                    <a:lnTo>
                      <a:pt x="8095" y="13969"/>
                    </a:lnTo>
                    <a:lnTo>
                      <a:pt x="8782" y="13818"/>
                    </a:lnTo>
                    <a:lnTo>
                      <a:pt x="9433" y="13620"/>
                    </a:lnTo>
                    <a:lnTo>
                      <a:pt x="10073" y="13352"/>
                    </a:lnTo>
                    <a:lnTo>
                      <a:pt x="10666" y="13027"/>
                    </a:lnTo>
                    <a:lnTo>
                      <a:pt x="11224" y="12643"/>
                    </a:lnTo>
                    <a:lnTo>
                      <a:pt x="11748" y="12224"/>
                    </a:lnTo>
                    <a:lnTo>
                      <a:pt x="12224" y="11747"/>
                    </a:lnTo>
                    <a:lnTo>
                      <a:pt x="12655" y="11224"/>
                    </a:lnTo>
                    <a:lnTo>
                      <a:pt x="13027" y="10666"/>
                    </a:lnTo>
                    <a:lnTo>
                      <a:pt x="13353" y="10061"/>
                    </a:lnTo>
                    <a:lnTo>
                      <a:pt x="13620" y="9433"/>
                    </a:lnTo>
                    <a:lnTo>
                      <a:pt x="13830" y="8770"/>
                    </a:lnTo>
                    <a:lnTo>
                      <a:pt x="13969" y="8095"/>
                    </a:lnTo>
                    <a:lnTo>
                      <a:pt x="14039" y="7386"/>
                    </a:lnTo>
                    <a:lnTo>
                      <a:pt x="14039" y="7025"/>
                    </a:lnTo>
                    <a:lnTo>
                      <a:pt x="14039" y="6653"/>
                    </a:lnTo>
                    <a:lnTo>
                      <a:pt x="13969" y="5944"/>
                    </a:lnTo>
                    <a:lnTo>
                      <a:pt x="13830" y="5269"/>
                    </a:lnTo>
                    <a:lnTo>
                      <a:pt x="13620" y="4606"/>
                    </a:lnTo>
                    <a:lnTo>
                      <a:pt x="13353" y="3978"/>
                    </a:lnTo>
                    <a:lnTo>
                      <a:pt x="13027" y="3373"/>
                    </a:lnTo>
                    <a:lnTo>
                      <a:pt x="12655" y="2815"/>
                    </a:lnTo>
                    <a:lnTo>
                      <a:pt x="12224" y="2292"/>
                    </a:lnTo>
                    <a:lnTo>
                      <a:pt x="11748" y="1815"/>
                    </a:lnTo>
                    <a:lnTo>
                      <a:pt x="11224" y="1396"/>
                    </a:lnTo>
                    <a:lnTo>
                      <a:pt x="10666" y="1012"/>
                    </a:lnTo>
                    <a:lnTo>
                      <a:pt x="10073" y="686"/>
                    </a:lnTo>
                    <a:lnTo>
                      <a:pt x="9433" y="419"/>
                    </a:lnTo>
                    <a:lnTo>
                      <a:pt x="8782" y="221"/>
                    </a:lnTo>
                    <a:lnTo>
                      <a:pt x="8095" y="70"/>
                    </a:lnTo>
                    <a:lnTo>
                      <a:pt x="738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4"/>
              <p:cNvSpPr/>
              <p:nvPr/>
            </p:nvSpPr>
            <p:spPr>
              <a:xfrm>
                <a:off x="707343" y="4635264"/>
                <a:ext cx="102204" cy="102204"/>
              </a:xfrm>
              <a:custGeom>
                <a:rect b="b" l="l" r="r" t="t"/>
                <a:pathLst>
                  <a:path extrusionOk="0" h="11225" w="11225">
                    <a:moveTo>
                      <a:pt x="5328" y="1"/>
                    </a:moveTo>
                    <a:lnTo>
                      <a:pt x="4758" y="59"/>
                    </a:lnTo>
                    <a:lnTo>
                      <a:pt x="4211" y="175"/>
                    </a:lnTo>
                    <a:lnTo>
                      <a:pt x="3688" y="338"/>
                    </a:lnTo>
                    <a:lnTo>
                      <a:pt x="2932" y="675"/>
                    </a:lnTo>
                    <a:lnTo>
                      <a:pt x="2036" y="1280"/>
                    </a:lnTo>
                    <a:lnTo>
                      <a:pt x="1280" y="2036"/>
                    </a:lnTo>
                    <a:lnTo>
                      <a:pt x="675" y="2932"/>
                    </a:lnTo>
                    <a:lnTo>
                      <a:pt x="338" y="3688"/>
                    </a:lnTo>
                    <a:lnTo>
                      <a:pt x="175" y="4211"/>
                    </a:lnTo>
                    <a:lnTo>
                      <a:pt x="70" y="4758"/>
                    </a:lnTo>
                    <a:lnTo>
                      <a:pt x="12" y="5328"/>
                    </a:lnTo>
                    <a:lnTo>
                      <a:pt x="1" y="5618"/>
                    </a:lnTo>
                    <a:lnTo>
                      <a:pt x="12" y="5897"/>
                    </a:lnTo>
                    <a:lnTo>
                      <a:pt x="70" y="6467"/>
                    </a:lnTo>
                    <a:lnTo>
                      <a:pt x="175" y="7014"/>
                    </a:lnTo>
                    <a:lnTo>
                      <a:pt x="338" y="7537"/>
                    </a:lnTo>
                    <a:lnTo>
                      <a:pt x="675" y="8293"/>
                    </a:lnTo>
                    <a:lnTo>
                      <a:pt x="1280" y="9189"/>
                    </a:lnTo>
                    <a:lnTo>
                      <a:pt x="2036" y="9945"/>
                    </a:lnTo>
                    <a:lnTo>
                      <a:pt x="2932" y="10550"/>
                    </a:lnTo>
                    <a:lnTo>
                      <a:pt x="3688" y="10887"/>
                    </a:lnTo>
                    <a:lnTo>
                      <a:pt x="4211" y="11050"/>
                    </a:lnTo>
                    <a:lnTo>
                      <a:pt x="4758" y="11166"/>
                    </a:lnTo>
                    <a:lnTo>
                      <a:pt x="5328" y="11224"/>
                    </a:lnTo>
                    <a:lnTo>
                      <a:pt x="5909" y="11224"/>
                    </a:lnTo>
                    <a:lnTo>
                      <a:pt x="6467" y="11166"/>
                    </a:lnTo>
                    <a:lnTo>
                      <a:pt x="7014" y="11050"/>
                    </a:lnTo>
                    <a:lnTo>
                      <a:pt x="7549" y="10887"/>
                    </a:lnTo>
                    <a:lnTo>
                      <a:pt x="8294" y="10550"/>
                    </a:lnTo>
                    <a:lnTo>
                      <a:pt x="9189" y="9945"/>
                    </a:lnTo>
                    <a:lnTo>
                      <a:pt x="9957" y="9189"/>
                    </a:lnTo>
                    <a:lnTo>
                      <a:pt x="10562" y="8293"/>
                    </a:lnTo>
                    <a:lnTo>
                      <a:pt x="10887" y="7537"/>
                    </a:lnTo>
                    <a:lnTo>
                      <a:pt x="11050" y="7014"/>
                    </a:lnTo>
                    <a:lnTo>
                      <a:pt x="11166" y="6467"/>
                    </a:lnTo>
                    <a:lnTo>
                      <a:pt x="11225" y="5897"/>
                    </a:lnTo>
                    <a:lnTo>
                      <a:pt x="11225" y="5618"/>
                    </a:lnTo>
                    <a:lnTo>
                      <a:pt x="11225" y="5328"/>
                    </a:lnTo>
                    <a:lnTo>
                      <a:pt x="11166" y="4758"/>
                    </a:lnTo>
                    <a:lnTo>
                      <a:pt x="11050" y="4211"/>
                    </a:lnTo>
                    <a:lnTo>
                      <a:pt x="10887" y="3688"/>
                    </a:lnTo>
                    <a:lnTo>
                      <a:pt x="10562" y="2932"/>
                    </a:lnTo>
                    <a:lnTo>
                      <a:pt x="9957" y="2036"/>
                    </a:lnTo>
                    <a:lnTo>
                      <a:pt x="9189" y="1280"/>
                    </a:lnTo>
                    <a:lnTo>
                      <a:pt x="8294" y="675"/>
                    </a:lnTo>
                    <a:lnTo>
                      <a:pt x="7549" y="338"/>
                    </a:lnTo>
                    <a:lnTo>
                      <a:pt x="7014" y="175"/>
                    </a:lnTo>
                    <a:lnTo>
                      <a:pt x="6467" y="59"/>
                    </a:lnTo>
                    <a:lnTo>
                      <a:pt x="590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Chrome content">
  <p:cSld name="CUSTOM_3_1_1_1_1_1_1_1_1_1_1_1_2_1_1_2_1">
    <p:bg>
      <p:bgPr>
        <a:solidFill>
          <a:srgbClr val="FFFFFF"/>
        </a:solidFill>
      </p:bgPr>
    </p:bg>
    <p:spTree>
      <p:nvGrpSpPr>
        <p:cNvPr id="477" name="Shape 477"/>
        <p:cNvGrpSpPr/>
        <p:nvPr/>
      </p:nvGrpSpPr>
      <p:grpSpPr>
        <a:xfrm>
          <a:off x="0" y="0"/>
          <a:ext cx="0" cy="0"/>
          <a:chOff x="0" y="0"/>
          <a:chExt cx="0" cy="0"/>
        </a:xfrm>
      </p:grpSpPr>
      <p:sp>
        <p:nvSpPr>
          <p:cNvPr id="478" name="Google Shape;478;p35"/>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479" name="Google Shape;479;p35"/>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480" name="Google Shape;480;p35"/>
          <p:cNvGrpSpPr/>
          <p:nvPr/>
        </p:nvGrpSpPr>
        <p:grpSpPr>
          <a:xfrm>
            <a:off x="617758" y="4545787"/>
            <a:ext cx="1980069" cy="281165"/>
            <a:chOff x="617758" y="4545787"/>
            <a:chExt cx="1980069" cy="281165"/>
          </a:xfrm>
        </p:grpSpPr>
        <p:grpSp>
          <p:nvGrpSpPr>
            <p:cNvPr id="481" name="Google Shape;481;p35"/>
            <p:cNvGrpSpPr/>
            <p:nvPr/>
          </p:nvGrpSpPr>
          <p:grpSpPr>
            <a:xfrm>
              <a:off x="992087" y="4616099"/>
              <a:ext cx="1605739" cy="189759"/>
              <a:chOff x="2288108" y="-580061"/>
              <a:chExt cx="6068554" cy="717156"/>
            </a:xfrm>
          </p:grpSpPr>
          <p:sp>
            <p:nvSpPr>
              <p:cNvPr id="482" name="Google Shape;482;p35"/>
              <p:cNvSpPr/>
              <p:nvPr/>
            </p:nvSpPr>
            <p:spPr>
              <a:xfrm>
                <a:off x="2288108" y="-414388"/>
                <a:ext cx="359386" cy="399024"/>
              </a:xfrm>
              <a:custGeom>
                <a:rect b="b" l="l" r="r" t="t"/>
                <a:pathLst>
                  <a:path extrusionOk="0" h="11597" w="10445">
                    <a:moveTo>
                      <a:pt x="5583" y="1"/>
                    </a:moveTo>
                    <a:lnTo>
                      <a:pt x="4978" y="12"/>
                    </a:lnTo>
                    <a:lnTo>
                      <a:pt x="4141" y="152"/>
                    </a:lnTo>
                    <a:lnTo>
                      <a:pt x="3618" y="315"/>
                    </a:lnTo>
                    <a:lnTo>
                      <a:pt x="3106" y="512"/>
                    </a:lnTo>
                    <a:lnTo>
                      <a:pt x="2641" y="780"/>
                    </a:lnTo>
                    <a:lnTo>
                      <a:pt x="2187" y="1082"/>
                    </a:lnTo>
                    <a:lnTo>
                      <a:pt x="1768" y="1454"/>
                    </a:lnTo>
                    <a:lnTo>
                      <a:pt x="1571" y="1652"/>
                    </a:lnTo>
                    <a:lnTo>
                      <a:pt x="1373" y="1861"/>
                    </a:lnTo>
                    <a:lnTo>
                      <a:pt x="1035" y="2303"/>
                    </a:lnTo>
                    <a:lnTo>
                      <a:pt x="745" y="2769"/>
                    </a:lnTo>
                    <a:lnTo>
                      <a:pt x="500" y="3257"/>
                    </a:lnTo>
                    <a:lnTo>
                      <a:pt x="210" y="4048"/>
                    </a:lnTo>
                    <a:lnTo>
                      <a:pt x="12" y="5188"/>
                    </a:lnTo>
                    <a:lnTo>
                      <a:pt x="0" y="5793"/>
                    </a:lnTo>
                    <a:lnTo>
                      <a:pt x="12" y="6409"/>
                    </a:lnTo>
                    <a:lnTo>
                      <a:pt x="210" y="7549"/>
                    </a:lnTo>
                    <a:lnTo>
                      <a:pt x="500" y="8328"/>
                    </a:lnTo>
                    <a:lnTo>
                      <a:pt x="745" y="8828"/>
                    </a:lnTo>
                    <a:lnTo>
                      <a:pt x="1035" y="9294"/>
                    </a:lnTo>
                    <a:lnTo>
                      <a:pt x="1373" y="9736"/>
                    </a:lnTo>
                    <a:lnTo>
                      <a:pt x="1571" y="9945"/>
                    </a:lnTo>
                    <a:lnTo>
                      <a:pt x="1768" y="10143"/>
                    </a:lnTo>
                    <a:lnTo>
                      <a:pt x="2187" y="10503"/>
                    </a:lnTo>
                    <a:lnTo>
                      <a:pt x="2641" y="10817"/>
                    </a:lnTo>
                    <a:lnTo>
                      <a:pt x="3106" y="11073"/>
                    </a:lnTo>
                    <a:lnTo>
                      <a:pt x="3618" y="11283"/>
                    </a:lnTo>
                    <a:lnTo>
                      <a:pt x="4141" y="11434"/>
                    </a:lnTo>
                    <a:lnTo>
                      <a:pt x="4978" y="11585"/>
                    </a:lnTo>
                    <a:lnTo>
                      <a:pt x="5583" y="11597"/>
                    </a:lnTo>
                    <a:lnTo>
                      <a:pt x="6037" y="11585"/>
                    </a:lnTo>
                    <a:lnTo>
                      <a:pt x="6874" y="11469"/>
                    </a:lnTo>
                    <a:lnTo>
                      <a:pt x="7642" y="11236"/>
                    </a:lnTo>
                    <a:lnTo>
                      <a:pt x="8340" y="10887"/>
                    </a:lnTo>
                    <a:lnTo>
                      <a:pt x="8654" y="10666"/>
                    </a:lnTo>
                    <a:lnTo>
                      <a:pt x="8956" y="10433"/>
                    </a:lnTo>
                    <a:lnTo>
                      <a:pt x="9491" y="9933"/>
                    </a:lnTo>
                    <a:lnTo>
                      <a:pt x="9933" y="9375"/>
                    </a:lnTo>
                    <a:lnTo>
                      <a:pt x="10294" y="8770"/>
                    </a:lnTo>
                    <a:lnTo>
                      <a:pt x="10445" y="8445"/>
                    </a:lnTo>
                    <a:lnTo>
                      <a:pt x="8619" y="7677"/>
                    </a:lnTo>
                    <a:lnTo>
                      <a:pt x="8514" y="7921"/>
                    </a:lnTo>
                    <a:lnTo>
                      <a:pt x="8247" y="8363"/>
                    </a:lnTo>
                    <a:lnTo>
                      <a:pt x="7944" y="8747"/>
                    </a:lnTo>
                    <a:lnTo>
                      <a:pt x="7595" y="9061"/>
                    </a:lnTo>
                    <a:lnTo>
                      <a:pt x="7200" y="9317"/>
                    </a:lnTo>
                    <a:lnTo>
                      <a:pt x="6758" y="9515"/>
                    </a:lnTo>
                    <a:lnTo>
                      <a:pt x="6281" y="9643"/>
                    </a:lnTo>
                    <a:lnTo>
                      <a:pt x="5746" y="9701"/>
                    </a:lnTo>
                    <a:lnTo>
                      <a:pt x="5467" y="9712"/>
                    </a:lnTo>
                    <a:lnTo>
                      <a:pt x="5130" y="9701"/>
                    </a:lnTo>
                    <a:lnTo>
                      <a:pt x="4490" y="9561"/>
                    </a:lnTo>
                    <a:lnTo>
                      <a:pt x="3897" y="9282"/>
                    </a:lnTo>
                    <a:lnTo>
                      <a:pt x="3338" y="8863"/>
                    </a:lnTo>
                    <a:lnTo>
                      <a:pt x="3083" y="8607"/>
                    </a:lnTo>
                    <a:lnTo>
                      <a:pt x="2838" y="8317"/>
                    </a:lnTo>
                    <a:lnTo>
                      <a:pt x="2454" y="7689"/>
                    </a:lnTo>
                    <a:lnTo>
                      <a:pt x="2187" y="6979"/>
                    </a:lnTo>
                    <a:lnTo>
                      <a:pt x="2059" y="6200"/>
                    </a:lnTo>
                    <a:lnTo>
                      <a:pt x="2047" y="5781"/>
                    </a:lnTo>
                    <a:lnTo>
                      <a:pt x="2059" y="5362"/>
                    </a:lnTo>
                    <a:lnTo>
                      <a:pt x="2187" y="4583"/>
                    </a:lnTo>
                    <a:lnTo>
                      <a:pt x="2454" y="3874"/>
                    </a:lnTo>
                    <a:lnTo>
                      <a:pt x="2838" y="3246"/>
                    </a:lnTo>
                    <a:lnTo>
                      <a:pt x="3083" y="2966"/>
                    </a:lnTo>
                    <a:lnTo>
                      <a:pt x="3338" y="2699"/>
                    </a:lnTo>
                    <a:lnTo>
                      <a:pt x="3897" y="2280"/>
                    </a:lnTo>
                    <a:lnTo>
                      <a:pt x="4490" y="2001"/>
                    </a:lnTo>
                    <a:lnTo>
                      <a:pt x="5130" y="1861"/>
                    </a:lnTo>
                    <a:lnTo>
                      <a:pt x="5734" y="1861"/>
                    </a:lnTo>
                    <a:lnTo>
                      <a:pt x="6246" y="1920"/>
                    </a:lnTo>
                    <a:lnTo>
                      <a:pt x="6711" y="2048"/>
                    </a:lnTo>
                    <a:lnTo>
                      <a:pt x="7130" y="2234"/>
                    </a:lnTo>
                    <a:lnTo>
                      <a:pt x="7514" y="2490"/>
                    </a:lnTo>
                    <a:lnTo>
                      <a:pt x="7851" y="2815"/>
                    </a:lnTo>
                    <a:lnTo>
                      <a:pt x="8142" y="3187"/>
                    </a:lnTo>
                    <a:lnTo>
                      <a:pt x="8398" y="3641"/>
                    </a:lnTo>
                    <a:lnTo>
                      <a:pt x="8503" y="3897"/>
                    </a:lnTo>
                    <a:lnTo>
                      <a:pt x="10364" y="3118"/>
                    </a:lnTo>
                    <a:lnTo>
                      <a:pt x="10224" y="2792"/>
                    </a:lnTo>
                    <a:lnTo>
                      <a:pt x="9863" y="2176"/>
                    </a:lnTo>
                    <a:lnTo>
                      <a:pt x="9421" y="1617"/>
                    </a:lnTo>
                    <a:lnTo>
                      <a:pt x="8898" y="1105"/>
                    </a:lnTo>
                    <a:lnTo>
                      <a:pt x="8607" y="884"/>
                    </a:lnTo>
                    <a:lnTo>
                      <a:pt x="8305" y="664"/>
                    </a:lnTo>
                    <a:lnTo>
                      <a:pt x="7619" y="338"/>
                    </a:lnTo>
                    <a:lnTo>
                      <a:pt x="6863" y="117"/>
                    </a:lnTo>
                    <a:lnTo>
                      <a:pt x="602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5"/>
              <p:cNvSpPr/>
              <p:nvPr/>
            </p:nvSpPr>
            <p:spPr>
              <a:xfrm>
                <a:off x="2707914" y="-574452"/>
                <a:ext cx="331000" cy="547079"/>
              </a:xfrm>
              <a:custGeom>
                <a:rect b="b" l="l" r="r" t="t"/>
                <a:pathLst>
                  <a:path extrusionOk="0" h="15900" w="9620">
                    <a:moveTo>
                      <a:pt x="0" y="0"/>
                    </a:moveTo>
                    <a:lnTo>
                      <a:pt x="0" y="15888"/>
                    </a:lnTo>
                    <a:lnTo>
                      <a:pt x="2036" y="15888"/>
                    </a:lnTo>
                    <a:lnTo>
                      <a:pt x="2036" y="9863"/>
                    </a:lnTo>
                    <a:lnTo>
                      <a:pt x="2036" y="9538"/>
                    </a:lnTo>
                    <a:lnTo>
                      <a:pt x="2140" y="8909"/>
                    </a:lnTo>
                    <a:lnTo>
                      <a:pt x="2338" y="8328"/>
                    </a:lnTo>
                    <a:lnTo>
                      <a:pt x="2640" y="7781"/>
                    </a:lnTo>
                    <a:lnTo>
                      <a:pt x="2827" y="7525"/>
                    </a:lnTo>
                    <a:lnTo>
                      <a:pt x="3036" y="7281"/>
                    </a:lnTo>
                    <a:lnTo>
                      <a:pt x="3501" y="6909"/>
                    </a:lnTo>
                    <a:lnTo>
                      <a:pt x="4013" y="6653"/>
                    </a:lnTo>
                    <a:lnTo>
                      <a:pt x="4583" y="6537"/>
                    </a:lnTo>
                    <a:lnTo>
                      <a:pt x="4897" y="6525"/>
                    </a:lnTo>
                    <a:lnTo>
                      <a:pt x="5223" y="6525"/>
                    </a:lnTo>
                    <a:lnTo>
                      <a:pt x="5816" y="6630"/>
                    </a:lnTo>
                    <a:lnTo>
                      <a:pt x="6316" y="6816"/>
                    </a:lnTo>
                    <a:lnTo>
                      <a:pt x="6735" y="7095"/>
                    </a:lnTo>
                    <a:lnTo>
                      <a:pt x="7072" y="7479"/>
                    </a:lnTo>
                    <a:lnTo>
                      <a:pt x="7328" y="7956"/>
                    </a:lnTo>
                    <a:lnTo>
                      <a:pt x="7491" y="8514"/>
                    </a:lnTo>
                    <a:lnTo>
                      <a:pt x="7584" y="9177"/>
                    </a:lnTo>
                    <a:lnTo>
                      <a:pt x="7584" y="9549"/>
                    </a:lnTo>
                    <a:lnTo>
                      <a:pt x="7584" y="15900"/>
                    </a:lnTo>
                    <a:lnTo>
                      <a:pt x="9619" y="15900"/>
                    </a:lnTo>
                    <a:lnTo>
                      <a:pt x="9619" y="9235"/>
                    </a:lnTo>
                    <a:lnTo>
                      <a:pt x="9607" y="8723"/>
                    </a:lnTo>
                    <a:lnTo>
                      <a:pt x="9479" y="7793"/>
                    </a:lnTo>
                    <a:lnTo>
                      <a:pt x="9212" y="6955"/>
                    </a:lnTo>
                    <a:lnTo>
                      <a:pt x="8817" y="6234"/>
                    </a:lnTo>
                    <a:lnTo>
                      <a:pt x="8561" y="5909"/>
                    </a:lnTo>
                    <a:lnTo>
                      <a:pt x="8281" y="5618"/>
                    </a:lnTo>
                    <a:lnTo>
                      <a:pt x="7630" y="5141"/>
                    </a:lnTo>
                    <a:lnTo>
                      <a:pt x="6863" y="4827"/>
                    </a:lnTo>
                    <a:lnTo>
                      <a:pt x="5979" y="4676"/>
                    </a:lnTo>
                    <a:lnTo>
                      <a:pt x="5478" y="4664"/>
                    </a:lnTo>
                    <a:lnTo>
                      <a:pt x="5211" y="4664"/>
                    </a:lnTo>
                    <a:lnTo>
                      <a:pt x="4688" y="4734"/>
                    </a:lnTo>
                    <a:lnTo>
                      <a:pt x="4176" y="4862"/>
                    </a:lnTo>
                    <a:lnTo>
                      <a:pt x="3687" y="5071"/>
                    </a:lnTo>
                    <a:lnTo>
                      <a:pt x="3443" y="5199"/>
                    </a:lnTo>
                    <a:lnTo>
                      <a:pt x="3210" y="5339"/>
                    </a:lnTo>
                    <a:lnTo>
                      <a:pt x="2792" y="5641"/>
                    </a:lnTo>
                    <a:lnTo>
                      <a:pt x="2443" y="5967"/>
                    </a:lnTo>
                    <a:lnTo>
                      <a:pt x="2164" y="6327"/>
                    </a:lnTo>
                    <a:lnTo>
                      <a:pt x="2047" y="6525"/>
                    </a:lnTo>
                    <a:lnTo>
                      <a:pt x="1954" y="6525"/>
                    </a:lnTo>
                    <a:lnTo>
                      <a:pt x="2047" y="5013"/>
                    </a:lnTo>
                    <a:lnTo>
                      <a:pt x="204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5"/>
              <p:cNvSpPr/>
              <p:nvPr/>
            </p:nvSpPr>
            <p:spPr>
              <a:xfrm>
                <a:off x="312211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83" y="733"/>
                    </a:lnTo>
                    <a:lnTo>
                      <a:pt x="2675" y="1059"/>
                    </a:lnTo>
                    <a:lnTo>
                      <a:pt x="2350" y="1431"/>
                    </a:lnTo>
                    <a:lnTo>
                      <a:pt x="2117" y="1838"/>
                    </a:lnTo>
                    <a:lnTo>
                      <a:pt x="2036" y="2059"/>
                    </a:lnTo>
                    <a:lnTo>
                      <a:pt x="1943" y="2059"/>
                    </a:lnTo>
                    <a:lnTo>
                      <a:pt x="1943" y="280"/>
                    </a:lnTo>
                    <a:lnTo>
                      <a:pt x="0" y="280"/>
                    </a:lnTo>
                    <a:lnTo>
                      <a:pt x="0" y="11155"/>
                    </a:lnTo>
                    <a:lnTo>
                      <a:pt x="2036" y="11155"/>
                    </a:lnTo>
                    <a:lnTo>
                      <a:pt x="2036" y="5176"/>
                    </a:lnTo>
                    <a:lnTo>
                      <a:pt x="2047" y="4827"/>
                    </a:lnTo>
                    <a:lnTo>
                      <a:pt x="2152" y="4188"/>
                    </a:lnTo>
                    <a:lnTo>
                      <a:pt x="2361" y="3618"/>
                    </a:lnTo>
                    <a:lnTo>
                      <a:pt x="2687" y="3106"/>
                    </a:lnTo>
                    <a:lnTo>
                      <a:pt x="2896" y="2885"/>
                    </a:lnTo>
                    <a:lnTo>
                      <a:pt x="3106" y="2676"/>
                    </a:lnTo>
                    <a:lnTo>
                      <a:pt x="3559" y="2350"/>
                    </a:lnTo>
                    <a:lnTo>
                      <a:pt x="4060" y="2129"/>
                    </a:lnTo>
                    <a:lnTo>
                      <a:pt x="4583" y="2024"/>
                    </a:lnTo>
                    <a:lnTo>
                      <a:pt x="4850" y="2013"/>
                    </a:lnTo>
                    <a:lnTo>
                      <a:pt x="5188" y="2013"/>
                    </a:lnTo>
                    <a:lnTo>
                      <a:pt x="5734" y="2094"/>
                    </a:lnTo>
                    <a:lnTo>
                      <a:pt x="5944" y="2176"/>
                    </a:lnTo>
                    <a:lnTo>
                      <a:pt x="6711" y="268"/>
                    </a:lnTo>
                    <a:lnTo>
                      <a:pt x="6397"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5"/>
              <p:cNvSpPr/>
              <p:nvPr/>
            </p:nvSpPr>
            <p:spPr>
              <a:xfrm>
                <a:off x="3355016" y="-413976"/>
                <a:ext cx="384229" cy="399024"/>
              </a:xfrm>
              <a:custGeom>
                <a:rect b="b" l="l" r="r" t="t"/>
                <a:pathLst>
                  <a:path extrusionOk="0" h="11597" w="11167">
                    <a:moveTo>
                      <a:pt x="5607" y="1873"/>
                    </a:moveTo>
                    <a:lnTo>
                      <a:pt x="5956" y="1884"/>
                    </a:lnTo>
                    <a:lnTo>
                      <a:pt x="6630" y="2024"/>
                    </a:lnTo>
                    <a:lnTo>
                      <a:pt x="7258" y="2291"/>
                    </a:lnTo>
                    <a:lnTo>
                      <a:pt x="7840" y="2687"/>
                    </a:lnTo>
                    <a:lnTo>
                      <a:pt x="8107" y="2943"/>
                    </a:lnTo>
                    <a:lnTo>
                      <a:pt x="8352" y="3222"/>
                    </a:lnTo>
                    <a:lnTo>
                      <a:pt x="8759" y="3850"/>
                    </a:lnTo>
                    <a:lnTo>
                      <a:pt x="9026" y="4559"/>
                    </a:lnTo>
                    <a:lnTo>
                      <a:pt x="9154" y="5362"/>
                    </a:lnTo>
                    <a:lnTo>
                      <a:pt x="9166" y="5804"/>
                    </a:lnTo>
                    <a:lnTo>
                      <a:pt x="9154" y="6234"/>
                    </a:lnTo>
                    <a:lnTo>
                      <a:pt x="9015" y="7037"/>
                    </a:lnTo>
                    <a:lnTo>
                      <a:pt x="8747" y="7746"/>
                    </a:lnTo>
                    <a:lnTo>
                      <a:pt x="8352" y="8374"/>
                    </a:lnTo>
                    <a:lnTo>
                      <a:pt x="8107" y="8654"/>
                    </a:lnTo>
                    <a:lnTo>
                      <a:pt x="7828" y="8909"/>
                    </a:lnTo>
                    <a:lnTo>
                      <a:pt x="7247" y="9305"/>
                    </a:lnTo>
                    <a:lnTo>
                      <a:pt x="6630" y="9572"/>
                    </a:lnTo>
                    <a:lnTo>
                      <a:pt x="5956" y="9712"/>
                    </a:lnTo>
                    <a:lnTo>
                      <a:pt x="5607" y="9724"/>
                    </a:lnTo>
                    <a:lnTo>
                      <a:pt x="5246" y="9712"/>
                    </a:lnTo>
                    <a:lnTo>
                      <a:pt x="4572" y="9572"/>
                    </a:lnTo>
                    <a:lnTo>
                      <a:pt x="3943" y="9305"/>
                    </a:lnTo>
                    <a:lnTo>
                      <a:pt x="3362" y="8909"/>
                    </a:lnTo>
                    <a:lnTo>
                      <a:pt x="3106" y="8654"/>
                    </a:lnTo>
                    <a:lnTo>
                      <a:pt x="2850" y="8363"/>
                    </a:lnTo>
                    <a:lnTo>
                      <a:pt x="2443" y="7746"/>
                    </a:lnTo>
                    <a:lnTo>
                      <a:pt x="2176" y="7025"/>
                    </a:lnTo>
                    <a:lnTo>
                      <a:pt x="2048" y="6234"/>
                    </a:lnTo>
                    <a:lnTo>
                      <a:pt x="2036" y="5804"/>
                    </a:lnTo>
                    <a:lnTo>
                      <a:pt x="2048" y="5362"/>
                    </a:lnTo>
                    <a:lnTo>
                      <a:pt x="2187" y="4559"/>
                    </a:lnTo>
                    <a:lnTo>
                      <a:pt x="2455" y="3850"/>
                    </a:lnTo>
                    <a:lnTo>
                      <a:pt x="2850" y="3222"/>
                    </a:lnTo>
                    <a:lnTo>
                      <a:pt x="3106" y="2943"/>
                    </a:lnTo>
                    <a:lnTo>
                      <a:pt x="3374" y="2687"/>
                    </a:lnTo>
                    <a:lnTo>
                      <a:pt x="3955" y="2291"/>
                    </a:lnTo>
                    <a:lnTo>
                      <a:pt x="4572" y="2024"/>
                    </a:lnTo>
                    <a:lnTo>
                      <a:pt x="5246" y="1884"/>
                    </a:lnTo>
                    <a:lnTo>
                      <a:pt x="5607" y="1873"/>
                    </a:lnTo>
                    <a:close/>
                    <a:moveTo>
                      <a:pt x="5583" y="0"/>
                    </a:moveTo>
                    <a:lnTo>
                      <a:pt x="4990" y="12"/>
                    </a:lnTo>
                    <a:lnTo>
                      <a:pt x="4141" y="151"/>
                    </a:lnTo>
                    <a:lnTo>
                      <a:pt x="3618" y="314"/>
                    </a:lnTo>
                    <a:lnTo>
                      <a:pt x="3118" y="524"/>
                    </a:lnTo>
                    <a:lnTo>
                      <a:pt x="2641" y="779"/>
                    </a:lnTo>
                    <a:lnTo>
                      <a:pt x="2187" y="1093"/>
                    </a:lnTo>
                    <a:lnTo>
                      <a:pt x="1768" y="1454"/>
                    </a:lnTo>
                    <a:lnTo>
                      <a:pt x="1571" y="1652"/>
                    </a:lnTo>
                    <a:lnTo>
                      <a:pt x="1199" y="2082"/>
                    </a:lnTo>
                    <a:lnTo>
                      <a:pt x="745" y="2768"/>
                    </a:lnTo>
                    <a:lnTo>
                      <a:pt x="501" y="3257"/>
                    </a:lnTo>
                    <a:lnTo>
                      <a:pt x="222" y="4036"/>
                    </a:lnTo>
                    <a:lnTo>
                      <a:pt x="24" y="5176"/>
                    </a:lnTo>
                    <a:lnTo>
                      <a:pt x="1" y="5804"/>
                    </a:lnTo>
                    <a:lnTo>
                      <a:pt x="24" y="6409"/>
                    </a:lnTo>
                    <a:lnTo>
                      <a:pt x="222" y="7549"/>
                    </a:lnTo>
                    <a:lnTo>
                      <a:pt x="501" y="8340"/>
                    </a:lnTo>
                    <a:lnTo>
                      <a:pt x="745" y="8828"/>
                    </a:lnTo>
                    <a:lnTo>
                      <a:pt x="1036" y="9293"/>
                    </a:lnTo>
                    <a:lnTo>
                      <a:pt x="1385" y="9735"/>
                    </a:lnTo>
                    <a:lnTo>
                      <a:pt x="1571" y="9945"/>
                    </a:lnTo>
                    <a:lnTo>
                      <a:pt x="1768" y="10142"/>
                    </a:lnTo>
                    <a:lnTo>
                      <a:pt x="2187" y="10503"/>
                    </a:lnTo>
                    <a:lnTo>
                      <a:pt x="2641" y="10817"/>
                    </a:lnTo>
                    <a:lnTo>
                      <a:pt x="3118" y="11073"/>
                    </a:lnTo>
                    <a:lnTo>
                      <a:pt x="3618" y="11282"/>
                    </a:lnTo>
                    <a:lnTo>
                      <a:pt x="4141" y="11445"/>
                    </a:lnTo>
                    <a:lnTo>
                      <a:pt x="4990" y="11585"/>
                    </a:lnTo>
                    <a:lnTo>
                      <a:pt x="5583" y="11596"/>
                    </a:lnTo>
                    <a:lnTo>
                      <a:pt x="6188" y="11585"/>
                    </a:lnTo>
                    <a:lnTo>
                      <a:pt x="7026" y="11445"/>
                    </a:lnTo>
                    <a:lnTo>
                      <a:pt x="7561" y="11282"/>
                    </a:lnTo>
                    <a:lnTo>
                      <a:pt x="8061" y="11073"/>
                    </a:lnTo>
                    <a:lnTo>
                      <a:pt x="8538" y="10817"/>
                    </a:lnTo>
                    <a:lnTo>
                      <a:pt x="8980" y="10503"/>
                    </a:lnTo>
                    <a:lnTo>
                      <a:pt x="9398" y="10142"/>
                    </a:lnTo>
                    <a:lnTo>
                      <a:pt x="9596" y="9945"/>
                    </a:lnTo>
                    <a:lnTo>
                      <a:pt x="9794" y="9735"/>
                    </a:lnTo>
                    <a:lnTo>
                      <a:pt x="10131" y="9293"/>
                    </a:lnTo>
                    <a:lnTo>
                      <a:pt x="10434" y="8828"/>
                    </a:lnTo>
                    <a:lnTo>
                      <a:pt x="10678" y="8340"/>
                    </a:lnTo>
                    <a:lnTo>
                      <a:pt x="10957" y="7549"/>
                    </a:lnTo>
                    <a:lnTo>
                      <a:pt x="11155" y="6409"/>
                    </a:lnTo>
                    <a:lnTo>
                      <a:pt x="11166" y="5804"/>
                    </a:lnTo>
                    <a:lnTo>
                      <a:pt x="11155" y="5188"/>
                    </a:lnTo>
                    <a:lnTo>
                      <a:pt x="10957" y="4048"/>
                    </a:lnTo>
                    <a:lnTo>
                      <a:pt x="10678" y="3257"/>
                    </a:lnTo>
                    <a:lnTo>
                      <a:pt x="10434" y="2768"/>
                    </a:lnTo>
                    <a:lnTo>
                      <a:pt x="10131" y="2303"/>
                    </a:lnTo>
                    <a:lnTo>
                      <a:pt x="9794" y="1861"/>
                    </a:lnTo>
                    <a:lnTo>
                      <a:pt x="9596" y="1652"/>
                    </a:lnTo>
                    <a:lnTo>
                      <a:pt x="9398" y="1454"/>
                    </a:lnTo>
                    <a:lnTo>
                      <a:pt x="8980" y="1093"/>
                    </a:lnTo>
                    <a:lnTo>
                      <a:pt x="8538" y="779"/>
                    </a:lnTo>
                    <a:lnTo>
                      <a:pt x="8061" y="524"/>
                    </a:lnTo>
                    <a:lnTo>
                      <a:pt x="7561" y="314"/>
                    </a:lnTo>
                    <a:lnTo>
                      <a:pt x="7026" y="151"/>
                    </a:lnTo>
                    <a:lnTo>
                      <a:pt x="6188" y="12"/>
                    </a:lnTo>
                    <a:lnTo>
                      <a:pt x="558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5"/>
              <p:cNvSpPr/>
              <p:nvPr/>
            </p:nvSpPr>
            <p:spPr>
              <a:xfrm>
                <a:off x="3796430" y="-413597"/>
                <a:ext cx="567896" cy="386637"/>
              </a:xfrm>
              <a:custGeom>
                <a:rect b="b" l="l" r="r" t="t"/>
                <a:pathLst>
                  <a:path extrusionOk="0" h="11237" w="16505">
                    <a:moveTo>
                      <a:pt x="5141" y="1"/>
                    </a:moveTo>
                    <a:lnTo>
                      <a:pt x="4653" y="71"/>
                    </a:lnTo>
                    <a:lnTo>
                      <a:pt x="4176" y="210"/>
                    </a:lnTo>
                    <a:lnTo>
                      <a:pt x="3699" y="408"/>
                    </a:lnTo>
                    <a:lnTo>
                      <a:pt x="3455" y="536"/>
                    </a:lnTo>
                    <a:lnTo>
                      <a:pt x="3222" y="675"/>
                    </a:lnTo>
                    <a:lnTo>
                      <a:pt x="2804" y="978"/>
                    </a:lnTo>
                    <a:lnTo>
                      <a:pt x="2443" y="1303"/>
                    </a:lnTo>
                    <a:lnTo>
                      <a:pt x="2152" y="1664"/>
                    </a:lnTo>
                    <a:lnTo>
                      <a:pt x="2036" y="1862"/>
                    </a:lnTo>
                    <a:lnTo>
                      <a:pt x="1943" y="1862"/>
                    </a:lnTo>
                    <a:lnTo>
                      <a:pt x="1943" y="350"/>
                    </a:lnTo>
                    <a:lnTo>
                      <a:pt x="1" y="350"/>
                    </a:lnTo>
                    <a:lnTo>
                      <a:pt x="1" y="11225"/>
                    </a:lnTo>
                    <a:lnTo>
                      <a:pt x="1" y="11236"/>
                    </a:lnTo>
                    <a:lnTo>
                      <a:pt x="2048" y="11236"/>
                    </a:lnTo>
                    <a:lnTo>
                      <a:pt x="2048" y="5223"/>
                    </a:lnTo>
                    <a:lnTo>
                      <a:pt x="2059" y="4897"/>
                    </a:lnTo>
                    <a:lnTo>
                      <a:pt x="2152" y="4281"/>
                    </a:lnTo>
                    <a:lnTo>
                      <a:pt x="2350" y="3699"/>
                    </a:lnTo>
                    <a:lnTo>
                      <a:pt x="2641" y="3153"/>
                    </a:lnTo>
                    <a:lnTo>
                      <a:pt x="2838" y="2897"/>
                    </a:lnTo>
                    <a:lnTo>
                      <a:pt x="3036" y="2653"/>
                    </a:lnTo>
                    <a:lnTo>
                      <a:pt x="3478" y="2269"/>
                    </a:lnTo>
                    <a:lnTo>
                      <a:pt x="3978" y="2013"/>
                    </a:lnTo>
                    <a:lnTo>
                      <a:pt x="4525" y="1885"/>
                    </a:lnTo>
                    <a:lnTo>
                      <a:pt x="4827" y="1873"/>
                    </a:lnTo>
                    <a:lnTo>
                      <a:pt x="5118" y="1885"/>
                    </a:lnTo>
                    <a:lnTo>
                      <a:pt x="5653" y="1966"/>
                    </a:lnTo>
                    <a:lnTo>
                      <a:pt x="6107" y="2141"/>
                    </a:lnTo>
                    <a:lnTo>
                      <a:pt x="6491" y="2397"/>
                    </a:lnTo>
                    <a:lnTo>
                      <a:pt x="6642" y="2560"/>
                    </a:lnTo>
                    <a:lnTo>
                      <a:pt x="6781" y="2734"/>
                    </a:lnTo>
                    <a:lnTo>
                      <a:pt x="7002" y="3199"/>
                    </a:lnTo>
                    <a:lnTo>
                      <a:pt x="7154" y="3781"/>
                    </a:lnTo>
                    <a:lnTo>
                      <a:pt x="7235" y="4490"/>
                    </a:lnTo>
                    <a:lnTo>
                      <a:pt x="7235" y="4886"/>
                    </a:lnTo>
                    <a:lnTo>
                      <a:pt x="7235" y="11236"/>
                    </a:lnTo>
                    <a:lnTo>
                      <a:pt x="9270" y="11236"/>
                    </a:lnTo>
                    <a:lnTo>
                      <a:pt x="9270" y="5223"/>
                    </a:lnTo>
                    <a:lnTo>
                      <a:pt x="9282" y="4897"/>
                    </a:lnTo>
                    <a:lnTo>
                      <a:pt x="9375" y="4281"/>
                    </a:lnTo>
                    <a:lnTo>
                      <a:pt x="9573" y="3699"/>
                    </a:lnTo>
                    <a:lnTo>
                      <a:pt x="9875" y="3153"/>
                    </a:lnTo>
                    <a:lnTo>
                      <a:pt x="10061" y="2897"/>
                    </a:lnTo>
                    <a:lnTo>
                      <a:pt x="10259" y="2653"/>
                    </a:lnTo>
                    <a:lnTo>
                      <a:pt x="10701" y="2269"/>
                    </a:lnTo>
                    <a:lnTo>
                      <a:pt x="11201" y="2013"/>
                    </a:lnTo>
                    <a:lnTo>
                      <a:pt x="11759" y="1885"/>
                    </a:lnTo>
                    <a:lnTo>
                      <a:pt x="12050" y="1873"/>
                    </a:lnTo>
                    <a:lnTo>
                      <a:pt x="12353" y="1885"/>
                    </a:lnTo>
                    <a:lnTo>
                      <a:pt x="12888" y="1966"/>
                    </a:lnTo>
                    <a:lnTo>
                      <a:pt x="13341" y="2141"/>
                    </a:lnTo>
                    <a:lnTo>
                      <a:pt x="13713" y="2397"/>
                    </a:lnTo>
                    <a:lnTo>
                      <a:pt x="13865" y="2560"/>
                    </a:lnTo>
                    <a:lnTo>
                      <a:pt x="14004" y="2734"/>
                    </a:lnTo>
                    <a:lnTo>
                      <a:pt x="14237" y="3199"/>
                    </a:lnTo>
                    <a:lnTo>
                      <a:pt x="14376" y="3781"/>
                    </a:lnTo>
                    <a:lnTo>
                      <a:pt x="14458" y="4490"/>
                    </a:lnTo>
                    <a:lnTo>
                      <a:pt x="14469" y="4886"/>
                    </a:lnTo>
                    <a:lnTo>
                      <a:pt x="14469" y="11236"/>
                    </a:lnTo>
                    <a:lnTo>
                      <a:pt x="16505" y="11236"/>
                    </a:lnTo>
                    <a:lnTo>
                      <a:pt x="16505" y="4583"/>
                    </a:lnTo>
                    <a:lnTo>
                      <a:pt x="16493" y="4060"/>
                    </a:lnTo>
                    <a:lnTo>
                      <a:pt x="16365" y="3118"/>
                    </a:lnTo>
                    <a:lnTo>
                      <a:pt x="16121" y="2280"/>
                    </a:lnTo>
                    <a:lnTo>
                      <a:pt x="15760" y="1548"/>
                    </a:lnTo>
                    <a:lnTo>
                      <a:pt x="15528" y="1234"/>
                    </a:lnTo>
                    <a:lnTo>
                      <a:pt x="15272" y="943"/>
                    </a:lnTo>
                    <a:lnTo>
                      <a:pt x="14667" y="478"/>
                    </a:lnTo>
                    <a:lnTo>
                      <a:pt x="13934" y="164"/>
                    </a:lnTo>
                    <a:lnTo>
                      <a:pt x="13097" y="12"/>
                    </a:lnTo>
                    <a:lnTo>
                      <a:pt x="12620" y="1"/>
                    </a:lnTo>
                    <a:lnTo>
                      <a:pt x="12318" y="1"/>
                    </a:lnTo>
                    <a:lnTo>
                      <a:pt x="11736" y="71"/>
                    </a:lnTo>
                    <a:lnTo>
                      <a:pt x="11190" y="199"/>
                    </a:lnTo>
                    <a:lnTo>
                      <a:pt x="10678" y="396"/>
                    </a:lnTo>
                    <a:lnTo>
                      <a:pt x="10201" y="664"/>
                    </a:lnTo>
                    <a:lnTo>
                      <a:pt x="9759" y="989"/>
                    </a:lnTo>
                    <a:lnTo>
                      <a:pt x="9363" y="1385"/>
                    </a:lnTo>
                    <a:lnTo>
                      <a:pt x="8991" y="1838"/>
                    </a:lnTo>
                    <a:lnTo>
                      <a:pt x="8828" y="2094"/>
                    </a:lnTo>
                    <a:lnTo>
                      <a:pt x="8700" y="1838"/>
                    </a:lnTo>
                    <a:lnTo>
                      <a:pt x="8421" y="1385"/>
                    </a:lnTo>
                    <a:lnTo>
                      <a:pt x="8096" y="989"/>
                    </a:lnTo>
                    <a:lnTo>
                      <a:pt x="7712" y="664"/>
                    </a:lnTo>
                    <a:lnTo>
                      <a:pt x="7282" y="396"/>
                    </a:lnTo>
                    <a:lnTo>
                      <a:pt x="6805" y="199"/>
                    </a:lnTo>
                    <a:lnTo>
                      <a:pt x="6270" y="71"/>
                    </a:lnTo>
                    <a:lnTo>
                      <a:pt x="56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35"/>
              <p:cNvSpPr/>
              <p:nvPr/>
            </p:nvSpPr>
            <p:spPr>
              <a:xfrm>
                <a:off x="4425536" y="-414801"/>
                <a:ext cx="366199" cy="399437"/>
              </a:xfrm>
              <a:custGeom>
                <a:rect b="b" l="l" r="r" t="t"/>
                <a:pathLst>
                  <a:path extrusionOk="0" h="11609" w="10643">
                    <a:moveTo>
                      <a:pt x="5676" y="1885"/>
                    </a:moveTo>
                    <a:lnTo>
                      <a:pt x="6351" y="1990"/>
                    </a:lnTo>
                    <a:lnTo>
                      <a:pt x="6944" y="2211"/>
                    </a:lnTo>
                    <a:lnTo>
                      <a:pt x="7433" y="2525"/>
                    </a:lnTo>
                    <a:lnTo>
                      <a:pt x="7642" y="2723"/>
                    </a:lnTo>
                    <a:lnTo>
                      <a:pt x="7828" y="2944"/>
                    </a:lnTo>
                    <a:lnTo>
                      <a:pt x="8130" y="3374"/>
                    </a:lnTo>
                    <a:lnTo>
                      <a:pt x="8340" y="3816"/>
                    </a:lnTo>
                    <a:lnTo>
                      <a:pt x="8468" y="4269"/>
                    </a:lnTo>
                    <a:lnTo>
                      <a:pt x="8491" y="4502"/>
                    </a:lnTo>
                    <a:lnTo>
                      <a:pt x="2187" y="4502"/>
                    </a:lnTo>
                    <a:lnTo>
                      <a:pt x="2268" y="4200"/>
                    </a:lnTo>
                    <a:lnTo>
                      <a:pt x="2489" y="3665"/>
                    </a:lnTo>
                    <a:lnTo>
                      <a:pt x="2780" y="3199"/>
                    </a:lnTo>
                    <a:lnTo>
                      <a:pt x="3129" y="2781"/>
                    </a:lnTo>
                    <a:lnTo>
                      <a:pt x="3339" y="2595"/>
                    </a:lnTo>
                    <a:lnTo>
                      <a:pt x="3548" y="2420"/>
                    </a:lnTo>
                    <a:lnTo>
                      <a:pt x="3990" y="2153"/>
                    </a:lnTo>
                    <a:lnTo>
                      <a:pt x="4490" y="1978"/>
                    </a:lnTo>
                    <a:lnTo>
                      <a:pt x="5013" y="1885"/>
                    </a:lnTo>
                    <a:close/>
                    <a:moveTo>
                      <a:pt x="5327" y="1"/>
                    </a:moveTo>
                    <a:lnTo>
                      <a:pt x="5037" y="13"/>
                    </a:lnTo>
                    <a:lnTo>
                      <a:pt x="4490" y="71"/>
                    </a:lnTo>
                    <a:lnTo>
                      <a:pt x="3955" y="175"/>
                    </a:lnTo>
                    <a:lnTo>
                      <a:pt x="3455" y="338"/>
                    </a:lnTo>
                    <a:lnTo>
                      <a:pt x="2978" y="548"/>
                    </a:lnTo>
                    <a:lnTo>
                      <a:pt x="2524" y="815"/>
                    </a:lnTo>
                    <a:lnTo>
                      <a:pt x="2094" y="1141"/>
                    </a:lnTo>
                    <a:lnTo>
                      <a:pt x="1687" y="1513"/>
                    </a:lnTo>
                    <a:lnTo>
                      <a:pt x="1501" y="1722"/>
                    </a:lnTo>
                    <a:lnTo>
                      <a:pt x="1140" y="2153"/>
                    </a:lnTo>
                    <a:lnTo>
                      <a:pt x="582" y="3095"/>
                    </a:lnTo>
                    <a:lnTo>
                      <a:pt x="210" y="4118"/>
                    </a:lnTo>
                    <a:lnTo>
                      <a:pt x="24" y="5223"/>
                    </a:lnTo>
                    <a:lnTo>
                      <a:pt x="0" y="5805"/>
                    </a:lnTo>
                    <a:lnTo>
                      <a:pt x="24" y="6433"/>
                    </a:lnTo>
                    <a:lnTo>
                      <a:pt x="210" y="7584"/>
                    </a:lnTo>
                    <a:lnTo>
                      <a:pt x="489" y="8364"/>
                    </a:lnTo>
                    <a:lnTo>
                      <a:pt x="733" y="8864"/>
                    </a:lnTo>
                    <a:lnTo>
                      <a:pt x="1012" y="9317"/>
                    </a:lnTo>
                    <a:lnTo>
                      <a:pt x="1350" y="9759"/>
                    </a:lnTo>
                    <a:lnTo>
                      <a:pt x="1547" y="9969"/>
                    </a:lnTo>
                    <a:lnTo>
                      <a:pt x="1745" y="10166"/>
                    </a:lnTo>
                    <a:lnTo>
                      <a:pt x="2152" y="10527"/>
                    </a:lnTo>
                    <a:lnTo>
                      <a:pt x="2606" y="10829"/>
                    </a:lnTo>
                    <a:lnTo>
                      <a:pt x="3071" y="11085"/>
                    </a:lnTo>
                    <a:lnTo>
                      <a:pt x="3571" y="11295"/>
                    </a:lnTo>
                    <a:lnTo>
                      <a:pt x="4106" y="11446"/>
                    </a:lnTo>
                    <a:lnTo>
                      <a:pt x="4955" y="11597"/>
                    </a:lnTo>
                    <a:lnTo>
                      <a:pt x="5560" y="11609"/>
                    </a:lnTo>
                    <a:lnTo>
                      <a:pt x="5990" y="11597"/>
                    </a:lnTo>
                    <a:lnTo>
                      <a:pt x="6805" y="11492"/>
                    </a:lnTo>
                    <a:lnTo>
                      <a:pt x="7561" y="11271"/>
                    </a:lnTo>
                    <a:lnTo>
                      <a:pt x="8235" y="10957"/>
                    </a:lnTo>
                    <a:lnTo>
                      <a:pt x="8538" y="10748"/>
                    </a:lnTo>
                    <a:lnTo>
                      <a:pt x="8840" y="10539"/>
                    </a:lnTo>
                    <a:lnTo>
                      <a:pt x="9363" y="10050"/>
                    </a:lnTo>
                    <a:lnTo>
                      <a:pt x="9805" y="9527"/>
                    </a:lnTo>
                    <a:lnTo>
                      <a:pt x="10154" y="8945"/>
                    </a:lnTo>
                    <a:lnTo>
                      <a:pt x="10294" y="8631"/>
                    </a:lnTo>
                    <a:lnTo>
                      <a:pt x="8479" y="7875"/>
                    </a:lnTo>
                    <a:lnTo>
                      <a:pt x="8375" y="8096"/>
                    </a:lnTo>
                    <a:lnTo>
                      <a:pt x="8142" y="8503"/>
                    </a:lnTo>
                    <a:lnTo>
                      <a:pt x="7851" y="8852"/>
                    </a:lnTo>
                    <a:lnTo>
                      <a:pt x="7526" y="9143"/>
                    </a:lnTo>
                    <a:lnTo>
                      <a:pt x="7153" y="9375"/>
                    </a:lnTo>
                    <a:lnTo>
                      <a:pt x="6735" y="9550"/>
                    </a:lnTo>
                    <a:lnTo>
                      <a:pt x="6281"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59" y="6572"/>
                    </a:lnTo>
                    <a:lnTo>
                      <a:pt x="2024" y="6165"/>
                    </a:lnTo>
                    <a:lnTo>
                      <a:pt x="10619" y="6165"/>
                    </a:lnTo>
                    <a:lnTo>
                      <a:pt x="10643" y="5793"/>
                    </a:lnTo>
                    <a:lnTo>
                      <a:pt x="10631" y="5142"/>
                    </a:lnTo>
                    <a:lnTo>
                      <a:pt x="10445" y="3955"/>
                    </a:lnTo>
                    <a:lnTo>
                      <a:pt x="10189" y="3153"/>
                    </a:lnTo>
                    <a:lnTo>
                      <a:pt x="9968" y="2664"/>
                    </a:lnTo>
                    <a:lnTo>
                      <a:pt x="9689" y="2199"/>
                    </a:lnTo>
                    <a:lnTo>
                      <a:pt x="9375" y="1780"/>
                    </a:lnTo>
                    <a:lnTo>
                      <a:pt x="9189" y="1571"/>
                    </a:lnTo>
                    <a:lnTo>
                      <a:pt x="9014" y="1385"/>
                    </a:lnTo>
                    <a:lnTo>
                      <a:pt x="8619" y="1036"/>
                    </a:lnTo>
                    <a:lnTo>
                      <a:pt x="8200" y="745"/>
                    </a:lnTo>
                    <a:lnTo>
                      <a:pt x="7747"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35"/>
              <p:cNvSpPr/>
              <p:nvPr/>
            </p:nvSpPr>
            <p:spPr>
              <a:xfrm>
                <a:off x="5002998" y="-414801"/>
                <a:ext cx="366233" cy="399437"/>
              </a:xfrm>
              <a:custGeom>
                <a:rect b="b" l="l" r="r" t="t"/>
                <a:pathLst>
                  <a:path extrusionOk="0" h="11609" w="10644">
                    <a:moveTo>
                      <a:pt x="5665" y="1885"/>
                    </a:moveTo>
                    <a:lnTo>
                      <a:pt x="6351" y="1990"/>
                    </a:lnTo>
                    <a:lnTo>
                      <a:pt x="6933" y="2211"/>
                    </a:lnTo>
                    <a:lnTo>
                      <a:pt x="7421" y="2525"/>
                    </a:lnTo>
                    <a:lnTo>
                      <a:pt x="7631" y="2723"/>
                    </a:lnTo>
                    <a:lnTo>
                      <a:pt x="7817" y="2944"/>
                    </a:lnTo>
                    <a:lnTo>
                      <a:pt x="8119" y="3374"/>
                    </a:lnTo>
                    <a:lnTo>
                      <a:pt x="8340" y="3816"/>
                    </a:lnTo>
                    <a:lnTo>
                      <a:pt x="8468" y="4269"/>
                    </a:lnTo>
                    <a:lnTo>
                      <a:pt x="8492" y="4502"/>
                    </a:lnTo>
                    <a:lnTo>
                      <a:pt x="2176" y="4502"/>
                    </a:lnTo>
                    <a:lnTo>
                      <a:pt x="2269" y="4200"/>
                    </a:lnTo>
                    <a:lnTo>
                      <a:pt x="2490" y="3665"/>
                    </a:lnTo>
                    <a:lnTo>
                      <a:pt x="2781" y="3199"/>
                    </a:lnTo>
                    <a:lnTo>
                      <a:pt x="3130" y="2781"/>
                    </a:lnTo>
                    <a:lnTo>
                      <a:pt x="3327" y="2595"/>
                    </a:lnTo>
                    <a:lnTo>
                      <a:pt x="3537" y="2420"/>
                    </a:lnTo>
                    <a:lnTo>
                      <a:pt x="3990" y="2153"/>
                    </a:lnTo>
                    <a:lnTo>
                      <a:pt x="4479" y="1978"/>
                    </a:lnTo>
                    <a:lnTo>
                      <a:pt x="5014" y="1885"/>
                    </a:lnTo>
                    <a:close/>
                    <a:moveTo>
                      <a:pt x="5316" y="1"/>
                    </a:moveTo>
                    <a:lnTo>
                      <a:pt x="5037" y="13"/>
                    </a:lnTo>
                    <a:lnTo>
                      <a:pt x="4479" y="71"/>
                    </a:lnTo>
                    <a:lnTo>
                      <a:pt x="3955" y="175"/>
                    </a:lnTo>
                    <a:lnTo>
                      <a:pt x="3444" y="338"/>
                    </a:lnTo>
                    <a:lnTo>
                      <a:pt x="2967" y="548"/>
                    </a:lnTo>
                    <a:lnTo>
                      <a:pt x="2513" y="815"/>
                    </a:lnTo>
                    <a:lnTo>
                      <a:pt x="2083" y="1141"/>
                    </a:lnTo>
                    <a:lnTo>
                      <a:pt x="1687" y="1513"/>
                    </a:lnTo>
                    <a:lnTo>
                      <a:pt x="1501" y="1722"/>
                    </a:lnTo>
                    <a:lnTo>
                      <a:pt x="1141" y="2153"/>
                    </a:lnTo>
                    <a:lnTo>
                      <a:pt x="571" y="3095"/>
                    </a:lnTo>
                    <a:lnTo>
                      <a:pt x="199" y="4118"/>
                    </a:lnTo>
                    <a:lnTo>
                      <a:pt x="13" y="5223"/>
                    </a:lnTo>
                    <a:lnTo>
                      <a:pt x="1" y="5805"/>
                    </a:lnTo>
                    <a:lnTo>
                      <a:pt x="13" y="6433"/>
                    </a:lnTo>
                    <a:lnTo>
                      <a:pt x="210" y="7584"/>
                    </a:lnTo>
                    <a:lnTo>
                      <a:pt x="478" y="8364"/>
                    </a:lnTo>
                    <a:lnTo>
                      <a:pt x="722" y="8864"/>
                    </a:lnTo>
                    <a:lnTo>
                      <a:pt x="1013" y="9317"/>
                    </a:lnTo>
                    <a:lnTo>
                      <a:pt x="1350" y="9759"/>
                    </a:lnTo>
                    <a:lnTo>
                      <a:pt x="1536" y="9969"/>
                    </a:lnTo>
                    <a:lnTo>
                      <a:pt x="1734" y="10166"/>
                    </a:lnTo>
                    <a:lnTo>
                      <a:pt x="2153" y="10527"/>
                    </a:lnTo>
                    <a:lnTo>
                      <a:pt x="2595" y="10829"/>
                    </a:lnTo>
                    <a:lnTo>
                      <a:pt x="3072" y="11085"/>
                    </a:lnTo>
                    <a:lnTo>
                      <a:pt x="3572" y="11295"/>
                    </a:lnTo>
                    <a:lnTo>
                      <a:pt x="4095" y="11446"/>
                    </a:lnTo>
                    <a:lnTo>
                      <a:pt x="4944" y="11597"/>
                    </a:lnTo>
                    <a:lnTo>
                      <a:pt x="5549" y="11609"/>
                    </a:lnTo>
                    <a:lnTo>
                      <a:pt x="5991" y="11597"/>
                    </a:lnTo>
                    <a:lnTo>
                      <a:pt x="6817" y="11492"/>
                    </a:lnTo>
                    <a:lnTo>
                      <a:pt x="7549" y="11271"/>
                    </a:lnTo>
                    <a:lnTo>
                      <a:pt x="8224" y="10957"/>
                    </a:lnTo>
                    <a:lnTo>
                      <a:pt x="8538" y="10748"/>
                    </a:lnTo>
                    <a:lnTo>
                      <a:pt x="8829" y="10539"/>
                    </a:lnTo>
                    <a:lnTo>
                      <a:pt x="9364" y="10050"/>
                    </a:lnTo>
                    <a:lnTo>
                      <a:pt x="9794" y="9527"/>
                    </a:lnTo>
                    <a:lnTo>
                      <a:pt x="10155" y="8945"/>
                    </a:lnTo>
                    <a:lnTo>
                      <a:pt x="10294" y="8631"/>
                    </a:lnTo>
                    <a:lnTo>
                      <a:pt x="8468" y="7875"/>
                    </a:lnTo>
                    <a:lnTo>
                      <a:pt x="8375" y="8096"/>
                    </a:lnTo>
                    <a:lnTo>
                      <a:pt x="8131" y="8503"/>
                    </a:lnTo>
                    <a:lnTo>
                      <a:pt x="7852" y="8852"/>
                    </a:lnTo>
                    <a:lnTo>
                      <a:pt x="7526" y="9143"/>
                    </a:lnTo>
                    <a:lnTo>
                      <a:pt x="7154" y="9375"/>
                    </a:lnTo>
                    <a:lnTo>
                      <a:pt x="6735" y="9550"/>
                    </a:lnTo>
                    <a:lnTo>
                      <a:pt x="6270" y="9666"/>
                    </a:lnTo>
                    <a:lnTo>
                      <a:pt x="5770" y="9724"/>
                    </a:lnTo>
                    <a:lnTo>
                      <a:pt x="5491" y="9736"/>
                    </a:lnTo>
                    <a:lnTo>
                      <a:pt x="5153" y="9724"/>
                    </a:lnTo>
                    <a:lnTo>
                      <a:pt x="4525" y="9608"/>
                    </a:lnTo>
                    <a:lnTo>
                      <a:pt x="3932" y="9364"/>
                    </a:lnTo>
                    <a:lnTo>
                      <a:pt x="3374" y="9003"/>
                    </a:lnTo>
                    <a:lnTo>
                      <a:pt x="3118" y="8771"/>
                    </a:lnTo>
                    <a:lnTo>
                      <a:pt x="2874" y="8526"/>
                    </a:lnTo>
                    <a:lnTo>
                      <a:pt x="2490" y="7956"/>
                    </a:lnTo>
                    <a:lnTo>
                      <a:pt x="2211" y="7305"/>
                    </a:lnTo>
                    <a:lnTo>
                      <a:pt x="2048" y="6572"/>
                    </a:lnTo>
                    <a:lnTo>
                      <a:pt x="2025" y="6165"/>
                    </a:lnTo>
                    <a:lnTo>
                      <a:pt x="10608" y="6165"/>
                    </a:lnTo>
                    <a:lnTo>
                      <a:pt x="10643" y="5793"/>
                    </a:lnTo>
                    <a:lnTo>
                      <a:pt x="10620" y="5142"/>
                    </a:lnTo>
                    <a:lnTo>
                      <a:pt x="10446" y="3955"/>
                    </a:lnTo>
                    <a:lnTo>
                      <a:pt x="10190" y="3153"/>
                    </a:lnTo>
                    <a:lnTo>
                      <a:pt x="9957" y="2664"/>
                    </a:lnTo>
                    <a:lnTo>
                      <a:pt x="9690" y="2199"/>
                    </a:lnTo>
                    <a:lnTo>
                      <a:pt x="9364" y="1780"/>
                    </a:lnTo>
                    <a:lnTo>
                      <a:pt x="9189" y="1571"/>
                    </a:lnTo>
                    <a:lnTo>
                      <a:pt x="9003" y="1385"/>
                    </a:lnTo>
                    <a:lnTo>
                      <a:pt x="8608" y="1036"/>
                    </a:lnTo>
                    <a:lnTo>
                      <a:pt x="8189" y="745"/>
                    </a:lnTo>
                    <a:lnTo>
                      <a:pt x="7736" y="501"/>
                    </a:lnTo>
                    <a:lnTo>
                      <a:pt x="7259"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5"/>
              <p:cNvSpPr/>
              <p:nvPr/>
            </p:nvSpPr>
            <p:spPr>
              <a:xfrm>
                <a:off x="5433607" y="-413976"/>
                <a:ext cx="331000" cy="386603"/>
              </a:xfrm>
              <a:custGeom>
                <a:rect b="b" l="l" r="r" t="t"/>
                <a:pathLst>
                  <a:path extrusionOk="0" h="11236" w="9620">
                    <a:moveTo>
                      <a:pt x="5212" y="0"/>
                    </a:moveTo>
                    <a:lnTo>
                      <a:pt x="4688" y="70"/>
                    </a:lnTo>
                    <a:lnTo>
                      <a:pt x="4188" y="198"/>
                    </a:lnTo>
                    <a:lnTo>
                      <a:pt x="3688" y="407"/>
                    </a:lnTo>
                    <a:lnTo>
                      <a:pt x="3444" y="535"/>
                    </a:lnTo>
                    <a:lnTo>
                      <a:pt x="3211" y="675"/>
                    </a:lnTo>
                    <a:lnTo>
                      <a:pt x="2792" y="977"/>
                    </a:lnTo>
                    <a:lnTo>
                      <a:pt x="2443" y="1303"/>
                    </a:lnTo>
                    <a:lnTo>
                      <a:pt x="2164" y="1663"/>
                    </a:lnTo>
                    <a:lnTo>
                      <a:pt x="2048" y="1861"/>
                    </a:lnTo>
                    <a:lnTo>
                      <a:pt x="1966" y="1861"/>
                    </a:lnTo>
                    <a:lnTo>
                      <a:pt x="1966" y="349"/>
                    </a:lnTo>
                    <a:lnTo>
                      <a:pt x="1" y="349"/>
                    </a:lnTo>
                    <a:lnTo>
                      <a:pt x="1" y="11224"/>
                    </a:lnTo>
                    <a:lnTo>
                      <a:pt x="2036" y="11224"/>
                    </a:lnTo>
                    <a:lnTo>
                      <a:pt x="2036" y="5199"/>
                    </a:lnTo>
                    <a:lnTo>
                      <a:pt x="2048" y="4874"/>
                    </a:lnTo>
                    <a:lnTo>
                      <a:pt x="2141" y="4245"/>
                    </a:lnTo>
                    <a:lnTo>
                      <a:pt x="2339" y="3664"/>
                    </a:lnTo>
                    <a:lnTo>
                      <a:pt x="2641" y="3117"/>
                    </a:lnTo>
                    <a:lnTo>
                      <a:pt x="2839" y="2861"/>
                    </a:lnTo>
                    <a:lnTo>
                      <a:pt x="3037" y="2617"/>
                    </a:lnTo>
                    <a:lnTo>
                      <a:pt x="3502" y="2245"/>
                    </a:lnTo>
                    <a:lnTo>
                      <a:pt x="4014" y="1989"/>
                    </a:lnTo>
                    <a:lnTo>
                      <a:pt x="4583" y="1873"/>
                    </a:lnTo>
                    <a:lnTo>
                      <a:pt x="4898" y="1861"/>
                    </a:lnTo>
                    <a:lnTo>
                      <a:pt x="5223" y="1861"/>
                    </a:lnTo>
                    <a:lnTo>
                      <a:pt x="5816" y="1966"/>
                    </a:lnTo>
                    <a:lnTo>
                      <a:pt x="6316" y="2152"/>
                    </a:lnTo>
                    <a:lnTo>
                      <a:pt x="6735" y="2431"/>
                    </a:lnTo>
                    <a:lnTo>
                      <a:pt x="7072" y="2815"/>
                    </a:lnTo>
                    <a:lnTo>
                      <a:pt x="7328" y="3292"/>
                    </a:lnTo>
                    <a:lnTo>
                      <a:pt x="7503" y="3850"/>
                    </a:lnTo>
                    <a:lnTo>
                      <a:pt x="7584" y="4513"/>
                    </a:lnTo>
                    <a:lnTo>
                      <a:pt x="7584" y="4885"/>
                    </a:lnTo>
                    <a:lnTo>
                      <a:pt x="7584" y="11236"/>
                    </a:lnTo>
                    <a:lnTo>
                      <a:pt x="9620" y="11236"/>
                    </a:lnTo>
                    <a:lnTo>
                      <a:pt x="9620" y="4571"/>
                    </a:lnTo>
                    <a:lnTo>
                      <a:pt x="9620" y="4059"/>
                    </a:lnTo>
                    <a:lnTo>
                      <a:pt x="9480" y="3129"/>
                    </a:lnTo>
                    <a:lnTo>
                      <a:pt x="9224" y="2291"/>
                    </a:lnTo>
                    <a:lnTo>
                      <a:pt x="8817" y="1570"/>
                    </a:lnTo>
                    <a:lnTo>
                      <a:pt x="8561" y="1245"/>
                    </a:lnTo>
                    <a:lnTo>
                      <a:pt x="8282" y="954"/>
                    </a:lnTo>
                    <a:lnTo>
                      <a:pt x="7642" y="477"/>
                    </a:lnTo>
                    <a:lnTo>
                      <a:pt x="6863" y="163"/>
                    </a:lnTo>
                    <a:lnTo>
                      <a:pt x="5979" y="12"/>
                    </a:lnTo>
                    <a:lnTo>
                      <a:pt x="547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5"/>
              <p:cNvSpPr/>
              <p:nvPr/>
            </p:nvSpPr>
            <p:spPr>
              <a:xfrm>
                <a:off x="5804589" y="-516028"/>
                <a:ext cx="242951" cy="494677"/>
              </a:xfrm>
              <a:custGeom>
                <a:rect b="b" l="l" r="r" t="t"/>
                <a:pathLst>
                  <a:path extrusionOk="0" h="14377" w="7061">
                    <a:moveTo>
                      <a:pt x="1908" y="0"/>
                    </a:moveTo>
                    <a:lnTo>
                      <a:pt x="1908" y="3327"/>
                    </a:lnTo>
                    <a:lnTo>
                      <a:pt x="1" y="3327"/>
                    </a:lnTo>
                    <a:lnTo>
                      <a:pt x="1" y="5188"/>
                    </a:lnTo>
                    <a:lnTo>
                      <a:pt x="1908" y="5188"/>
                    </a:lnTo>
                    <a:lnTo>
                      <a:pt x="1908" y="10887"/>
                    </a:lnTo>
                    <a:lnTo>
                      <a:pt x="1920" y="11294"/>
                    </a:lnTo>
                    <a:lnTo>
                      <a:pt x="2036" y="12027"/>
                    </a:lnTo>
                    <a:lnTo>
                      <a:pt x="2257" y="12678"/>
                    </a:lnTo>
                    <a:lnTo>
                      <a:pt x="2594" y="13225"/>
                    </a:lnTo>
                    <a:lnTo>
                      <a:pt x="2815" y="13457"/>
                    </a:lnTo>
                    <a:lnTo>
                      <a:pt x="3048" y="13678"/>
                    </a:lnTo>
                    <a:lnTo>
                      <a:pt x="3595" y="14027"/>
                    </a:lnTo>
                    <a:lnTo>
                      <a:pt x="4246" y="14248"/>
                    </a:lnTo>
                    <a:lnTo>
                      <a:pt x="5002" y="14364"/>
                    </a:lnTo>
                    <a:lnTo>
                      <a:pt x="5409" y="14376"/>
                    </a:lnTo>
                    <a:lnTo>
                      <a:pt x="5886" y="14364"/>
                    </a:lnTo>
                    <a:lnTo>
                      <a:pt x="6712" y="14225"/>
                    </a:lnTo>
                    <a:lnTo>
                      <a:pt x="7061" y="14097"/>
                    </a:lnTo>
                    <a:lnTo>
                      <a:pt x="6340" y="12341"/>
                    </a:lnTo>
                    <a:lnTo>
                      <a:pt x="6154" y="12422"/>
                    </a:lnTo>
                    <a:lnTo>
                      <a:pt x="5677" y="12504"/>
                    </a:lnTo>
                    <a:lnTo>
                      <a:pt x="5409" y="12515"/>
                    </a:lnTo>
                    <a:lnTo>
                      <a:pt x="5235" y="12515"/>
                    </a:lnTo>
                    <a:lnTo>
                      <a:pt x="4921" y="12457"/>
                    </a:lnTo>
                    <a:lnTo>
                      <a:pt x="4642" y="12341"/>
                    </a:lnTo>
                    <a:lnTo>
                      <a:pt x="4409" y="12178"/>
                    </a:lnTo>
                    <a:lnTo>
                      <a:pt x="4223" y="11957"/>
                    </a:lnTo>
                    <a:lnTo>
                      <a:pt x="4083" y="11678"/>
                    </a:lnTo>
                    <a:lnTo>
                      <a:pt x="3967" y="11166"/>
                    </a:lnTo>
                    <a:lnTo>
                      <a:pt x="3944" y="10747"/>
                    </a:lnTo>
                    <a:lnTo>
                      <a:pt x="3944" y="5188"/>
                    </a:lnTo>
                    <a:lnTo>
                      <a:pt x="6607" y="5188"/>
                    </a:lnTo>
                    <a:lnTo>
                      <a:pt x="6607" y="3327"/>
                    </a:lnTo>
                    <a:lnTo>
                      <a:pt x="3944" y="3327"/>
                    </a:lnTo>
                    <a:lnTo>
                      <a:pt x="394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35"/>
              <p:cNvSpPr/>
              <p:nvPr/>
            </p:nvSpPr>
            <p:spPr>
              <a:xfrm>
                <a:off x="6073931" y="-414801"/>
                <a:ext cx="366199" cy="399437"/>
              </a:xfrm>
              <a:custGeom>
                <a:rect b="b" l="l" r="r" t="t"/>
                <a:pathLst>
                  <a:path extrusionOk="0" h="11609" w="10643">
                    <a:moveTo>
                      <a:pt x="5676" y="1885"/>
                    </a:moveTo>
                    <a:lnTo>
                      <a:pt x="6351" y="1990"/>
                    </a:lnTo>
                    <a:lnTo>
                      <a:pt x="6944" y="2211"/>
                    </a:lnTo>
                    <a:lnTo>
                      <a:pt x="7433" y="2525"/>
                    </a:lnTo>
                    <a:lnTo>
                      <a:pt x="7630" y="2723"/>
                    </a:lnTo>
                    <a:lnTo>
                      <a:pt x="7828" y="2944"/>
                    </a:lnTo>
                    <a:lnTo>
                      <a:pt x="8130" y="3374"/>
                    </a:lnTo>
                    <a:lnTo>
                      <a:pt x="8340" y="3816"/>
                    </a:lnTo>
                    <a:lnTo>
                      <a:pt x="8468" y="4269"/>
                    </a:lnTo>
                    <a:lnTo>
                      <a:pt x="8491" y="4502"/>
                    </a:lnTo>
                    <a:lnTo>
                      <a:pt x="2175" y="4502"/>
                    </a:lnTo>
                    <a:lnTo>
                      <a:pt x="2268" y="4200"/>
                    </a:lnTo>
                    <a:lnTo>
                      <a:pt x="2489" y="3665"/>
                    </a:lnTo>
                    <a:lnTo>
                      <a:pt x="2780" y="3199"/>
                    </a:lnTo>
                    <a:lnTo>
                      <a:pt x="3129" y="2781"/>
                    </a:lnTo>
                    <a:lnTo>
                      <a:pt x="3327" y="2595"/>
                    </a:lnTo>
                    <a:lnTo>
                      <a:pt x="3536" y="2420"/>
                    </a:lnTo>
                    <a:lnTo>
                      <a:pt x="3990" y="2153"/>
                    </a:lnTo>
                    <a:lnTo>
                      <a:pt x="4478" y="1978"/>
                    </a:lnTo>
                    <a:lnTo>
                      <a:pt x="5013" y="1885"/>
                    </a:lnTo>
                    <a:close/>
                    <a:moveTo>
                      <a:pt x="5327" y="1"/>
                    </a:moveTo>
                    <a:lnTo>
                      <a:pt x="5037" y="13"/>
                    </a:lnTo>
                    <a:lnTo>
                      <a:pt x="4478" y="71"/>
                    </a:lnTo>
                    <a:lnTo>
                      <a:pt x="3955" y="175"/>
                    </a:lnTo>
                    <a:lnTo>
                      <a:pt x="3455" y="338"/>
                    </a:lnTo>
                    <a:lnTo>
                      <a:pt x="2966" y="548"/>
                    </a:lnTo>
                    <a:lnTo>
                      <a:pt x="2513" y="815"/>
                    </a:lnTo>
                    <a:lnTo>
                      <a:pt x="2094" y="1141"/>
                    </a:lnTo>
                    <a:lnTo>
                      <a:pt x="1687" y="1513"/>
                    </a:lnTo>
                    <a:lnTo>
                      <a:pt x="1501" y="1722"/>
                    </a:lnTo>
                    <a:lnTo>
                      <a:pt x="1140" y="2153"/>
                    </a:lnTo>
                    <a:lnTo>
                      <a:pt x="570" y="3095"/>
                    </a:lnTo>
                    <a:lnTo>
                      <a:pt x="198" y="4118"/>
                    </a:lnTo>
                    <a:lnTo>
                      <a:pt x="12" y="5223"/>
                    </a:lnTo>
                    <a:lnTo>
                      <a:pt x="0" y="5805"/>
                    </a:lnTo>
                    <a:lnTo>
                      <a:pt x="12" y="6433"/>
                    </a:lnTo>
                    <a:lnTo>
                      <a:pt x="210" y="7584"/>
                    </a:lnTo>
                    <a:lnTo>
                      <a:pt x="489" y="8364"/>
                    </a:lnTo>
                    <a:lnTo>
                      <a:pt x="722" y="8864"/>
                    </a:lnTo>
                    <a:lnTo>
                      <a:pt x="1012" y="9317"/>
                    </a:lnTo>
                    <a:lnTo>
                      <a:pt x="1350" y="9759"/>
                    </a:lnTo>
                    <a:lnTo>
                      <a:pt x="1547" y="9969"/>
                    </a:lnTo>
                    <a:lnTo>
                      <a:pt x="1733" y="10166"/>
                    </a:lnTo>
                    <a:lnTo>
                      <a:pt x="2152" y="10527"/>
                    </a:lnTo>
                    <a:lnTo>
                      <a:pt x="2594" y="10829"/>
                    </a:lnTo>
                    <a:lnTo>
                      <a:pt x="3071" y="11085"/>
                    </a:lnTo>
                    <a:lnTo>
                      <a:pt x="3571" y="11295"/>
                    </a:lnTo>
                    <a:lnTo>
                      <a:pt x="4106" y="11446"/>
                    </a:lnTo>
                    <a:lnTo>
                      <a:pt x="4944" y="11597"/>
                    </a:lnTo>
                    <a:lnTo>
                      <a:pt x="5560" y="11609"/>
                    </a:lnTo>
                    <a:lnTo>
                      <a:pt x="5990" y="11597"/>
                    </a:lnTo>
                    <a:lnTo>
                      <a:pt x="6805" y="11492"/>
                    </a:lnTo>
                    <a:lnTo>
                      <a:pt x="7549" y="11271"/>
                    </a:lnTo>
                    <a:lnTo>
                      <a:pt x="8224" y="10957"/>
                    </a:lnTo>
                    <a:lnTo>
                      <a:pt x="8538" y="10748"/>
                    </a:lnTo>
                    <a:lnTo>
                      <a:pt x="8828" y="10539"/>
                    </a:lnTo>
                    <a:lnTo>
                      <a:pt x="9363" y="10050"/>
                    </a:lnTo>
                    <a:lnTo>
                      <a:pt x="9805" y="9527"/>
                    </a:lnTo>
                    <a:lnTo>
                      <a:pt x="10154" y="8945"/>
                    </a:lnTo>
                    <a:lnTo>
                      <a:pt x="10294" y="8631"/>
                    </a:lnTo>
                    <a:lnTo>
                      <a:pt x="8479" y="7875"/>
                    </a:lnTo>
                    <a:lnTo>
                      <a:pt x="8375" y="8096"/>
                    </a:lnTo>
                    <a:lnTo>
                      <a:pt x="8130" y="8503"/>
                    </a:lnTo>
                    <a:lnTo>
                      <a:pt x="7851" y="8852"/>
                    </a:lnTo>
                    <a:lnTo>
                      <a:pt x="7526" y="9143"/>
                    </a:lnTo>
                    <a:lnTo>
                      <a:pt x="7153" y="9375"/>
                    </a:lnTo>
                    <a:lnTo>
                      <a:pt x="6735" y="9550"/>
                    </a:lnTo>
                    <a:lnTo>
                      <a:pt x="6270"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47" y="6572"/>
                    </a:lnTo>
                    <a:lnTo>
                      <a:pt x="2024" y="6165"/>
                    </a:lnTo>
                    <a:lnTo>
                      <a:pt x="10620" y="6165"/>
                    </a:lnTo>
                    <a:lnTo>
                      <a:pt x="10643" y="5793"/>
                    </a:lnTo>
                    <a:lnTo>
                      <a:pt x="10631" y="5142"/>
                    </a:lnTo>
                    <a:lnTo>
                      <a:pt x="10445" y="3955"/>
                    </a:lnTo>
                    <a:lnTo>
                      <a:pt x="10189" y="3153"/>
                    </a:lnTo>
                    <a:lnTo>
                      <a:pt x="9957" y="2664"/>
                    </a:lnTo>
                    <a:lnTo>
                      <a:pt x="9689" y="2199"/>
                    </a:lnTo>
                    <a:lnTo>
                      <a:pt x="9363" y="1780"/>
                    </a:lnTo>
                    <a:lnTo>
                      <a:pt x="9189" y="1571"/>
                    </a:lnTo>
                    <a:lnTo>
                      <a:pt x="9003" y="1385"/>
                    </a:lnTo>
                    <a:lnTo>
                      <a:pt x="8619" y="1036"/>
                    </a:lnTo>
                    <a:lnTo>
                      <a:pt x="8189" y="745"/>
                    </a:lnTo>
                    <a:lnTo>
                      <a:pt x="7735"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5"/>
              <p:cNvSpPr/>
              <p:nvPr/>
            </p:nvSpPr>
            <p:spPr>
              <a:xfrm>
                <a:off x="650533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35"/>
              <p:cNvSpPr/>
              <p:nvPr/>
            </p:nvSpPr>
            <p:spPr>
              <a:xfrm>
                <a:off x="6779457" y="-414388"/>
                <a:ext cx="375042" cy="551483"/>
              </a:xfrm>
              <a:custGeom>
                <a:rect b="b" l="l" r="r" t="t"/>
                <a:pathLst>
                  <a:path extrusionOk="0" h="16028" w="10900">
                    <a:moveTo>
                      <a:pt x="5409" y="1885"/>
                    </a:moveTo>
                    <a:lnTo>
                      <a:pt x="5758" y="1896"/>
                    </a:lnTo>
                    <a:lnTo>
                      <a:pt x="6410" y="2036"/>
                    </a:lnTo>
                    <a:lnTo>
                      <a:pt x="7026" y="2303"/>
                    </a:lnTo>
                    <a:lnTo>
                      <a:pt x="7584" y="2699"/>
                    </a:lnTo>
                    <a:lnTo>
                      <a:pt x="7852" y="2955"/>
                    </a:lnTo>
                    <a:lnTo>
                      <a:pt x="8096" y="3234"/>
                    </a:lnTo>
                    <a:lnTo>
                      <a:pt x="8468" y="3862"/>
                    </a:lnTo>
                    <a:lnTo>
                      <a:pt x="8724" y="4571"/>
                    </a:lnTo>
                    <a:lnTo>
                      <a:pt x="8852" y="5374"/>
                    </a:lnTo>
                    <a:lnTo>
                      <a:pt x="8864" y="5816"/>
                    </a:lnTo>
                    <a:lnTo>
                      <a:pt x="8852" y="6246"/>
                    </a:lnTo>
                    <a:lnTo>
                      <a:pt x="8724" y="7049"/>
                    </a:lnTo>
                    <a:lnTo>
                      <a:pt x="8468" y="7758"/>
                    </a:lnTo>
                    <a:lnTo>
                      <a:pt x="8096" y="8386"/>
                    </a:lnTo>
                    <a:lnTo>
                      <a:pt x="7852" y="8666"/>
                    </a:lnTo>
                    <a:lnTo>
                      <a:pt x="7584" y="8921"/>
                    </a:lnTo>
                    <a:lnTo>
                      <a:pt x="7026" y="9317"/>
                    </a:lnTo>
                    <a:lnTo>
                      <a:pt x="6410" y="9584"/>
                    </a:lnTo>
                    <a:lnTo>
                      <a:pt x="5758" y="9724"/>
                    </a:lnTo>
                    <a:lnTo>
                      <a:pt x="5409" y="9736"/>
                    </a:lnTo>
                    <a:lnTo>
                      <a:pt x="5049" y="9724"/>
                    </a:lnTo>
                    <a:lnTo>
                      <a:pt x="4386" y="9584"/>
                    </a:lnTo>
                    <a:lnTo>
                      <a:pt x="3769" y="9317"/>
                    </a:lnTo>
                    <a:lnTo>
                      <a:pt x="3211" y="8921"/>
                    </a:lnTo>
                    <a:lnTo>
                      <a:pt x="2943" y="8677"/>
                    </a:lnTo>
                    <a:lnTo>
                      <a:pt x="2711" y="8398"/>
                    </a:lnTo>
                    <a:lnTo>
                      <a:pt x="2327" y="7770"/>
                    </a:lnTo>
                    <a:lnTo>
                      <a:pt x="2083" y="7060"/>
                    </a:lnTo>
                    <a:lnTo>
                      <a:pt x="1955" y="6246"/>
                    </a:lnTo>
                    <a:lnTo>
                      <a:pt x="1943" y="5816"/>
                    </a:lnTo>
                    <a:lnTo>
                      <a:pt x="1955" y="5374"/>
                    </a:lnTo>
                    <a:lnTo>
                      <a:pt x="2083" y="4560"/>
                    </a:lnTo>
                    <a:lnTo>
                      <a:pt x="2327" y="3850"/>
                    </a:lnTo>
                    <a:lnTo>
                      <a:pt x="2711" y="3222"/>
                    </a:lnTo>
                    <a:lnTo>
                      <a:pt x="2943" y="2943"/>
                    </a:lnTo>
                    <a:lnTo>
                      <a:pt x="3211" y="2687"/>
                    </a:lnTo>
                    <a:lnTo>
                      <a:pt x="3769" y="2292"/>
                    </a:lnTo>
                    <a:lnTo>
                      <a:pt x="4386" y="2024"/>
                    </a:lnTo>
                    <a:lnTo>
                      <a:pt x="5049" y="1896"/>
                    </a:lnTo>
                    <a:lnTo>
                      <a:pt x="5409" y="1885"/>
                    </a:lnTo>
                    <a:close/>
                    <a:moveTo>
                      <a:pt x="5433" y="1"/>
                    </a:moveTo>
                    <a:lnTo>
                      <a:pt x="4839" y="70"/>
                    </a:lnTo>
                    <a:lnTo>
                      <a:pt x="4281" y="210"/>
                    </a:lnTo>
                    <a:lnTo>
                      <a:pt x="3758" y="408"/>
                    </a:lnTo>
                    <a:lnTo>
                      <a:pt x="3513" y="536"/>
                    </a:lnTo>
                    <a:lnTo>
                      <a:pt x="3269" y="675"/>
                    </a:lnTo>
                    <a:lnTo>
                      <a:pt x="2827" y="978"/>
                    </a:lnTo>
                    <a:lnTo>
                      <a:pt x="2467" y="1303"/>
                    </a:lnTo>
                    <a:lnTo>
                      <a:pt x="2153" y="1675"/>
                    </a:lnTo>
                    <a:lnTo>
                      <a:pt x="2036" y="1873"/>
                    </a:lnTo>
                    <a:lnTo>
                      <a:pt x="1943" y="1873"/>
                    </a:lnTo>
                    <a:lnTo>
                      <a:pt x="1943" y="361"/>
                    </a:lnTo>
                    <a:lnTo>
                      <a:pt x="1" y="361"/>
                    </a:lnTo>
                    <a:lnTo>
                      <a:pt x="1" y="16028"/>
                    </a:lnTo>
                    <a:lnTo>
                      <a:pt x="2036" y="16028"/>
                    </a:lnTo>
                    <a:lnTo>
                      <a:pt x="2036" y="11236"/>
                    </a:lnTo>
                    <a:lnTo>
                      <a:pt x="1943" y="9724"/>
                    </a:lnTo>
                    <a:lnTo>
                      <a:pt x="2036" y="9724"/>
                    </a:lnTo>
                    <a:lnTo>
                      <a:pt x="2164" y="9922"/>
                    </a:lnTo>
                    <a:lnTo>
                      <a:pt x="2467" y="10294"/>
                    </a:lnTo>
                    <a:lnTo>
                      <a:pt x="2839" y="10631"/>
                    </a:lnTo>
                    <a:lnTo>
                      <a:pt x="3269" y="10922"/>
                    </a:lnTo>
                    <a:lnTo>
                      <a:pt x="3513" y="11062"/>
                    </a:lnTo>
                    <a:lnTo>
                      <a:pt x="3758" y="11189"/>
                    </a:lnTo>
                    <a:lnTo>
                      <a:pt x="4281" y="11387"/>
                    </a:lnTo>
                    <a:lnTo>
                      <a:pt x="4839" y="11527"/>
                    </a:lnTo>
                    <a:lnTo>
                      <a:pt x="5433" y="11597"/>
                    </a:lnTo>
                    <a:lnTo>
                      <a:pt x="5735" y="11597"/>
                    </a:lnTo>
                    <a:lnTo>
                      <a:pt x="6258" y="11585"/>
                    </a:lnTo>
                    <a:lnTo>
                      <a:pt x="7003" y="11434"/>
                    </a:lnTo>
                    <a:lnTo>
                      <a:pt x="7480" y="11283"/>
                    </a:lnTo>
                    <a:lnTo>
                      <a:pt x="7933" y="11073"/>
                    </a:lnTo>
                    <a:lnTo>
                      <a:pt x="8364" y="10806"/>
                    </a:lnTo>
                    <a:lnTo>
                      <a:pt x="8980" y="10329"/>
                    </a:lnTo>
                    <a:lnTo>
                      <a:pt x="9375" y="9922"/>
                    </a:lnTo>
                    <a:lnTo>
                      <a:pt x="9736" y="9503"/>
                    </a:lnTo>
                    <a:lnTo>
                      <a:pt x="10306" y="8573"/>
                    </a:lnTo>
                    <a:lnTo>
                      <a:pt x="10690" y="7537"/>
                    </a:lnTo>
                    <a:lnTo>
                      <a:pt x="10887" y="6409"/>
                    </a:lnTo>
                    <a:lnTo>
                      <a:pt x="10899" y="5793"/>
                    </a:lnTo>
                    <a:lnTo>
                      <a:pt x="10887" y="5188"/>
                    </a:lnTo>
                    <a:lnTo>
                      <a:pt x="10690" y="4060"/>
                    </a:lnTo>
                    <a:lnTo>
                      <a:pt x="10306" y="3025"/>
                    </a:lnTo>
                    <a:lnTo>
                      <a:pt x="9736" y="2094"/>
                    </a:lnTo>
                    <a:lnTo>
                      <a:pt x="9375" y="1664"/>
                    </a:lnTo>
                    <a:lnTo>
                      <a:pt x="8980" y="1268"/>
                    </a:lnTo>
                    <a:lnTo>
                      <a:pt x="8364" y="780"/>
                    </a:lnTo>
                    <a:lnTo>
                      <a:pt x="7933" y="524"/>
                    </a:lnTo>
                    <a:lnTo>
                      <a:pt x="7480" y="315"/>
                    </a:lnTo>
                    <a:lnTo>
                      <a:pt x="7003" y="152"/>
                    </a:lnTo>
                    <a:lnTo>
                      <a:pt x="6258" y="12"/>
                    </a:lnTo>
                    <a:lnTo>
                      <a:pt x="57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35"/>
              <p:cNvSpPr/>
              <p:nvPr/>
            </p:nvSpPr>
            <p:spPr>
              <a:xfrm>
                <a:off x="7215675"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35"/>
              <p:cNvSpPr/>
              <p:nvPr/>
            </p:nvSpPr>
            <p:spPr>
              <a:xfrm>
                <a:off x="7484226" y="-580061"/>
                <a:ext cx="98853" cy="552688"/>
              </a:xfrm>
              <a:custGeom>
                <a:rect b="b" l="l" r="r" t="t"/>
                <a:pathLst>
                  <a:path extrusionOk="0" h="16063" w="2873">
                    <a:moveTo>
                      <a:pt x="1291" y="0"/>
                    </a:moveTo>
                    <a:lnTo>
                      <a:pt x="1012" y="59"/>
                    </a:lnTo>
                    <a:lnTo>
                      <a:pt x="756" y="163"/>
                    </a:lnTo>
                    <a:lnTo>
                      <a:pt x="523" y="314"/>
                    </a:lnTo>
                    <a:lnTo>
                      <a:pt x="419" y="419"/>
                    </a:lnTo>
                    <a:lnTo>
                      <a:pt x="314" y="524"/>
                    </a:lnTo>
                    <a:lnTo>
                      <a:pt x="163" y="756"/>
                    </a:lnTo>
                    <a:lnTo>
                      <a:pt x="58" y="1012"/>
                    </a:lnTo>
                    <a:lnTo>
                      <a:pt x="0" y="1291"/>
                    </a:lnTo>
                    <a:lnTo>
                      <a:pt x="0" y="1443"/>
                    </a:lnTo>
                    <a:lnTo>
                      <a:pt x="0" y="1582"/>
                    </a:lnTo>
                    <a:lnTo>
                      <a:pt x="58" y="1861"/>
                    </a:lnTo>
                    <a:lnTo>
                      <a:pt x="163" y="2117"/>
                    </a:lnTo>
                    <a:lnTo>
                      <a:pt x="314" y="2350"/>
                    </a:lnTo>
                    <a:lnTo>
                      <a:pt x="419" y="2454"/>
                    </a:lnTo>
                    <a:lnTo>
                      <a:pt x="523" y="2559"/>
                    </a:lnTo>
                    <a:lnTo>
                      <a:pt x="756" y="2710"/>
                    </a:lnTo>
                    <a:lnTo>
                      <a:pt x="1012" y="2815"/>
                    </a:lnTo>
                    <a:lnTo>
                      <a:pt x="1291" y="2873"/>
                    </a:lnTo>
                    <a:lnTo>
                      <a:pt x="1582" y="2873"/>
                    </a:lnTo>
                    <a:lnTo>
                      <a:pt x="1861" y="2815"/>
                    </a:lnTo>
                    <a:lnTo>
                      <a:pt x="2117" y="2710"/>
                    </a:lnTo>
                    <a:lnTo>
                      <a:pt x="2349" y="2559"/>
                    </a:lnTo>
                    <a:lnTo>
                      <a:pt x="2454" y="2454"/>
                    </a:lnTo>
                    <a:lnTo>
                      <a:pt x="2559" y="2350"/>
                    </a:lnTo>
                    <a:lnTo>
                      <a:pt x="2722" y="2106"/>
                    </a:lnTo>
                    <a:lnTo>
                      <a:pt x="2826" y="1850"/>
                    </a:lnTo>
                    <a:lnTo>
                      <a:pt x="2873" y="1582"/>
                    </a:lnTo>
                    <a:lnTo>
                      <a:pt x="2873" y="1443"/>
                    </a:lnTo>
                    <a:lnTo>
                      <a:pt x="2873" y="1291"/>
                    </a:lnTo>
                    <a:lnTo>
                      <a:pt x="2815" y="1012"/>
                    </a:lnTo>
                    <a:lnTo>
                      <a:pt x="2710" y="756"/>
                    </a:lnTo>
                    <a:lnTo>
                      <a:pt x="2559" y="524"/>
                    </a:lnTo>
                    <a:lnTo>
                      <a:pt x="2454" y="419"/>
                    </a:lnTo>
                    <a:lnTo>
                      <a:pt x="2349" y="314"/>
                    </a:lnTo>
                    <a:lnTo>
                      <a:pt x="2117" y="163"/>
                    </a:lnTo>
                    <a:lnTo>
                      <a:pt x="1861" y="59"/>
                    </a:lnTo>
                    <a:lnTo>
                      <a:pt x="1582" y="0"/>
                    </a:lnTo>
                    <a:close/>
                    <a:moveTo>
                      <a:pt x="419" y="5188"/>
                    </a:moveTo>
                    <a:lnTo>
                      <a:pt x="419" y="16063"/>
                    </a:lnTo>
                    <a:lnTo>
                      <a:pt x="2454" y="16063"/>
                    </a:lnTo>
                    <a:lnTo>
                      <a:pt x="2454" y="51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5"/>
              <p:cNvSpPr/>
              <p:nvPr/>
            </p:nvSpPr>
            <p:spPr>
              <a:xfrm>
                <a:off x="7635894" y="-413976"/>
                <a:ext cx="310562" cy="398611"/>
              </a:xfrm>
              <a:custGeom>
                <a:rect b="b" l="l" r="r" t="t"/>
                <a:pathLst>
                  <a:path extrusionOk="0" h="11585" w="9026">
                    <a:moveTo>
                      <a:pt x="4664" y="0"/>
                    </a:moveTo>
                    <a:lnTo>
                      <a:pt x="4234" y="12"/>
                    </a:lnTo>
                    <a:lnTo>
                      <a:pt x="3420" y="116"/>
                    </a:lnTo>
                    <a:lnTo>
                      <a:pt x="2664" y="349"/>
                    </a:lnTo>
                    <a:lnTo>
                      <a:pt x="1966" y="686"/>
                    </a:lnTo>
                    <a:lnTo>
                      <a:pt x="1640" y="896"/>
                    </a:lnTo>
                    <a:lnTo>
                      <a:pt x="1326" y="1128"/>
                    </a:lnTo>
                    <a:lnTo>
                      <a:pt x="849" y="1640"/>
                    </a:lnTo>
                    <a:lnTo>
                      <a:pt x="535" y="2233"/>
                    </a:lnTo>
                    <a:lnTo>
                      <a:pt x="372" y="2885"/>
                    </a:lnTo>
                    <a:lnTo>
                      <a:pt x="361" y="3245"/>
                    </a:lnTo>
                    <a:lnTo>
                      <a:pt x="372" y="3548"/>
                    </a:lnTo>
                    <a:lnTo>
                      <a:pt x="477" y="4118"/>
                    </a:lnTo>
                    <a:lnTo>
                      <a:pt x="710" y="4618"/>
                    </a:lnTo>
                    <a:lnTo>
                      <a:pt x="1059" y="5060"/>
                    </a:lnTo>
                    <a:lnTo>
                      <a:pt x="1291" y="5246"/>
                    </a:lnTo>
                    <a:lnTo>
                      <a:pt x="1524" y="5432"/>
                    </a:lnTo>
                    <a:lnTo>
                      <a:pt x="2001" y="5734"/>
                    </a:lnTo>
                    <a:lnTo>
                      <a:pt x="2501" y="5990"/>
                    </a:lnTo>
                    <a:lnTo>
                      <a:pt x="3001" y="6176"/>
                    </a:lnTo>
                    <a:lnTo>
                      <a:pt x="3268" y="6246"/>
                    </a:lnTo>
                    <a:lnTo>
                      <a:pt x="5455" y="6793"/>
                    </a:lnTo>
                    <a:lnTo>
                      <a:pt x="5816" y="6886"/>
                    </a:lnTo>
                    <a:lnTo>
                      <a:pt x="6374" y="7165"/>
                    </a:lnTo>
                    <a:lnTo>
                      <a:pt x="6746" y="7514"/>
                    </a:lnTo>
                    <a:lnTo>
                      <a:pt x="6932" y="7967"/>
                    </a:lnTo>
                    <a:lnTo>
                      <a:pt x="6944" y="8223"/>
                    </a:lnTo>
                    <a:lnTo>
                      <a:pt x="6932" y="8398"/>
                    </a:lnTo>
                    <a:lnTo>
                      <a:pt x="6862" y="8700"/>
                    </a:lnTo>
                    <a:lnTo>
                      <a:pt x="6711" y="8979"/>
                    </a:lnTo>
                    <a:lnTo>
                      <a:pt x="6479" y="9223"/>
                    </a:lnTo>
                    <a:lnTo>
                      <a:pt x="6327" y="9328"/>
                    </a:lnTo>
                    <a:lnTo>
                      <a:pt x="6176" y="9433"/>
                    </a:lnTo>
                    <a:lnTo>
                      <a:pt x="5827" y="9584"/>
                    </a:lnTo>
                    <a:lnTo>
                      <a:pt x="5432" y="9689"/>
                    </a:lnTo>
                    <a:lnTo>
                      <a:pt x="5001" y="9747"/>
                    </a:lnTo>
                    <a:lnTo>
                      <a:pt x="4757" y="9758"/>
                    </a:lnTo>
                    <a:lnTo>
                      <a:pt x="4501" y="9747"/>
                    </a:lnTo>
                    <a:lnTo>
                      <a:pt x="4024" y="9689"/>
                    </a:lnTo>
                    <a:lnTo>
                      <a:pt x="3571" y="9561"/>
                    </a:lnTo>
                    <a:lnTo>
                      <a:pt x="3164" y="9375"/>
                    </a:lnTo>
                    <a:lnTo>
                      <a:pt x="2803" y="9119"/>
                    </a:lnTo>
                    <a:lnTo>
                      <a:pt x="2466" y="8793"/>
                    </a:lnTo>
                    <a:lnTo>
                      <a:pt x="2175" y="8421"/>
                    </a:lnTo>
                    <a:lnTo>
                      <a:pt x="1919" y="7967"/>
                    </a:lnTo>
                    <a:lnTo>
                      <a:pt x="1815" y="7723"/>
                    </a:lnTo>
                    <a:lnTo>
                      <a:pt x="0" y="8479"/>
                    </a:lnTo>
                    <a:lnTo>
                      <a:pt x="140" y="8805"/>
                    </a:lnTo>
                    <a:lnTo>
                      <a:pt x="500" y="9410"/>
                    </a:lnTo>
                    <a:lnTo>
                      <a:pt x="942" y="9968"/>
                    </a:lnTo>
                    <a:lnTo>
                      <a:pt x="1454" y="10468"/>
                    </a:lnTo>
                    <a:lnTo>
                      <a:pt x="1745" y="10701"/>
                    </a:lnTo>
                    <a:lnTo>
                      <a:pt x="2047" y="10910"/>
                    </a:lnTo>
                    <a:lnTo>
                      <a:pt x="2722" y="11247"/>
                    </a:lnTo>
                    <a:lnTo>
                      <a:pt x="3478" y="11468"/>
                    </a:lnTo>
                    <a:lnTo>
                      <a:pt x="4304" y="11573"/>
                    </a:lnTo>
                    <a:lnTo>
                      <a:pt x="4746" y="11585"/>
                    </a:lnTo>
                    <a:lnTo>
                      <a:pt x="5211" y="11573"/>
                    </a:lnTo>
                    <a:lnTo>
                      <a:pt x="6072" y="11457"/>
                    </a:lnTo>
                    <a:lnTo>
                      <a:pt x="6851" y="11212"/>
                    </a:lnTo>
                    <a:lnTo>
                      <a:pt x="7525" y="10840"/>
                    </a:lnTo>
                    <a:lnTo>
                      <a:pt x="7828" y="10596"/>
                    </a:lnTo>
                    <a:lnTo>
                      <a:pt x="8119" y="10340"/>
                    </a:lnTo>
                    <a:lnTo>
                      <a:pt x="8561" y="9793"/>
                    </a:lnTo>
                    <a:lnTo>
                      <a:pt x="8863" y="9189"/>
                    </a:lnTo>
                    <a:lnTo>
                      <a:pt x="9014" y="8514"/>
                    </a:lnTo>
                    <a:lnTo>
                      <a:pt x="9026" y="8153"/>
                    </a:lnTo>
                    <a:lnTo>
                      <a:pt x="9014" y="7886"/>
                    </a:lnTo>
                    <a:lnTo>
                      <a:pt x="8933" y="7374"/>
                    </a:lnTo>
                    <a:lnTo>
                      <a:pt x="8747" y="6886"/>
                    </a:lnTo>
                    <a:lnTo>
                      <a:pt x="8468" y="6420"/>
                    </a:lnTo>
                    <a:lnTo>
                      <a:pt x="8293" y="6211"/>
                    </a:lnTo>
                    <a:lnTo>
                      <a:pt x="8107" y="5990"/>
                    </a:lnTo>
                    <a:lnTo>
                      <a:pt x="7630" y="5618"/>
                    </a:lnTo>
                    <a:lnTo>
                      <a:pt x="7072" y="5315"/>
                    </a:lnTo>
                    <a:lnTo>
                      <a:pt x="6397" y="5071"/>
                    </a:lnTo>
                    <a:lnTo>
                      <a:pt x="6025" y="4990"/>
                    </a:lnTo>
                    <a:lnTo>
                      <a:pt x="3873" y="4478"/>
                    </a:lnTo>
                    <a:lnTo>
                      <a:pt x="3536" y="4385"/>
                    </a:lnTo>
                    <a:lnTo>
                      <a:pt x="2989" y="4152"/>
                    </a:lnTo>
                    <a:lnTo>
                      <a:pt x="2629" y="3827"/>
                    </a:lnTo>
                    <a:lnTo>
                      <a:pt x="2454" y="3443"/>
                    </a:lnTo>
                    <a:lnTo>
                      <a:pt x="2431" y="3210"/>
                    </a:lnTo>
                    <a:lnTo>
                      <a:pt x="2443" y="3059"/>
                    </a:lnTo>
                    <a:lnTo>
                      <a:pt x="2524" y="2768"/>
                    </a:lnTo>
                    <a:lnTo>
                      <a:pt x="2687" y="2512"/>
                    </a:lnTo>
                    <a:lnTo>
                      <a:pt x="2920" y="2291"/>
                    </a:lnTo>
                    <a:lnTo>
                      <a:pt x="3059" y="2198"/>
                    </a:lnTo>
                    <a:lnTo>
                      <a:pt x="3222" y="2105"/>
                    </a:lnTo>
                    <a:lnTo>
                      <a:pt x="3559" y="1966"/>
                    </a:lnTo>
                    <a:lnTo>
                      <a:pt x="4141" y="1826"/>
                    </a:lnTo>
                    <a:lnTo>
                      <a:pt x="4583" y="1815"/>
                    </a:lnTo>
                    <a:lnTo>
                      <a:pt x="5048" y="1826"/>
                    </a:lnTo>
                    <a:lnTo>
                      <a:pt x="5641" y="1954"/>
                    </a:lnTo>
                    <a:lnTo>
                      <a:pt x="5990" y="2094"/>
                    </a:lnTo>
                    <a:lnTo>
                      <a:pt x="6304" y="2268"/>
                    </a:lnTo>
                    <a:lnTo>
                      <a:pt x="6583" y="2489"/>
                    </a:lnTo>
                    <a:lnTo>
                      <a:pt x="6804" y="2768"/>
                    </a:lnTo>
                    <a:lnTo>
                      <a:pt x="7002" y="3082"/>
                    </a:lnTo>
                    <a:lnTo>
                      <a:pt x="7072" y="3257"/>
                    </a:lnTo>
                    <a:lnTo>
                      <a:pt x="8851" y="2524"/>
                    </a:lnTo>
                    <a:lnTo>
                      <a:pt x="8723" y="2233"/>
                    </a:lnTo>
                    <a:lnTo>
                      <a:pt x="8398" y="1687"/>
                    </a:lnTo>
                    <a:lnTo>
                      <a:pt x="8002" y="1221"/>
                    </a:lnTo>
                    <a:lnTo>
                      <a:pt x="7514" y="826"/>
                    </a:lnTo>
                    <a:lnTo>
                      <a:pt x="7235" y="652"/>
                    </a:lnTo>
                    <a:lnTo>
                      <a:pt x="6944" y="500"/>
                    </a:lnTo>
                    <a:lnTo>
                      <a:pt x="6339" y="244"/>
                    </a:lnTo>
                    <a:lnTo>
                      <a:pt x="5699" y="82"/>
                    </a:lnTo>
                    <a:lnTo>
                      <a:pt x="501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35"/>
              <p:cNvSpPr/>
              <p:nvPr/>
            </p:nvSpPr>
            <p:spPr>
              <a:xfrm>
                <a:off x="7990463" y="-414801"/>
                <a:ext cx="366199" cy="399437"/>
              </a:xfrm>
              <a:custGeom>
                <a:rect b="b" l="l" r="r" t="t"/>
                <a:pathLst>
                  <a:path extrusionOk="0" h="11609" w="10643">
                    <a:moveTo>
                      <a:pt x="5653" y="1885"/>
                    </a:moveTo>
                    <a:lnTo>
                      <a:pt x="6339" y="1990"/>
                    </a:lnTo>
                    <a:lnTo>
                      <a:pt x="6921" y="2211"/>
                    </a:lnTo>
                    <a:lnTo>
                      <a:pt x="7409" y="2525"/>
                    </a:lnTo>
                    <a:lnTo>
                      <a:pt x="7619" y="2723"/>
                    </a:lnTo>
                    <a:lnTo>
                      <a:pt x="7805" y="2944"/>
                    </a:lnTo>
                    <a:lnTo>
                      <a:pt x="8107" y="3374"/>
                    </a:lnTo>
                    <a:lnTo>
                      <a:pt x="8328" y="3816"/>
                    </a:lnTo>
                    <a:lnTo>
                      <a:pt x="8444" y="4269"/>
                    </a:lnTo>
                    <a:lnTo>
                      <a:pt x="8479" y="4502"/>
                    </a:lnTo>
                    <a:lnTo>
                      <a:pt x="2164" y="4502"/>
                    </a:lnTo>
                    <a:lnTo>
                      <a:pt x="2245" y="4200"/>
                    </a:lnTo>
                    <a:lnTo>
                      <a:pt x="2478" y="3665"/>
                    </a:lnTo>
                    <a:lnTo>
                      <a:pt x="2757" y="3199"/>
                    </a:lnTo>
                    <a:lnTo>
                      <a:pt x="3106" y="2781"/>
                    </a:lnTo>
                    <a:lnTo>
                      <a:pt x="3315" y="2595"/>
                    </a:lnTo>
                    <a:lnTo>
                      <a:pt x="3524" y="2420"/>
                    </a:lnTo>
                    <a:lnTo>
                      <a:pt x="3978" y="2153"/>
                    </a:lnTo>
                    <a:lnTo>
                      <a:pt x="4467" y="1978"/>
                    </a:lnTo>
                    <a:lnTo>
                      <a:pt x="4990" y="1885"/>
                    </a:lnTo>
                    <a:close/>
                    <a:moveTo>
                      <a:pt x="5316" y="1"/>
                    </a:moveTo>
                    <a:lnTo>
                      <a:pt x="5036" y="13"/>
                    </a:lnTo>
                    <a:lnTo>
                      <a:pt x="4478" y="71"/>
                    </a:lnTo>
                    <a:lnTo>
                      <a:pt x="3955" y="175"/>
                    </a:lnTo>
                    <a:lnTo>
                      <a:pt x="3443" y="338"/>
                    </a:lnTo>
                    <a:lnTo>
                      <a:pt x="2966" y="548"/>
                    </a:lnTo>
                    <a:lnTo>
                      <a:pt x="2513" y="815"/>
                    </a:lnTo>
                    <a:lnTo>
                      <a:pt x="2082" y="1141"/>
                    </a:lnTo>
                    <a:lnTo>
                      <a:pt x="1687" y="1513"/>
                    </a:lnTo>
                    <a:lnTo>
                      <a:pt x="1501" y="1722"/>
                    </a:lnTo>
                    <a:lnTo>
                      <a:pt x="1140" y="2153"/>
                    </a:lnTo>
                    <a:lnTo>
                      <a:pt x="570" y="3095"/>
                    </a:lnTo>
                    <a:lnTo>
                      <a:pt x="198" y="4118"/>
                    </a:lnTo>
                    <a:lnTo>
                      <a:pt x="12" y="5223"/>
                    </a:lnTo>
                    <a:lnTo>
                      <a:pt x="0" y="5805"/>
                    </a:lnTo>
                    <a:lnTo>
                      <a:pt x="12" y="6433"/>
                    </a:lnTo>
                    <a:lnTo>
                      <a:pt x="210" y="7584"/>
                    </a:lnTo>
                    <a:lnTo>
                      <a:pt x="477" y="8364"/>
                    </a:lnTo>
                    <a:lnTo>
                      <a:pt x="721" y="8864"/>
                    </a:lnTo>
                    <a:lnTo>
                      <a:pt x="1012" y="9317"/>
                    </a:lnTo>
                    <a:lnTo>
                      <a:pt x="1349" y="9759"/>
                    </a:lnTo>
                    <a:lnTo>
                      <a:pt x="1536" y="9969"/>
                    </a:lnTo>
                    <a:lnTo>
                      <a:pt x="1733" y="10166"/>
                    </a:lnTo>
                    <a:lnTo>
                      <a:pt x="2152" y="10527"/>
                    </a:lnTo>
                    <a:lnTo>
                      <a:pt x="2594" y="10829"/>
                    </a:lnTo>
                    <a:lnTo>
                      <a:pt x="3071" y="11085"/>
                    </a:lnTo>
                    <a:lnTo>
                      <a:pt x="3571" y="11295"/>
                    </a:lnTo>
                    <a:lnTo>
                      <a:pt x="4094" y="11446"/>
                    </a:lnTo>
                    <a:lnTo>
                      <a:pt x="4943" y="11597"/>
                    </a:lnTo>
                    <a:lnTo>
                      <a:pt x="5548" y="11609"/>
                    </a:lnTo>
                    <a:lnTo>
                      <a:pt x="5990" y="11597"/>
                    </a:lnTo>
                    <a:lnTo>
                      <a:pt x="6804" y="11492"/>
                    </a:lnTo>
                    <a:lnTo>
                      <a:pt x="7549" y="11271"/>
                    </a:lnTo>
                    <a:lnTo>
                      <a:pt x="8223" y="10957"/>
                    </a:lnTo>
                    <a:lnTo>
                      <a:pt x="8537" y="10748"/>
                    </a:lnTo>
                    <a:lnTo>
                      <a:pt x="8828" y="10539"/>
                    </a:lnTo>
                    <a:lnTo>
                      <a:pt x="9363" y="10050"/>
                    </a:lnTo>
                    <a:lnTo>
                      <a:pt x="9793" y="9527"/>
                    </a:lnTo>
                    <a:lnTo>
                      <a:pt x="10154" y="8945"/>
                    </a:lnTo>
                    <a:lnTo>
                      <a:pt x="10294" y="8631"/>
                    </a:lnTo>
                    <a:lnTo>
                      <a:pt x="8479" y="7875"/>
                    </a:lnTo>
                    <a:lnTo>
                      <a:pt x="8375" y="8096"/>
                    </a:lnTo>
                    <a:lnTo>
                      <a:pt x="8130" y="8503"/>
                    </a:lnTo>
                    <a:lnTo>
                      <a:pt x="7851" y="8852"/>
                    </a:lnTo>
                    <a:lnTo>
                      <a:pt x="7525" y="9143"/>
                    </a:lnTo>
                    <a:lnTo>
                      <a:pt x="7153" y="9375"/>
                    </a:lnTo>
                    <a:lnTo>
                      <a:pt x="6735" y="9550"/>
                    </a:lnTo>
                    <a:lnTo>
                      <a:pt x="6269" y="9666"/>
                    </a:lnTo>
                    <a:lnTo>
                      <a:pt x="5769" y="9724"/>
                    </a:lnTo>
                    <a:lnTo>
                      <a:pt x="5490" y="9736"/>
                    </a:lnTo>
                    <a:lnTo>
                      <a:pt x="5153" y="9724"/>
                    </a:lnTo>
                    <a:lnTo>
                      <a:pt x="4525" y="9608"/>
                    </a:lnTo>
                    <a:lnTo>
                      <a:pt x="3931" y="9364"/>
                    </a:lnTo>
                    <a:lnTo>
                      <a:pt x="3373" y="9003"/>
                    </a:lnTo>
                    <a:lnTo>
                      <a:pt x="3129" y="8771"/>
                    </a:lnTo>
                    <a:lnTo>
                      <a:pt x="2873" y="8526"/>
                    </a:lnTo>
                    <a:lnTo>
                      <a:pt x="2489" y="7956"/>
                    </a:lnTo>
                    <a:lnTo>
                      <a:pt x="2210" y="7305"/>
                    </a:lnTo>
                    <a:lnTo>
                      <a:pt x="2047" y="6572"/>
                    </a:lnTo>
                    <a:lnTo>
                      <a:pt x="2024" y="6165"/>
                    </a:lnTo>
                    <a:lnTo>
                      <a:pt x="10608" y="6165"/>
                    </a:lnTo>
                    <a:lnTo>
                      <a:pt x="10643" y="5793"/>
                    </a:lnTo>
                    <a:lnTo>
                      <a:pt x="10619" y="5142"/>
                    </a:lnTo>
                    <a:lnTo>
                      <a:pt x="10445" y="3955"/>
                    </a:lnTo>
                    <a:lnTo>
                      <a:pt x="10189" y="3153"/>
                    </a:lnTo>
                    <a:lnTo>
                      <a:pt x="9956" y="2664"/>
                    </a:lnTo>
                    <a:lnTo>
                      <a:pt x="9689" y="2199"/>
                    </a:lnTo>
                    <a:lnTo>
                      <a:pt x="9363" y="1780"/>
                    </a:lnTo>
                    <a:lnTo>
                      <a:pt x="9189" y="1571"/>
                    </a:lnTo>
                    <a:lnTo>
                      <a:pt x="9003" y="1385"/>
                    </a:lnTo>
                    <a:lnTo>
                      <a:pt x="8607" y="1036"/>
                    </a:lnTo>
                    <a:lnTo>
                      <a:pt x="8188" y="745"/>
                    </a:lnTo>
                    <a:lnTo>
                      <a:pt x="7735" y="501"/>
                    </a:lnTo>
                    <a:lnTo>
                      <a:pt x="7258"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8" name="Google Shape;498;p35"/>
            <p:cNvGrpSpPr/>
            <p:nvPr/>
          </p:nvGrpSpPr>
          <p:grpSpPr>
            <a:xfrm>
              <a:off x="617758" y="4545787"/>
              <a:ext cx="281169" cy="281165"/>
              <a:chOff x="617758" y="4545787"/>
              <a:chExt cx="281169" cy="281165"/>
            </a:xfrm>
          </p:grpSpPr>
          <p:sp>
            <p:nvSpPr>
              <p:cNvPr id="499" name="Google Shape;499;p35"/>
              <p:cNvSpPr/>
              <p:nvPr/>
            </p:nvSpPr>
            <p:spPr>
              <a:xfrm>
                <a:off x="640318" y="4545787"/>
                <a:ext cx="243368" cy="172522"/>
              </a:xfrm>
              <a:custGeom>
                <a:rect b="b" l="l" r="r" t="t"/>
                <a:pathLst>
                  <a:path extrusionOk="0" h="18948" w="26729">
                    <a:moveTo>
                      <a:pt x="12469" y="0"/>
                    </a:moveTo>
                    <a:lnTo>
                      <a:pt x="11457" y="70"/>
                    </a:lnTo>
                    <a:lnTo>
                      <a:pt x="10480" y="198"/>
                    </a:lnTo>
                    <a:lnTo>
                      <a:pt x="9514" y="384"/>
                    </a:lnTo>
                    <a:lnTo>
                      <a:pt x="8561" y="629"/>
                    </a:lnTo>
                    <a:lnTo>
                      <a:pt x="7642" y="931"/>
                    </a:lnTo>
                    <a:lnTo>
                      <a:pt x="6758" y="1291"/>
                    </a:lnTo>
                    <a:lnTo>
                      <a:pt x="5885" y="1710"/>
                    </a:lnTo>
                    <a:lnTo>
                      <a:pt x="5060" y="2175"/>
                    </a:lnTo>
                    <a:lnTo>
                      <a:pt x="4257" y="2687"/>
                    </a:lnTo>
                    <a:lnTo>
                      <a:pt x="3489" y="3245"/>
                    </a:lnTo>
                    <a:lnTo>
                      <a:pt x="2768" y="3850"/>
                    </a:lnTo>
                    <a:lnTo>
                      <a:pt x="2071" y="4502"/>
                    </a:lnTo>
                    <a:lnTo>
                      <a:pt x="1419" y="5188"/>
                    </a:lnTo>
                    <a:lnTo>
                      <a:pt x="814" y="5921"/>
                    </a:lnTo>
                    <a:lnTo>
                      <a:pt x="256" y="6688"/>
                    </a:lnTo>
                    <a:lnTo>
                      <a:pt x="0" y="7084"/>
                    </a:lnTo>
                    <a:lnTo>
                      <a:pt x="0" y="18947"/>
                    </a:lnTo>
                    <a:lnTo>
                      <a:pt x="6897" y="18947"/>
                    </a:lnTo>
                    <a:lnTo>
                      <a:pt x="12980" y="8421"/>
                    </a:lnTo>
                    <a:lnTo>
                      <a:pt x="26728" y="8421"/>
                    </a:lnTo>
                    <a:lnTo>
                      <a:pt x="26484" y="7956"/>
                    </a:lnTo>
                    <a:lnTo>
                      <a:pt x="25949" y="7049"/>
                    </a:lnTo>
                    <a:lnTo>
                      <a:pt x="25344" y="6200"/>
                    </a:lnTo>
                    <a:lnTo>
                      <a:pt x="24693" y="5386"/>
                    </a:lnTo>
                    <a:lnTo>
                      <a:pt x="23983" y="4618"/>
                    </a:lnTo>
                    <a:lnTo>
                      <a:pt x="23227" y="3897"/>
                    </a:lnTo>
                    <a:lnTo>
                      <a:pt x="22425" y="3234"/>
                    </a:lnTo>
                    <a:lnTo>
                      <a:pt x="21587" y="2617"/>
                    </a:lnTo>
                    <a:lnTo>
                      <a:pt x="20692" y="2059"/>
                    </a:lnTo>
                    <a:lnTo>
                      <a:pt x="19761" y="1571"/>
                    </a:lnTo>
                    <a:lnTo>
                      <a:pt x="18807" y="1140"/>
                    </a:lnTo>
                    <a:lnTo>
                      <a:pt x="17807" y="768"/>
                    </a:lnTo>
                    <a:lnTo>
                      <a:pt x="16772" y="466"/>
                    </a:lnTo>
                    <a:lnTo>
                      <a:pt x="15725" y="245"/>
                    </a:lnTo>
                    <a:lnTo>
                      <a:pt x="14644" y="82"/>
                    </a:lnTo>
                    <a:lnTo>
                      <a:pt x="13539" y="12"/>
                    </a:lnTo>
                    <a:lnTo>
                      <a:pt x="12980"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5"/>
              <p:cNvSpPr/>
              <p:nvPr/>
            </p:nvSpPr>
            <p:spPr>
              <a:xfrm>
                <a:off x="617758" y="4610273"/>
                <a:ext cx="196031" cy="216572"/>
              </a:xfrm>
              <a:custGeom>
                <a:rect b="b" l="l" r="r" t="t"/>
                <a:pathLst>
                  <a:path extrusionOk="0" h="23786" w="21530">
                    <a:moveTo>
                      <a:pt x="2455" y="1"/>
                    </a:moveTo>
                    <a:lnTo>
                      <a:pt x="2176" y="454"/>
                    </a:lnTo>
                    <a:lnTo>
                      <a:pt x="1652" y="1396"/>
                    </a:lnTo>
                    <a:lnTo>
                      <a:pt x="1199" y="2385"/>
                    </a:lnTo>
                    <a:lnTo>
                      <a:pt x="815" y="3397"/>
                    </a:lnTo>
                    <a:lnTo>
                      <a:pt x="489" y="4455"/>
                    </a:lnTo>
                    <a:lnTo>
                      <a:pt x="257" y="5537"/>
                    </a:lnTo>
                    <a:lnTo>
                      <a:pt x="94" y="6642"/>
                    </a:lnTo>
                    <a:lnTo>
                      <a:pt x="12" y="7770"/>
                    </a:lnTo>
                    <a:lnTo>
                      <a:pt x="1" y="8340"/>
                    </a:lnTo>
                    <a:lnTo>
                      <a:pt x="12" y="9119"/>
                    </a:lnTo>
                    <a:lnTo>
                      <a:pt x="164" y="10631"/>
                    </a:lnTo>
                    <a:lnTo>
                      <a:pt x="466" y="12097"/>
                    </a:lnTo>
                    <a:lnTo>
                      <a:pt x="885" y="13516"/>
                    </a:lnTo>
                    <a:lnTo>
                      <a:pt x="1443" y="14865"/>
                    </a:lnTo>
                    <a:lnTo>
                      <a:pt x="2118" y="16156"/>
                    </a:lnTo>
                    <a:lnTo>
                      <a:pt x="2909" y="17366"/>
                    </a:lnTo>
                    <a:lnTo>
                      <a:pt x="3816" y="18505"/>
                    </a:lnTo>
                    <a:lnTo>
                      <a:pt x="4804" y="19541"/>
                    </a:lnTo>
                    <a:lnTo>
                      <a:pt x="5898" y="20483"/>
                    </a:lnTo>
                    <a:lnTo>
                      <a:pt x="7072" y="21332"/>
                    </a:lnTo>
                    <a:lnTo>
                      <a:pt x="8317" y="22064"/>
                    </a:lnTo>
                    <a:lnTo>
                      <a:pt x="9643" y="22669"/>
                    </a:lnTo>
                    <a:lnTo>
                      <a:pt x="11027" y="23158"/>
                    </a:lnTo>
                    <a:lnTo>
                      <a:pt x="12469" y="23518"/>
                    </a:lnTo>
                    <a:lnTo>
                      <a:pt x="13970" y="23739"/>
                    </a:lnTo>
                    <a:lnTo>
                      <a:pt x="14726" y="23786"/>
                    </a:lnTo>
                    <a:lnTo>
                      <a:pt x="21530" y="16982"/>
                    </a:lnTo>
                    <a:lnTo>
                      <a:pt x="21530" y="11864"/>
                    </a:lnTo>
                    <a:lnTo>
                      <a:pt x="9375" y="11864"/>
                    </a:lnTo>
                    <a:lnTo>
                      <a:pt x="24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35"/>
              <p:cNvSpPr/>
              <p:nvPr/>
            </p:nvSpPr>
            <p:spPr>
              <a:xfrm>
                <a:off x="751708" y="4622454"/>
                <a:ext cx="147219" cy="204498"/>
              </a:xfrm>
              <a:custGeom>
                <a:rect b="b" l="l" r="r" t="t"/>
                <a:pathLst>
                  <a:path extrusionOk="0" h="22460" w="16169">
                    <a:moveTo>
                      <a:pt x="745" y="0"/>
                    </a:moveTo>
                    <a:lnTo>
                      <a:pt x="6817" y="10526"/>
                    </a:lnTo>
                    <a:lnTo>
                      <a:pt x="1" y="22448"/>
                    </a:lnTo>
                    <a:lnTo>
                      <a:pt x="362" y="22459"/>
                    </a:lnTo>
                    <a:lnTo>
                      <a:pt x="734" y="22459"/>
                    </a:lnTo>
                    <a:lnTo>
                      <a:pt x="1525" y="22448"/>
                    </a:lnTo>
                    <a:lnTo>
                      <a:pt x="3083" y="22285"/>
                    </a:lnTo>
                    <a:lnTo>
                      <a:pt x="4595" y="21983"/>
                    </a:lnTo>
                    <a:lnTo>
                      <a:pt x="6037" y="21529"/>
                    </a:lnTo>
                    <a:lnTo>
                      <a:pt x="7433" y="20936"/>
                    </a:lnTo>
                    <a:lnTo>
                      <a:pt x="8736" y="20226"/>
                    </a:lnTo>
                    <a:lnTo>
                      <a:pt x="9969" y="19389"/>
                    </a:lnTo>
                    <a:lnTo>
                      <a:pt x="11120" y="18447"/>
                    </a:lnTo>
                    <a:lnTo>
                      <a:pt x="12167" y="17400"/>
                    </a:lnTo>
                    <a:lnTo>
                      <a:pt x="13109" y="16260"/>
                    </a:lnTo>
                    <a:lnTo>
                      <a:pt x="13935" y="15027"/>
                    </a:lnTo>
                    <a:lnTo>
                      <a:pt x="14656" y="13713"/>
                    </a:lnTo>
                    <a:lnTo>
                      <a:pt x="15238" y="12329"/>
                    </a:lnTo>
                    <a:lnTo>
                      <a:pt x="15691" y="10875"/>
                    </a:lnTo>
                    <a:lnTo>
                      <a:pt x="15994" y="9375"/>
                    </a:lnTo>
                    <a:lnTo>
                      <a:pt x="16156" y="7816"/>
                    </a:lnTo>
                    <a:lnTo>
                      <a:pt x="16168" y="7025"/>
                    </a:lnTo>
                    <a:lnTo>
                      <a:pt x="16168" y="6548"/>
                    </a:lnTo>
                    <a:lnTo>
                      <a:pt x="16110" y="5606"/>
                    </a:lnTo>
                    <a:lnTo>
                      <a:pt x="15994" y="4699"/>
                    </a:lnTo>
                    <a:lnTo>
                      <a:pt x="15831" y="3792"/>
                    </a:lnTo>
                    <a:lnTo>
                      <a:pt x="15493" y="2478"/>
                    </a:lnTo>
                    <a:lnTo>
                      <a:pt x="14865" y="791"/>
                    </a:lnTo>
                    <a:lnTo>
                      <a:pt x="14482"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5"/>
              <p:cNvSpPr/>
              <p:nvPr/>
            </p:nvSpPr>
            <p:spPr>
              <a:xfrm>
                <a:off x="694534" y="4622454"/>
                <a:ext cx="127825" cy="127825"/>
              </a:xfrm>
              <a:custGeom>
                <a:rect b="b" l="l" r="r" t="t"/>
                <a:pathLst>
                  <a:path extrusionOk="0" h="14039" w="14039">
                    <a:moveTo>
                      <a:pt x="6665" y="0"/>
                    </a:moveTo>
                    <a:lnTo>
                      <a:pt x="5955" y="70"/>
                    </a:lnTo>
                    <a:lnTo>
                      <a:pt x="5269" y="221"/>
                    </a:lnTo>
                    <a:lnTo>
                      <a:pt x="4606" y="419"/>
                    </a:lnTo>
                    <a:lnTo>
                      <a:pt x="3978" y="686"/>
                    </a:lnTo>
                    <a:lnTo>
                      <a:pt x="3385" y="1012"/>
                    </a:lnTo>
                    <a:lnTo>
                      <a:pt x="2815" y="1396"/>
                    </a:lnTo>
                    <a:lnTo>
                      <a:pt x="2303" y="1815"/>
                    </a:lnTo>
                    <a:lnTo>
                      <a:pt x="1826" y="2292"/>
                    </a:lnTo>
                    <a:lnTo>
                      <a:pt x="1396" y="2815"/>
                    </a:lnTo>
                    <a:lnTo>
                      <a:pt x="1012" y="3373"/>
                    </a:lnTo>
                    <a:lnTo>
                      <a:pt x="686" y="3978"/>
                    </a:lnTo>
                    <a:lnTo>
                      <a:pt x="419" y="4606"/>
                    </a:lnTo>
                    <a:lnTo>
                      <a:pt x="221" y="5269"/>
                    </a:lnTo>
                    <a:lnTo>
                      <a:pt x="82" y="5944"/>
                    </a:lnTo>
                    <a:lnTo>
                      <a:pt x="12" y="6653"/>
                    </a:lnTo>
                    <a:lnTo>
                      <a:pt x="0" y="7025"/>
                    </a:lnTo>
                    <a:lnTo>
                      <a:pt x="12" y="7386"/>
                    </a:lnTo>
                    <a:lnTo>
                      <a:pt x="82" y="8095"/>
                    </a:lnTo>
                    <a:lnTo>
                      <a:pt x="221" y="8770"/>
                    </a:lnTo>
                    <a:lnTo>
                      <a:pt x="419" y="9433"/>
                    </a:lnTo>
                    <a:lnTo>
                      <a:pt x="686" y="10061"/>
                    </a:lnTo>
                    <a:lnTo>
                      <a:pt x="1012" y="10666"/>
                    </a:lnTo>
                    <a:lnTo>
                      <a:pt x="1396" y="11224"/>
                    </a:lnTo>
                    <a:lnTo>
                      <a:pt x="1826" y="11747"/>
                    </a:lnTo>
                    <a:lnTo>
                      <a:pt x="2303" y="12224"/>
                    </a:lnTo>
                    <a:lnTo>
                      <a:pt x="2815" y="12643"/>
                    </a:lnTo>
                    <a:lnTo>
                      <a:pt x="3385" y="13027"/>
                    </a:lnTo>
                    <a:lnTo>
                      <a:pt x="3978" y="13352"/>
                    </a:lnTo>
                    <a:lnTo>
                      <a:pt x="4606" y="13620"/>
                    </a:lnTo>
                    <a:lnTo>
                      <a:pt x="5269" y="13818"/>
                    </a:lnTo>
                    <a:lnTo>
                      <a:pt x="5955" y="13969"/>
                    </a:lnTo>
                    <a:lnTo>
                      <a:pt x="6665" y="14039"/>
                    </a:lnTo>
                    <a:lnTo>
                      <a:pt x="7386" y="14039"/>
                    </a:lnTo>
                    <a:lnTo>
                      <a:pt x="8095" y="13969"/>
                    </a:lnTo>
                    <a:lnTo>
                      <a:pt x="8782" y="13818"/>
                    </a:lnTo>
                    <a:lnTo>
                      <a:pt x="9433" y="13620"/>
                    </a:lnTo>
                    <a:lnTo>
                      <a:pt x="10073" y="13352"/>
                    </a:lnTo>
                    <a:lnTo>
                      <a:pt x="10666" y="13027"/>
                    </a:lnTo>
                    <a:lnTo>
                      <a:pt x="11224" y="12643"/>
                    </a:lnTo>
                    <a:lnTo>
                      <a:pt x="11748" y="12224"/>
                    </a:lnTo>
                    <a:lnTo>
                      <a:pt x="12224" y="11747"/>
                    </a:lnTo>
                    <a:lnTo>
                      <a:pt x="12655" y="11224"/>
                    </a:lnTo>
                    <a:lnTo>
                      <a:pt x="13027" y="10666"/>
                    </a:lnTo>
                    <a:lnTo>
                      <a:pt x="13353" y="10061"/>
                    </a:lnTo>
                    <a:lnTo>
                      <a:pt x="13620" y="9433"/>
                    </a:lnTo>
                    <a:lnTo>
                      <a:pt x="13830" y="8770"/>
                    </a:lnTo>
                    <a:lnTo>
                      <a:pt x="13969" y="8095"/>
                    </a:lnTo>
                    <a:lnTo>
                      <a:pt x="14039" y="7386"/>
                    </a:lnTo>
                    <a:lnTo>
                      <a:pt x="14039" y="7025"/>
                    </a:lnTo>
                    <a:lnTo>
                      <a:pt x="14039" y="6653"/>
                    </a:lnTo>
                    <a:lnTo>
                      <a:pt x="13969" y="5944"/>
                    </a:lnTo>
                    <a:lnTo>
                      <a:pt x="13830" y="5269"/>
                    </a:lnTo>
                    <a:lnTo>
                      <a:pt x="13620" y="4606"/>
                    </a:lnTo>
                    <a:lnTo>
                      <a:pt x="13353" y="3978"/>
                    </a:lnTo>
                    <a:lnTo>
                      <a:pt x="13027" y="3373"/>
                    </a:lnTo>
                    <a:lnTo>
                      <a:pt x="12655" y="2815"/>
                    </a:lnTo>
                    <a:lnTo>
                      <a:pt x="12224" y="2292"/>
                    </a:lnTo>
                    <a:lnTo>
                      <a:pt x="11748" y="1815"/>
                    </a:lnTo>
                    <a:lnTo>
                      <a:pt x="11224" y="1396"/>
                    </a:lnTo>
                    <a:lnTo>
                      <a:pt x="10666" y="1012"/>
                    </a:lnTo>
                    <a:lnTo>
                      <a:pt x="10073" y="686"/>
                    </a:lnTo>
                    <a:lnTo>
                      <a:pt x="9433" y="419"/>
                    </a:lnTo>
                    <a:lnTo>
                      <a:pt x="8782" y="221"/>
                    </a:lnTo>
                    <a:lnTo>
                      <a:pt x="8095" y="70"/>
                    </a:lnTo>
                    <a:lnTo>
                      <a:pt x="738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5"/>
              <p:cNvSpPr/>
              <p:nvPr/>
            </p:nvSpPr>
            <p:spPr>
              <a:xfrm>
                <a:off x="707343" y="4635264"/>
                <a:ext cx="102204" cy="102204"/>
              </a:xfrm>
              <a:custGeom>
                <a:rect b="b" l="l" r="r" t="t"/>
                <a:pathLst>
                  <a:path extrusionOk="0" h="11225" w="11225">
                    <a:moveTo>
                      <a:pt x="5328" y="1"/>
                    </a:moveTo>
                    <a:lnTo>
                      <a:pt x="4758" y="59"/>
                    </a:lnTo>
                    <a:lnTo>
                      <a:pt x="4211" y="175"/>
                    </a:lnTo>
                    <a:lnTo>
                      <a:pt x="3688" y="338"/>
                    </a:lnTo>
                    <a:lnTo>
                      <a:pt x="2932" y="675"/>
                    </a:lnTo>
                    <a:lnTo>
                      <a:pt x="2036" y="1280"/>
                    </a:lnTo>
                    <a:lnTo>
                      <a:pt x="1280" y="2036"/>
                    </a:lnTo>
                    <a:lnTo>
                      <a:pt x="675" y="2932"/>
                    </a:lnTo>
                    <a:lnTo>
                      <a:pt x="338" y="3688"/>
                    </a:lnTo>
                    <a:lnTo>
                      <a:pt x="175" y="4211"/>
                    </a:lnTo>
                    <a:lnTo>
                      <a:pt x="70" y="4758"/>
                    </a:lnTo>
                    <a:lnTo>
                      <a:pt x="12" y="5328"/>
                    </a:lnTo>
                    <a:lnTo>
                      <a:pt x="1" y="5618"/>
                    </a:lnTo>
                    <a:lnTo>
                      <a:pt x="12" y="5897"/>
                    </a:lnTo>
                    <a:lnTo>
                      <a:pt x="70" y="6467"/>
                    </a:lnTo>
                    <a:lnTo>
                      <a:pt x="175" y="7014"/>
                    </a:lnTo>
                    <a:lnTo>
                      <a:pt x="338" y="7537"/>
                    </a:lnTo>
                    <a:lnTo>
                      <a:pt x="675" y="8293"/>
                    </a:lnTo>
                    <a:lnTo>
                      <a:pt x="1280" y="9189"/>
                    </a:lnTo>
                    <a:lnTo>
                      <a:pt x="2036" y="9945"/>
                    </a:lnTo>
                    <a:lnTo>
                      <a:pt x="2932" y="10550"/>
                    </a:lnTo>
                    <a:lnTo>
                      <a:pt x="3688" y="10887"/>
                    </a:lnTo>
                    <a:lnTo>
                      <a:pt x="4211" y="11050"/>
                    </a:lnTo>
                    <a:lnTo>
                      <a:pt x="4758" y="11166"/>
                    </a:lnTo>
                    <a:lnTo>
                      <a:pt x="5328" y="11224"/>
                    </a:lnTo>
                    <a:lnTo>
                      <a:pt x="5909" y="11224"/>
                    </a:lnTo>
                    <a:lnTo>
                      <a:pt x="6467" y="11166"/>
                    </a:lnTo>
                    <a:lnTo>
                      <a:pt x="7014" y="11050"/>
                    </a:lnTo>
                    <a:lnTo>
                      <a:pt x="7549" y="10887"/>
                    </a:lnTo>
                    <a:lnTo>
                      <a:pt x="8294" y="10550"/>
                    </a:lnTo>
                    <a:lnTo>
                      <a:pt x="9189" y="9945"/>
                    </a:lnTo>
                    <a:lnTo>
                      <a:pt x="9957" y="9189"/>
                    </a:lnTo>
                    <a:lnTo>
                      <a:pt x="10562" y="8293"/>
                    </a:lnTo>
                    <a:lnTo>
                      <a:pt x="10887" y="7537"/>
                    </a:lnTo>
                    <a:lnTo>
                      <a:pt x="11050" y="7014"/>
                    </a:lnTo>
                    <a:lnTo>
                      <a:pt x="11166" y="6467"/>
                    </a:lnTo>
                    <a:lnTo>
                      <a:pt x="11225" y="5897"/>
                    </a:lnTo>
                    <a:lnTo>
                      <a:pt x="11225" y="5618"/>
                    </a:lnTo>
                    <a:lnTo>
                      <a:pt x="11225" y="5328"/>
                    </a:lnTo>
                    <a:lnTo>
                      <a:pt x="11166" y="4758"/>
                    </a:lnTo>
                    <a:lnTo>
                      <a:pt x="11050" y="4211"/>
                    </a:lnTo>
                    <a:lnTo>
                      <a:pt x="10887" y="3688"/>
                    </a:lnTo>
                    <a:lnTo>
                      <a:pt x="10562" y="2932"/>
                    </a:lnTo>
                    <a:lnTo>
                      <a:pt x="9957" y="2036"/>
                    </a:lnTo>
                    <a:lnTo>
                      <a:pt x="9189" y="1280"/>
                    </a:lnTo>
                    <a:lnTo>
                      <a:pt x="8294" y="675"/>
                    </a:lnTo>
                    <a:lnTo>
                      <a:pt x="7549" y="338"/>
                    </a:lnTo>
                    <a:lnTo>
                      <a:pt x="7014" y="175"/>
                    </a:lnTo>
                    <a:lnTo>
                      <a:pt x="6467" y="59"/>
                    </a:lnTo>
                    <a:lnTo>
                      <a:pt x="590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G Suite break">
  <p:cSld name="CUSTOM_3_1_1_1_1_1_1_1_1_1_1_1_3_1_2_1_1">
    <p:bg>
      <p:bgPr>
        <a:solidFill>
          <a:srgbClr val="FFFFFF"/>
        </a:solidFill>
      </p:bgPr>
    </p:bg>
    <p:spTree>
      <p:nvGrpSpPr>
        <p:cNvPr id="504" name="Shape 504"/>
        <p:cNvGrpSpPr/>
        <p:nvPr/>
      </p:nvGrpSpPr>
      <p:grpSpPr>
        <a:xfrm>
          <a:off x="0" y="0"/>
          <a:ext cx="0" cy="0"/>
          <a:chOff x="0" y="0"/>
          <a:chExt cx="0" cy="0"/>
        </a:xfrm>
      </p:grpSpPr>
      <p:sp>
        <p:nvSpPr>
          <p:cNvPr id="505" name="Google Shape;505;p36"/>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506" name="Google Shape;506;p36"/>
          <p:cNvGrpSpPr/>
          <p:nvPr/>
        </p:nvGrpSpPr>
        <p:grpSpPr>
          <a:xfrm>
            <a:off x="761950" y="4602545"/>
            <a:ext cx="659482" cy="163445"/>
            <a:chOff x="2270225" y="2532665"/>
            <a:chExt cx="2492373" cy="617707"/>
          </a:xfrm>
        </p:grpSpPr>
        <p:sp>
          <p:nvSpPr>
            <p:cNvPr id="507" name="Google Shape;507;p36"/>
            <p:cNvSpPr/>
            <p:nvPr/>
          </p:nvSpPr>
          <p:spPr>
            <a:xfrm>
              <a:off x="2270225" y="2532665"/>
              <a:ext cx="607052" cy="617707"/>
            </a:xfrm>
            <a:custGeom>
              <a:rect b="b" l="l" r="r" t="t"/>
              <a:pathLst>
                <a:path extrusionOk="0" h="18204" w="17890">
                  <a:moveTo>
                    <a:pt x="9224" y="1"/>
                  </a:moveTo>
                  <a:lnTo>
                    <a:pt x="8747" y="12"/>
                  </a:lnTo>
                  <a:lnTo>
                    <a:pt x="7829" y="94"/>
                  </a:lnTo>
                  <a:lnTo>
                    <a:pt x="6933" y="268"/>
                  </a:lnTo>
                  <a:lnTo>
                    <a:pt x="6061" y="524"/>
                  </a:lnTo>
                  <a:lnTo>
                    <a:pt x="5642" y="687"/>
                  </a:lnTo>
                  <a:lnTo>
                    <a:pt x="5223" y="862"/>
                  </a:lnTo>
                  <a:lnTo>
                    <a:pt x="4432" y="1280"/>
                  </a:lnTo>
                  <a:lnTo>
                    <a:pt x="3700" y="1745"/>
                  </a:lnTo>
                  <a:lnTo>
                    <a:pt x="3025" y="2280"/>
                  </a:lnTo>
                  <a:lnTo>
                    <a:pt x="2711" y="2571"/>
                  </a:lnTo>
                  <a:lnTo>
                    <a:pt x="2397" y="2885"/>
                  </a:lnTo>
                  <a:lnTo>
                    <a:pt x="1839" y="3548"/>
                  </a:lnTo>
                  <a:lnTo>
                    <a:pt x="1339" y="4269"/>
                  </a:lnTo>
                  <a:lnTo>
                    <a:pt x="908" y="5049"/>
                  </a:lnTo>
                  <a:lnTo>
                    <a:pt x="734" y="5456"/>
                  </a:lnTo>
                  <a:lnTo>
                    <a:pt x="559" y="5874"/>
                  </a:lnTo>
                  <a:lnTo>
                    <a:pt x="280" y="6747"/>
                  </a:lnTo>
                  <a:lnTo>
                    <a:pt x="106" y="7654"/>
                  </a:lnTo>
                  <a:lnTo>
                    <a:pt x="13" y="8608"/>
                  </a:lnTo>
                  <a:lnTo>
                    <a:pt x="1" y="9108"/>
                  </a:lnTo>
                  <a:lnTo>
                    <a:pt x="13" y="9596"/>
                  </a:lnTo>
                  <a:lnTo>
                    <a:pt x="106" y="10550"/>
                  </a:lnTo>
                  <a:lnTo>
                    <a:pt x="280" y="11469"/>
                  </a:lnTo>
                  <a:lnTo>
                    <a:pt x="559" y="12341"/>
                  </a:lnTo>
                  <a:lnTo>
                    <a:pt x="734" y="12748"/>
                  </a:lnTo>
                  <a:lnTo>
                    <a:pt x="908" y="13167"/>
                  </a:lnTo>
                  <a:lnTo>
                    <a:pt x="1339" y="13935"/>
                  </a:lnTo>
                  <a:lnTo>
                    <a:pt x="1839" y="14656"/>
                  </a:lnTo>
                  <a:lnTo>
                    <a:pt x="2397" y="15319"/>
                  </a:lnTo>
                  <a:lnTo>
                    <a:pt x="2711" y="15621"/>
                  </a:lnTo>
                  <a:lnTo>
                    <a:pt x="3025" y="15924"/>
                  </a:lnTo>
                  <a:lnTo>
                    <a:pt x="3711" y="16459"/>
                  </a:lnTo>
                  <a:lnTo>
                    <a:pt x="4444" y="16935"/>
                  </a:lnTo>
                  <a:lnTo>
                    <a:pt x="5223" y="17342"/>
                  </a:lnTo>
                  <a:lnTo>
                    <a:pt x="5642" y="17529"/>
                  </a:lnTo>
                  <a:lnTo>
                    <a:pt x="6061" y="17680"/>
                  </a:lnTo>
                  <a:lnTo>
                    <a:pt x="6933" y="17936"/>
                  </a:lnTo>
                  <a:lnTo>
                    <a:pt x="7829" y="18110"/>
                  </a:lnTo>
                  <a:lnTo>
                    <a:pt x="8747" y="18203"/>
                  </a:lnTo>
                  <a:lnTo>
                    <a:pt x="9748" y="18203"/>
                  </a:lnTo>
                  <a:lnTo>
                    <a:pt x="10736" y="18122"/>
                  </a:lnTo>
                  <a:lnTo>
                    <a:pt x="11678" y="17947"/>
                  </a:lnTo>
                  <a:lnTo>
                    <a:pt x="12551" y="17691"/>
                  </a:lnTo>
                  <a:lnTo>
                    <a:pt x="12970" y="17529"/>
                  </a:lnTo>
                  <a:lnTo>
                    <a:pt x="13377" y="17342"/>
                  </a:lnTo>
                  <a:lnTo>
                    <a:pt x="14133" y="16924"/>
                  </a:lnTo>
                  <a:lnTo>
                    <a:pt x="14830" y="16447"/>
                  </a:lnTo>
                  <a:lnTo>
                    <a:pt x="15482" y="15889"/>
                  </a:lnTo>
                  <a:lnTo>
                    <a:pt x="15773" y="15586"/>
                  </a:lnTo>
                  <a:lnTo>
                    <a:pt x="16040" y="15307"/>
                  </a:lnTo>
                  <a:lnTo>
                    <a:pt x="16505" y="14702"/>
                  </a:lnTo>
                  <a:lnTo>
                    <a:pt x="16901" y="14051"/>
                  </a:lnTo>
                  <a:lnTo>
                    <a:pt x="17226" y="13365"/>
                  </a:lnTo>
                  <a:lnTo>
                    <a:pt x="17354" y="13004"/>
                  </a:lnTo>
                  <a:lnTo>
                    <a:pt x="17482" y="12632"/>
                  </a:lnTo>
                  <a:lnTo>
                    <a:pt x="17680" y="11864"/>
                  </a:lnTo>
                  <a:lnTo>
                    <a:pt x="17808" y="11062"/>
                  </a:lnTo>
                  <a:lnTo>
                    <a:pt x="17878" y="10213"/>
                  </a:lnTo>
                  <a:lnTo>
                    <a:pt x="17889" y="9771"/>
                  </a:lnTo>
                  <a:lnTo>
                    <a:pt x="17878" y="9352"/>
                  </a:lnTo>
                  <a:lnTo>
                    <a:pt x="17831" y="8922"/>
                  </a:lnTo>
                  <a:lnTo>
                    <a:pt x="17761" y="8503"/>
                  </a:lnTo>
                  <a:lnTo>
                    <a:pt x="17692" y="8189"/>
                  </a:lnTo>
                  <a:lnTo>
                    <a:pt x="9131" y="8189"/>
                  </a:lnTo>
                  <a:lnTo>
                    <a:pt x="9131" y="11166"/>
                  </a:lnTo>
                  <a:lnTo>
                    <a:pt x="14377" y="11166"/>
                  </a:lnTo>
                  <a:lnTo>
                    <a:pt x="14272" y="11539"/>
                  </a:lnTo>
                  <a:lnTo>
                    <a:pt x="13993" y="12213"/>
                  </a:lnTo>
                  <a:lnTo>
                    <a:pt x="13830" y="12527"/>
                  </a:lnTo>
                  <a:lnTo>
                    <a:pt x="13644" y="12806"/>
                  </a:lnTo>
                  <a:lnTo>
                    <a:pt x="13249" y="13307"/>
                  </a:lnTo>
                  <a:lnTo>
                    <a:pt x="13028" y="13528"/>
                  </a:lnTo>
                  <a:lnTo>
                    <a:pt x="12679" y="13818"/>
                  </a:lnTo>
                  <a:lnTo>
                    <a:pt x="11876" y="14295"/>
                  </a:lnTo>
                  <a:lnTo>
                    <a:pt x="11434" y="14481"/>
                  </a:lnTo>
                  <a:lnTo>
                    <a:pt x="10957" y="14644"/>
                  </a:lnTo>
                  <a:lnTo>
                    <a:pt x="9864" y="14819"/>
                  </a:lnTo>
                  <a:lnTo>
                    <a:pt x="9248" y="14830"/>
                  </a:lnTo>
                  <a:lnTo>
                    <a:pt x="8666" y="14819"/>
                  </a:lnTo>
                  <a:lnTo>
                    <a:pt x="7829" y="14679"/>
                  </a:lnTo>
                  <a:lnTo>
                    <a:pt x="7294" y="14528"/>
                  </a:lnTo>
                  <a:lnTo>
                    <a:pt x="7038" y="14423"/>
                  </a:lnTo>
                  <a:lnTo>
                    <a:pt x="6538" y="14202"/>
                  </a:lnTo>
                  <a:lnTo>
                    <a:pt x="5619" y="13621"/>
                  </a:lnTo>
                  <a:lnTo>
                    <a:pt x="5223" y="13260"/>
                  </a:lnTo>
                  <a:lnTo>
                    <a:pt x="5026" y="13074"/>
                  </a:lnTo>
                  <a:lnTo>
                    <a:pt x="4677" y="12667"/>
                  </a:lnTo>
                  <a:lnTo>
                    <a:pt x="4374" y="12213"/>
                  </a:lnTo>
                  <a:lnTo>
                    <a:pt x="4107" y="11725"/>
                  </a:lnTo>
                  <a:lnTo>
                    <a:pt x="3990" y="11457"/>
                  </a:lnTo>
                  <a:lnTo>
                    <a:pt x="3874" y="11190"/>
                  </a:lnTo>
                  <a:lnTo>
                    <a:pt x="3700" y="10631"/>
                  </a:lnTo>
                  <a:lnTo>
                    <a:pt x="3595" y="10050"/>
                  </a:lnTo>
                  <a:lnTo>
                    <a:pt x="3537" y="9422"/>
                  </a:lnTo>
                  <a:lnTo>
                    <a:pt x="3537" y="9108"/>
                  </a:lnTo>
                  <a:lnTo>
                    <a:pt x="3537" y="8782"/>
                  </a:lnTo>
                  <a:lnTo>
                    <a:pt x="3595" y="8166"/>
                  </a:lnTo>
                  <a:lnTo>
                    <a:pt x="3700" y="7584"/>
                  </a:lnTo>
                  <a:lnTo>
                    <a:pt x="3874" y="7014"/>
                  </a:lnTo>
                  <a:lnTo>
                    <a:pt x="3990" y="6747"/>
                  </a:lnTo>
                  <a:lnTo>
                    <a:pt x="4223" y="6235"/>
                  </a:lnTo>
                  <a:lnTo>
                    <a:pt x="4677" y="5537"/>
                  </a:lnTo>
                  <a:lnTo>
                    <a:pt x="5026" y="5130"/>
                  </a:lnTo>
                  <a:lnTo>
                    <a:pt x="5223" y="4932"/>
                  </a:lnTo>
                  <a:lnTo>
                    <a:pt x="5409" y="4746"/>
                  </a:lnTo>
                  <a:lnTo>
                    <a:pt x="5828" y="4409"/>
                  </a:lnTo>
                  <a:lnTo>
                    <a:pt x="6503" y="3990"/>
                  </a:lnTo>
                  <a:lnTo>
                    <a:pt x="7014" y="3769"/>
                  </a:lnTo>
                  <a:lnTo>
                    <a:pt x="7270" y="3665"/>
                  </a:lnTo>
                  <a:lnTo>
                    <a:pt x="7794" y="3513"/>
                  </a:lnTo>
                  <a:lnTo>
                    <a:pt x="8620" y="3374"/>
                  </a:lnTo>
                  <a:lnTo>
                    <a:pt x="9189" y="3362"/>
                  </a:lnTo>
                  <a:lnTo>
                    <a:pt x="9550" y="3362"/>
                  </a:lnTo>
                  <a:lnTo>
                    <a:pt x="10225" y="3432"/>
                  </a:lnTo>
                  <a:lnTo>
                    <a:pt x="10829" y="3548"/>
                  </a:lnTo>
                  <a:lnTo>
                    <a:pt x="11388" y="3723"/>
                  </a:lnTo>
                  <a:lnTo>
                    <a:pt x="11644" y="3827"/>
                  </a:lnTo>
                  <a:lnTo>
                    <a:pt x="11899" y="3944"/>
                  </a:lnTo>
                  <a:lnTo>
                    <a:pt x="12376" y="4234"/>
                  </a:lnTo>
                  <a:lnTo>
                    <a:pt x="13074" y="4746"/>
                  </a:lnTo>
                  <a:lnTo>
                    <a:pt x="13505" y="5165"/>
                  </a:lnTo>
                  <a:lnTo>
                    <a:pt x="15912" y="2792"/>
                  </a:lnTo>
                  <a:lnTo>
                    <a:pt x="15598" y="2478"/>
                  </a:lnTo>
                  <a:lnTo>
                    <a:pt x="14947" y="1885"/>
                  </a:lnTo>
                  <a:lnTo>
                    <a:pt x="14226" y="1373"/>
                  </a:lnTo>
                  <a:lnTo>
                    <a:pt x="13446" y="931"/>
                  </a:lnTo>
                  <a:lnTo>
                    <a:pt x="13039" y="745"/>
                  </a:lnTo>
                  <a:lnTo>
                    <a:pt x="12621" y="571"/>
                  </a:lnTo>
                  <a:lnTo>
                    <a:pt x="11725" y="292"/>
                  </a:lnTo>
                  <a:lnTo>
                    <a:pt x="10771" y="106"/>
                  </a:lnTo>
                  <a:lnTo>
                    <a:pt x="9748" y="12"/>
                  </a:lnTo>
                  <a:lnTo>
                    <a:pt x="922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36"/>
            <p:cNvSpPr/>
            <p:nvPr/>
          </p:nvSpPr>
          <p:spPr>
            <a:xfrm>
              <a:off x="3071031" y="2532665"/>
              <a:ext cx="404543" cy="617300"/>
            </a:xfrm>
            <a:custGeom>
              <a:rect b="b" l="l" r="r" t="t"/>
              <a:pathLst>
                <a:path extrusionOk="0" h="18192" w="11922">
                  <a:moveTo>
                    <a:pt x="5990" y="1"/>
                  </a:moveTo>
                  <a:lnTo>
                    <a:pt x="5432" y="12"/>
                  </a:lnTo>
                  <a:lnTo>
                    <a:pt x="4385" y="187"/>
                  </a:lnTo>
                  <a:lnTo>
                    <a:pt x="3420" y="536"/>
                  </a:lnTo>
                  <a:lnTo>
                    <a:pt x="2559" y="1048"/>
                  </a:lnTo>
                  <a:lnTo>
                    <a:pt x="2164" y="1373"/>
                  </a:lnTo>
                  <a:lnTo>
                    <a:pt x="1803" y="1722"/>
                  </a:lnTo>
                  <a:lnTo>
                    <a:pt x="1221" y="2467"/>
                  </a:lnTo>
                  <a:lnTo>
                    <a:pt x="849" y="3292"/>
                  </a:lnTo>
                  <a:lnTo>
                    <a:pt x="652" y="4188"/>
                  </a:lnTo>
                  <a:lnTo>
                    <a:pt x="640" y="4653"/>
                  </a:lnTo>
                  <a:lnTo>
                    <a:pt x="640" y="4990"/>
                  </a:lnTo>
                  <a:lnTo>
                    <a:pt x="733" y="5642"/>
                  </a:lnTo>
                  <a:lnTo>
                    <a:pt x="907" y="6247"/>
                  </a:lnTo>
                  <a:lnTo>
                    <a:pt x="1163" y="6805"/>
                  </a:lnTo>
                  <a:lnTo>
                    <a:pt x="1512" y="7328"/>
                  </a:lnTo>
                  <a:lnTo>
                    <a:pt x="1943" y="7805"/>
                  </a:lnTo>
                  <a:lnTo>
                    <a:pt x="2466" y="8236"/>
                  </a:lnTo>
                  <a:lnTo>
                    <a:pt x="3071" y="8631"/>
                  </a:lnTo>
                  <a:lnTo>
                    <a:pt x="3420" y="8817"/>
                  </a:lnTo>
                  <a:lnTo>
                    <a:pt x="3734" y="8968"/>
                  </a:lnTo>
                  <a:lnTo>
                    <a:pt x="5036" y="9468"/>
                  </a:lnTo>
                  <a:lnTo>
                    <a:pt x="6013" y="9829"/>
                  </a:lnTo>
                  <a:lnTo>
                    <a:pt x="6525" y="10003"/>
                  </a:lnTo>
                  <a:lnTo>
                    <a:pt x="7386" y="10364"/>
                  </a:lnTo>
                  <a:lnTo>
                    <a:pt x="8095" y="10725"/>
                  </a:lnTo>
                  <a:lnTo>
                    <a:pt x="8630" y="11097"/>
                  </a:lnTo>
                  <a:lnTo>
                    <a:pt x="8840" y="11283"/>
                  </a:lnTo>
                  <a:lnTo>
                    <a:pt x="9026" y="11481"/>
                  </a:lnTo>
                  <a:lnTo>
                    <a:pt x="9328" y="11911"/>
                  </a:lnTo>
                  <a:lnTo>
                    <a:pt x="9526" y="12388"/>
                  </a:lnTo>
                  <a:lnTo>
                    <a:pt x="9631" y="12888"/>
                  </a:lnTo>
                  <a:lnTo>
                    <a:pt x="9642" y="13167"/>
                  </a:lnTo>
                  <a:lnTo>
                    <a:pt x="9631" y="13481"/>
                  </a:lnTo>
                  <a:lnTo>
                    <a:pt x="9503" y="14074"/>
                  </a:lnTo>
                  <a:lnTo>
                    <a:pt x="9259" y="14609"/>
                  </a:lnTo>
                  <a:lnTo>
                    <a:pt x="8898" y="15063"/>
                  </a:lnTo>
                  <a:lnTo>
                    <a:pt x="8665" y="15272"/>
                  </a:lnTo>
                  <a:lnTo>
                    <a:pt x="8421" y="15458"/>
                  </a:lnTo>
                  <a:lnTo>
                    <a:pt x="7863" y="15749"/>
                  </a:lnTo>
                  <a:lnTo>
                    <a:pt x="7235" y="15947"/>
                  </a:lnTo>
                  <a:lnTo>
                    <a:pt x="6537" y="16051"/>
                  </a:lnTo>
                  <a:lnTo>
                    <a:pt x="6165" y="16051"/>
                  </a:lnTo>
                  <a:lnTo>
                    <a:pt x="5816" y="16040"/>
                  </a:lnTo>
                  <a:lnTo>
                    <a:pt x="5141" y="15912"/>
                  </a:lnTo>
                  <a:lnTo>
                    <a:pt x="4827" y="15796"/>
                  </a:lnTo>
                  <a:lnTo>
                    <a:pt x="4501" y="15656"/>
                  </a:lnTo>
                  <a:lnTo>
                    <a:pt x="3932" y="15295"/>
                  </a:lnTo>
                  <a:lnTo>
                    <a:pt x="3664" y="15086"/>
                  </a:lnTo>
                  <a:lnTo>
                    <a:pt x="3408" y="14853"/>
                  </a:lnTo>
                  <a:lnTo>
                    <a:pt x="2943" y="14318"/>
                  </a:lnTo>
                  <a:lnTo>
                    <a:pt x="2745" y="14004"/>
                  </a:lnTo>
                  <a:lnTo>
                    <a:pt x="2559" y="13679"/>
                  </a:lnTo>
                  <a:lnTo>
                    <a:pt x="2257" y="12981"/>
                  </a:lnTo>
                  <a:lnTo>
                    <a:pt x="2140" y="12597"/>
                  </a:lnTo>
                  <a:lnTo>
                    <a:pt x="0" y="13469"/>
                  </a:lnTo>
                  <a:lnTo>
                    <a:pt x="163" y="14004"/>
                  </a:lnTo>
                  <a:lnTo>
                    <a:pt x="605" y="14993"/>
                  </a:lnTo>
                  <a:lnTo>
                    <a:pt x="1175" y="15854"/>
                  </a:lnTo>
                  <a:lnTo>
                    <a:pt x="1873" y="16598"/>
                  </a:lnTo>
                  <a:lnTo>
                    <a:pt x="2280" y="16924"/>
                  </a:lnTo>
                  <a:lnTo>
                    <a:pt x="2699" y="17226"/>
                  </a:lnTo>
                  <a:lnTo>
                    <a:pt x="3594" y="17703"/>
                  </a:lnTo>
                  <a:lnTo>
                    <a:pt x="4548" y="18017"/>
                  </a:lnTo>
                  <a:lnTo>
                    <a:pt x="5571" y="18180"/>
                  </a:lnTo>
                  <a:lnTo>
                    <a:pt x="6107" y="18192"/>
                  </a:lnTo>
                  <a:lnTo>
                    <a:pt x="6711" y="18180"/>
                  </a:lnTo>
                  <a:lnTo>
                    <a:pt x="7840" y="18005"/>
                  </a:lnTo>
                  <a:lnTo>
                    <a:pt x="8875" y="17668"/>
                  </a:lnTo>
                  <a:lnTo>
                    <a:pt x="9817" y="17156"/>
                  </a:lnTo>
                  <a:lnTo>
                    <a:pt x="10247" y="16831"/>
                  </a:lnTo>
                  <a:lnTo>
                    <a:pt x="10456" y="16656"/>
                  </a:lnTo>
                  <a:lnTo>
                    <a:pt x="10817" y="16272"/>
                  </a:lnTo>
                  <a:lnTo>
                    <a:pt x="11131" y="15877"/>
                  </a:lnTo>
                  <a:lnTo>
                    <a:pt x="11399" y="15447"/>
                  </a:lnTo>
                  <a:lnTo>
                    <a:pt x="11608" y="14981"/>
                  </a:lnTo>
                  <a:lnTo>
                    <a:pt x="11759" y="14493"/>
                  </a:lnTo>
                  <a:lnTo>
                    <a:pt x="11899" y="13714"/>
                  </a:lnTo>
                  <a:lnTo>
                    <a:pt x="11922" y="13144"/>
                  </a:lnTo>
                  <a:lnTo>
                    <a:pt x="11910" y="12679"/>
                  </a:lnTo>
                  <a:lnTo>
                    <a:pt x="11771" y="11806"/>
                  </a:lnTo>
                  <a:lnTo>
                    <a:pt x="11480" y="11015"/>
                  </a:lnTo>
                  <a:lnTo>
                    <a:pt x="11061" y="10294"/>
                  </a:lnTo>
                  <a:lnTo>
                    <a:pt x="10805" y="9957"/>
                  </a:lnTo>
                  <a:lnTo>
                    <a:pt x="10503" y="9643"/>
                  </a:lnTo>
                  <a:lnTo>
                    <a:pt x="9747" y="9038"/>
                  </a:lnTo>
                  <a:lnTo>
                    <a:pt x="8805" y="8480"/>
                  </a:lnTo>
                  <a:lnTo>
                    <a:pt x="7665" y="7980"/>
                  </a:lnTo>
                  <a:lnTo>
                    <a:pt x="7025" y="7747"/>
                  </a:lnTo>
                  <a:lnTo>
                    <a:pt x="6386" y="7526"/>
                  </a:lnTo>
                  <a:lnTo>
                    <a:pt x="5304" y="7107"/>
                  </a:lnTo>
                  <a:lnTo>
                    <a:pt x="4467" y="6723"/>
                  </a:lnTo>
                  <a:lnTo>
                    <a:pt x="3850" y="6363"/>
                  </a:lnTo>
                  <a:lnTo>
                    <a:pt x="3629" y="6200"/>
                  </a:lnTo>
                  <a:lnTo>
                    <a:pt x="3455" y="6026"/>
                  </a:lnTo>
                  <a:lnTo>
                    <a:pt x="3187" y="5677"/>
                  </a:lnTo>
                  <a:lnTo>
                    <a:pt x="3013" y="5281"/>
                  </a:lnTo>
                  <a:lnTo>
                    <a:pt x="2931" y="4863"/>
                  </a:lnTo>
                  <a:lnTo>
                    <a:pt x="2920" y="4642"/>
                  </a:lnTo>
                  <a:lnTo>
                    <a:pt x="2931" y="4374"/>
                  </a:lnTo>
                  <a:lnTo>
                    <a:pt x="3048" y="3874"/>
                  </a:lnTo>
                  <a:lnTo>
                    <a:pt x="3269" y="3432"/>
                  </a:lnTo>
                  <a:lnTo>
                    <a:pt x="3606" y="3036"/>
                  </a:lnTo>
                  <a:lnTo>
                    <a:pt x="3827" y="2862"/>
                  </a:lnTo>
                  <a:lnTo>
                    <a:pt x="4048" y="2699"/>
                  </a:lnTo>
                  <a:lnTo>
                    <a:pt x="4548" y="2420"/>
                  </a:lnTo>
                  <a:lnTo>
                    <a:pt x="5106" y="2246"/>
                  </a:lnTo>
                  <a:lnTo>
                    <a:pt x="5711" y="2153"/>
                  </a:lnTo>
                  <a:lnTo>
                    <a:pt x="6037" y="2141"/>
                  </a:lnTo>
                  <a:lnTo>
                    <a:pt x="6339" y="2153"/>
                  </a:lnTo>
                  <a:lnTo>
                    <a:pt x="6909" y="2222"/>
                  </a:lnTo>
                  <a:lnTo>
                    <a:pt x="7432" y="2385"/>
                  </a:lnTo>
                  <a:lnTo>
                    <a:pt x="7921" y="2629"/>
                  </a:lnTo>
                  <a:lnTo>
                    <a:pt x="8142" y="2781"/>
                  </a:lnTo>
                  <a:lnTo>
                    <a:pt x="8351" y="2943"/>
                  </a:lnTo>
                  <a:lnTo>
                    <a:pt x="8712" y="3304"/>
                  </a:lnTo>
                  <a:lnTo>
                    <a:pt x="9003" y="3711"/>
                  </a:lnTo>
                  <a:lnTo>
                    <a:pt x="9224" y="4153"/>
                  </a:lnTo>
                  <a:lnTo>
                    <a:pt x="9305" y="4397"/>
                  </a:lnTo>
                  <a:lnTo>
                    <a:pt x="11399" y="3525"/>
                  </a:lnTo>
                  <a:lnTo>
                    <a:pt x="11271" y="3153"/>
                  </a:lnTo>
                  <a:lnTo>
                    <a:pt x="10898" y="2467"/>
                  </a:lnTo>
                  <a:lnTo>
                    <a:pt x="10410" y="1839"/>
                  </a:lnTo>
                  <a:lnTo>
                    <a:pt x="9805" y="1280"/>
                  </a:lnTo>
                  <a:lnTo>
                    <a:pt x="9445" y="1024"/>
                  </a:lnTo>
                  <a:lnTo>
                    <a:pt x="9072" y="780"/>
                  </a:lnTo>
                  <a:lnTo>
                    <a:pt x="8281" y="396"/>
                  </a:lnTo>
                  <a:lnTo>
                    <a:pt x="7409" y="140"/>
                  </a:lnTo>
                  <a:lnTo>
                    <a:pt x="6479" y="12"/>
                  </a:lnTo>
                  <a:lnTo>
                    <a:pt x="599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36"/>
            <p:cNvSpPr/>
            <p:nvPr/>
          </p:nvSpPr>
          <p:spPr>
            <a:xfrm>
              <a:off x="3537908" y="2732391"/>
              <a:ext cx="358395" cy="417573"/>
            </a:xfrm>
            <a:custGeom>
              <a:rect b="b" l="l" r="r" t="t"/>
              <a:pathLst>
                <a:path extrusionOk="0" h="12306" w="10562">
                  <a:moveTo>
                    <a:pt x="1" y="0"/>
                  </a:moveTo>
                  <a:lnTo>
                    <a:pt x="1" y="7490"/>
                  </a:lnTo>
                  <a:lnTo>
                    <a:pt x="24" y="8060"/>
                  </a:lnTo>
                  <a:lnTo>
                    <a:pt x="164" y="9084"/>
                  </a:lnTo>
                  <a:lnTo>
                    <a:pt x="466" y="9979"/>
                  </a:lnTo>
                  <a:lnTo>
                    <a:pt x="896" y="10735"/>
                  </a:lnTo>
                  <a:lnTo>
                    <a:pt x="1187" y="11061"/>
                  </a:lnTo>
                  <a:lnTo>
                    <a:pt x="1489" y="11352"/>
                  </a:lnTo>
                  <a:lnTo>
                    <a:pt x="2211" y="11817"/>
                  </a:lnTo>
                  <a:lnTo>
                    <a:pt x="3048" y="12131"/>
                  </a:lnTo>
                  <a:lnTo>
                    <a:pt x="4025" y="12294"/>
                  </a:lnTo>
                  <a:lnTo>
                    <a:pt x="4560" y="12306"/>
                  </a:lnTo>
                  <a:lnTo>
                    <a:pt x="4839" y="12294"/>
                  </a:lnTo>
                  <a:lnTo>
                    <a:pt x="5397" y="12224"/>
                  </a:lnTo>
                  <a:lnTo>
                    <a:pt x="5944" y="12085"/>
                  </a:lnTo>
                  <a:lnTo>
                    <a:pt x="6479" y="11864"/>
                  </a:lnTo>
                  <a:lnTo>
                    <a:pt x="6758" y="11724"/>
                  </a:lnTo>
                  <a:lnTo>
                    <a:pt x="7014" y="11584"/>
                  </a:lnTo>
                  <a:lnTo>
                    <a:pt x="7479" y="11247"/>
                  </a:lnTo>
                  <a:lnTo>
                    <a:pt x="7875" y="10887"/>
                  </a:lnTo>
                  <a:lnTo>
                    <a:pt x="8189" y="10491"/>
                  </a:lnTo>
                  <a:lnTo>
                    <a:pt x="8317" y="10270"/>
                  </a:lnTo>
                  <a:lnTo>
                    <a:pt x="8422" y="10270"/>
                  </a:lnTo>
                  <a:lnTo>
                    <a:pt x="8422" y="11933"/>
                  </a:lnTo>
                  <a:lnTo>
                    <a:pt x="10562" y="11933"/>
                  </a:lnTo>
                  <a:lnTo>
                    <a:pt x="10562" y="12"/>
                  </a:lnTo>
                  <a:lnTo>
                    <a:pt x="8340" y="12"/>
                  </a:lnTo>
                  <a:lnTo>
                    <a:pt x="8340" y="6606"/>
                  </a:lnTo>
                  <a:lnTo>
                    <a:pt x="8328" y="6979"/>
                  </a:lnTo>
                  <a:lnTo>
                    <a:pt x="8212" y="7676"/>
                  </a:lnTo>
                  <a:lnTo>
                    <a:pt x="7991" y="8328"/>
                  </a:lnTo>
                  <a:lnTo>
                    <a:pt x="7654" y="8921"/>
                  </a:lnTo>
                  <a:lnTo>
                    <a:pt x="7433" y="9200"/>
                  </a:lnTo>
                  <a:lnTo>
                    <a:pt x="7212" y="9456"/>
                  </a:lnTo>
                  <a:lnTo>
                    <a:pt x="6700" y="9851"/>
                  </a:lnTo>
                  <a:lnTo>
                    <a:pt x="6142" y="10119"/>
                  </a:lnTo>
                  <a:lnTo>
                    <a:pt x="5525" y="10259"/>
                  </a:lnTo>
                  <a:lnTo>
                    <a:pt x="5200" y="10270"/>
                  </a:lnTo>
                  <a:lnTo>
                    <a:pt x="4839" y="10259"/>
                  </a:lnTo>
                  <a:lnTo>
                    <a:pt x="4211" y="10165"/>
                  </a:lnTo>
                  <a:lnTo>
                    <a:pt x="3664" y="9991"/>
                  </a:lnTo>
                  <a:lnTo>
                    <a:pt x="3211" y="9712"/>
                  </a:lnTo>
                  <a:lnTo>
                    <a:pt x="2839" y="9351"/>
                  </a:lnTo>
                  <a:lnTo>
                    <a:pt x="2560" y="8898"/>
                  </a:lnTo>
                  <a:lnTo>
                    <a:pt x="2362" y="8339"/>
                  </a:lnTo>
                  <a:lnTo>
                    <a:pt x="2257" y="7711"/>
                  </a:lnTo>
                  <a:lnTo>
                    <a:pt x="2245" y="7351"/>
                  </a:lnTo>
                  <a:lnTo>
                    <a:pt x="224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36"/>
            <p:cNvSpPr/>
            <p:nvPr/>
          </p:nvSpPr>
          <p:spPr>
            <a:xfrm>
              <a:off x="3962199" y="2539384"/>
              <a:ext cx="107770" cy="597959"/>
            </a:xfrm>
            <a:custGeom>
              <a:rect b="b" l="l" r="r" t="t"/>
              <a:pathLst>
                <a:path extrusionOk="0" h="17622" w="3176">
                  <a:moveTo>
                    <a:pt x="1431" y="1"/>
                  </a:moveTo>
                  <a:lnTo>
                    <a:pt x="1128" y="59"/>
                  </a:lnTo>
                  <a:lnTo>
                    <a:pt x="849" y="175"/>
                  </a:lnTo>
                  <a:lnTo>
                    <a:pt x="593" y="349"/>
                  </a:lnTo>
                  <a:lnTo>
                    <a:pt x="465" y="466"/>
                  </a:lnTo>
                  <a:lnTo>
                    <a:pt x="361" y="582"/>
                  </a:lnTo>
                  <a:lnTo>
                    <a:pt x="186" y="838"/>
                  </a:lnTo>
                  <a:lnTo>
                    <a:pt x="70" y="1117"/>
                  </a:lnTo>
                  <a:lnTo>
                    <a:pt x="12" y="1420"/>
                  </a:lnTo>
                  <a:lnTo>
                    <a:pt x="0" y="1582"/>
                  </a:lnTo>
                  <a:lnTo>
                    <a:pt x="12" y="1745"/>
                  </a:lnTo>
                  <a:lnTo>
                    <a:pt x="70" y="2048"/>
                  </a:lnTo>
                  <a:lnTo>
                    <a:pt x="186" y="2327"/>
                  </a:lnTo>
                  <a:lnTo>
                    <a:pt x="361" y="2583"/>
                  </a:lnTo>
                  <a:lnTo>
                    <a:pt x="465" y="2699"/>
                  </a:lnTo>
                  <a:lnTo>
                    <a:pt x="593" y="2804"/>
                  </a:lnTo>
                  <a:lnTo>
                    <a:pt x="849" y="2978"/>
                  </a:lnTo>
                  <a:lnTo>
                    <a:pt x="1128" y="3094"/>
                  </a:lnTo>
                  <a:lnTo>
                    <a:pt x="1431" y="3164"/>
                  </a:lnTo>
                  <a:lnTo>
                    <a:pt x="1756" y="3164"/>
                  </a:lnTo>
                  <a:lnTo>
                    <a:pt x="2059" y="3094"/>
                  </a:lnTo>
                  <a:lnTo>
                    <a:pt x="2338" y="2978"/>
                  </a:lnTo>
                  <a:lnTo>
                    <a:pt x="2594" y="2804"/>
                  </a:lnTo>
                  <a:lnTo>
                    <a:pt x="2710" y="2699"/>
                  </a:lnTo>
                  <a:lnTo>
                    <a:pt x="2815" y="2583"/>
                  </a:lnTo>
                  <a:lnTo>
                    <a:pt x="2989" y="2327"/>
                  </a:lnTo>
                  <a:lnTo>
                    <a:pt x="3105" y="2048"/>
                  </a:lnTo>
                  <a:lnTo>
                    <a:pt x="3175" y="1745"/>
                  </a:lnTo>
                  <a:lnTo>
                    <a:pt x="3175" y="1582"/>
                  </a:lnTo>
                  <a:lnTo>
                    <a:pt x="3175" y="1420"/>
                  </a:lnTo>
                  <a:lnTo>
                    <a:pt x="3105" y="1117"/>
                  </a:lnTo>
                  <a:lnTo>
                    <a:pt x="2989" y="838"/>
                  </a:lnTo>
                  <a:lnTo>
                    <a:pt x="2815" y="582"/>
                  </a:lnTo>
                  <a:lnTo>
                    <a:pt x="2710" y="466"/>
                  </a:lnTo>
                  <a:lnTo>
                    <a:pt x="2594" y="349"/>
                  </a:lnTo>
                  <a:lnTo>
                    <a:pt x="2338" y="175"/>
                  </a:lnTo>
                  <a:lnTo>
                    <a:pt x="2059" y="59"/>
                  </a:lnTo>
                  <a:lnTo>
                    <a:pt x="1756" y="1"/>
                  </a:lnTo>
                  <a:close/>
                  <a:moveTo>
                    <a:pt x="477" y="5688"/>
                  </a:moveTo>
                  <a:lnTo>
                    <a:pt x="477" y="17621"/>
                  </a:lnTo>
                  <a:lnTo>
                    <a:pt x="2710" y="17621"/>
                  </a:lnTo>
                  <a:lnTo>
                    <a:pt x="2710" y="56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6"/>
            <p:cNvSpPr/>
            <p:nvPr/>
          </p:nvSpPr>
          <p:spPr>
            <a:xfrm>
              <a:off x="4099931" y="2608436"/>
              <a:ext cx="256564" cy="535217"/>
            </a:xfrm>
            <a:custGeom>
              <a:rect b="b" l="l" r="r" t="t"/>
              <a:pathLst>
                <a:path extrusionOk="0" h="15773" w="7561">
                  <a:moveTo>
                    <a:pt x="2094" y="1"/>
                  </a:moveTo>
                  <a:lnTo>
                    <a:pt x="2094" y="3641"/>
                  </a:lnTo>
                  <a:lnTo>
                    <a:pt x="0" y="3641"/>
                  </a:lnTo>
                  <a:lnTo>
                    <a:pt x="0" y="5700"/>
                  </a:lnTo>
                  <a:lnTo>
                    <a:pt x="2094" y="5700"/>
                  </a:lnTo>
                  <a:lnTo>
                    <a:pt x="2094" y="12365"/>
                  </a:lnTo>
                  <a:lnTo>
                    <a:pt x="2117" y="12760"/>
                  </a:lnTo>
                  <a:lnTo>
                    <a:pt x="2245" y="13470"/>
                  </a:lnTo>
                  <a:lnTo>
                    <a:pt x="2489" y="14098"/>
                  </a:lnTo>
                  <a:lnTo>
                    <a:pt x="2850" y="14633"/>
                  </a:lnTo>
                  <a:lnTo>
                    <a:pt x="3082" y="14865"/>
                  </a:lnTo>
                  <a:lnTo>
                    <a:pt x="3338" y="15086"/>
                  </a:lnTo>
                  <a:lnTo>
                    <a:pt x="3885" y="15424"/>
                  </a:lnTo>
                  <a:lnTo>
                    <a:pt x="4490" y="15645"/>
                  </a:lnTo>
                  <a:lnTo>
                    <a:pt x="5153" y="15761"/>
                  </a:lnTo>
                  <a:lnTo>
                    <a:pt x="5513" y="15772"/>
                  </a:lnTo>
                  <a:lnTo>
                    <a:pt x="6095" y="15761"/>
                  </a:lnTo>
                  <a:lnTo>
                    <a:pt x="6862" y="15645"/>
                  </a:lnTo>
                  <a:lnTo>
                    <a:pt x="7339" y="15517"/>
                  </a:lnTo>
                  <a:lnTo>
                    <a:pt x="7560" y="15435"/>
                  </a:lnTo>
                  <a:lnTo>
                    <a:pt x="6851" y="13446"/>
                  </a:lnTo>
                  <a:lnTo>
                    <a:pt x="6630" y="13539"/>
                  </a:lnTo>
                  <a:lnTo>
                    <a:pt x="6374" y="13609"/>
                  </a:lnTo>
                  <a:lnTo>
                    <a:pt x="6106" y="13656"/>
                  </a:lnTo>
                  <a:lnTo>
                    <a:pt x="5851" y="13667"/>
                  </a:lnTo>
                  <a:lnTo>
                    <a:pt x="5560" y="13644"/>
                  </a:lnTo>
                  <a:lnTo>
                    <a:pt x="5164" y="13504"/>
                  </a:lnTo>
                  <a:lnTo>
                    <a:pt x="4920" y="13342"/>
                  </a:lnTo>
                  <a:lnTo>
                    <a:pt x="4804" y="13237"/>
                  </a:lnTo>
                  <a:lnTo>
                    <a:pt x="4688" y="13132"/>
                  </a:lnTo>
                  <a:lnTo>
                    <a:pt x="4513" y="12818"/>
                  </a:lnTo>
                  <a:lnTo>
                    <a:pt x="4397" y="12423"/>
                  </a:lnTo>
                  <a:lnTo>
                    <a:pt x="4339" y="11923"/>
                  </a:lnTo>
                  <a:lnTo>
                    <a:pt x="4339" y="11632"/>
                  </a:lnTo>
                  <a:lnTo>
                    <a:pt x="4339" y="5700"/>
                  </a:lnTo>
                  <a:lnTo>
                    <a:pt x="7258" y="5700"/>
                  </a:lnTo>
                  <a:lnTo>
                    <a:pt x="7258" y="3641"/>
                  </a:lnTo>
                  <a:lnTo>
                    <a:pt x="4339" y="3641"/>
                  </a:lnTo>
                  <a:lnTo>
                    <a:pt x="433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6"/>
            <p:cNvSpPr/>
            <p:nvPr/>
          </p:nvSpPr>
          <p:spPr>
            <a:xfrm>
              <a:off x="4366335" y="2719361"/>
              <a:ext cx="396264" cy="431011"/>
            </a:xfrm>
            <a:custGeom>
              <a:rect b="b" l="l" r="r" t="t"/>
              <a:pathLst>
                <a:path extrusionOk="0" h="12702" w="11678">
                  <a:moveTo>
                    <a:pt x="5851" y="2047"/>
                  </a:moveTo>
                  <a:lnTo>
                    <a:pt x="6223" y="2059"/>
                  </a:lnTo>
                  <a:lnTo>
                    <a:pt x="6909" y="2164"/>
                  </a:lnTo>
                  <a:lnTo>
                    <a:pt x="7525" y="2361"/>
                  </a:lnTo>
                  <a:lnTo>
                    <a:pt x="8060" y="2664"/>
                  </a:lnTo>
                  <a:lnTo>
                    <a:pt x="8293" y="2861"/>
                  </a:lnTo>
                  <a:lnTo>
                    <a:pt x="8502" y="3071"/>
                  </a:lnTo>
                  <a:lnTo>
                    <a:pt x="8863" y="3524"/>
                  </a:lnTo>
                  <a:lnTo>
                    <a:pt x="9107" y="4036"/>
                  </a:lnTo>
                  <a:lnTo>
                    <a:pt x="9258" y="4606"/>
                  </a:lnTo>
                  <a:lnTo>
                    <a:pt x="9293" y="4908"/>
                  </a:lnTo>
                  <a:lnTo>
                    <a:pt x="2466" y="4908"/>
                  </a:lnTo>
                  <a:lnTo>
                    <a:pt x="2536" y="4594"/>
                  </a:lnTo>
                  <a:lnTo>
                    <a:pt x="2757" y="4001"/>
                  </a:lnTo>
                  <a:lnTo>
                    <a:pt x="3059" y="3478"/>
                  </a:lnTo>
                  <a:lnTo>
                    <a:pt x="3443" y="3024"/>
                  </a:lnTo>
                  <a:lnTo>
                    <a:pt x="3664" y="2827"/>
                  </a:lnTo>
                  <a:lnTo>
                    <a:pt x="3897" y="2640"/>
                  </a:lnTo>
                  <a:lnTo>
                    <a:pt x="4397" y="2350"/>
                  </a:lnTo>
                  <a:lnTo>
                    <a:pt x="4943" y="2152"/>
                  </a:lnTo>
                  <a:lnTo>
                    <a:pt x="5536" y="2059"/>
                  </a:lnTo>
                  <a:lnTo>
                    <a:pt x="5851" y="2047"/>
                  </a:lnTo>
                  <a:close/>
                  <a:moveTo>
                    <a:pt x="5571" y="0"/>
                  </a:moveTo>
                  <a:lnTo>
                    <a:pt x="4955" y="58"/>
                  </a:lnTo>
                  <a:lnTo>
                    <a:pt x="4373" y="175"/>
                  </a:lnTo>
                  <a:lnTo>
                    <a:pt x="3815" y="349"/>
                  </a:lnTo>
                  <a:lnTo>
                    <a:pt x="3280" y="570"/>
                  </a:lnTo>
                  <a:lnTo>
                    <a:pt x="2780" y="861"/>
                  </a:lnTo>
                  <a:lnTo>
                    <a:pt x="2315" y="1198"/>
                  </a:lnTo>
                  <a:lnTo>
                    <a:pt x="1873" y="1594"/>
                  </a:lnTo>
                  <a:lnTo>
                    <a:pt x="1663" y="1815"/>
                  </a:lnTo>
                  <a:lnTo>
                    <a:pt x="1454" y="2047"/>
                  </a:lnTo>
                  <a:lnTo>
                    <a:pt x="1093" y="2524"/>
                  </a:lnTo>
                  <a:lnTo>
                    <a:pt x="779" y="3036"/>
                  </a:lnTo>
                  <a:lnTo>
                    <a:pt x="524" y="3571"/>
                  </a:lnTo>
                  <a:lnTo>
                    <a:pt x="314" y="4141"/>
                  </a:lnTo>
                  <a:lnTo>
                    <a:pt x="163" y="4734"/>
                  </a:lnTo>
                  <a:lnTo>
                    <a:pt x="23" y="5676"/>
                  </a:lnTo>
                  <a:lnTo>
                    <a:pt x="0" y="6351"/>
                  </a:lnTo>
                  <a:lnTo>
                    <a:pt x="12" y="6688"/>
                  </a:lnTo>
                  <a:lnTo>
                    <a:pt x="58" y="7351"/>
                  </a:lnTo>
                  <a:lnTo>
                    <a:pt x="163" y="7979"/>
                  </a:lnTo>
                  <a:lnTo>
                    <a:pt x="326" y="8572"/>
                  </a:lnTo>
                  <a:lnTo>
                    <a:pt x="535" y="9142"/>
                  </a:lnTo>
                  <a:lnTo>
                    <a:pt x="803" y="9677"/>
                  </a:lnTo>
                  <a:lnTo>
                    <a:pt x="1128" y="10189"/>
                  </a:lnTo>
                  <a:lnTo>
                    <a:pt x="1501" y="10677"/>
                  </a:lnTo>
                  <a:lnTo>
                    <a:pt x="1710" y="10898"/>
                  </a:lnTo>
                  <a:lnTo>
                    <a:pt x="1919" y="11119"/>
                  </a:lnTo>
                  <a:lnTo>
                    <a:pt x="2373" y="11515"/>
                  </a:lnTo>
                  <a:lnTo>
                    <a:pt x="2861" y="11852"/>
                  </a:lnTo>
                  <a:lnTo>
                    <a:pt x="3373" y="12143"/>
                  </a:lnTo>
                  <a:lnTo>
                    <a:pt x="3908" y="12364"/>
                  </a:lnTo>
                  <a:lnTo>
                    <a:pt x="4478" y="12527"/>
                  </a:lnTo>
                  <a:lnTo>
                    <a:pt x="5083" y="12643"/>
                  </a:lnTo>
                  <a:lnTo>
                    <a:pt x="5711" y="12701"/>
                  </a:lnTo>
                  <a:lnTo>
                    <a:pt x="6037" y="12701"/>
                  </a:lnTo>
                  <a:lnTo>
                    <a:pt x="6479" y="12690"/>
                  </a:lnTo>
                  <a:lnTo>
                    <a:pt x="7328" y="12585"/>
                  </a:lnTo>
                  <a:lnTo>
                    <a:pt x="8130" y="12376"/>
                  </a:lnTo>
                  <a:lnTo>
                    <a:pt x="8886" y="12061"/>
                  </a:lnTo>
                  <a:lnTo>
                    <a:pt x="9247" y="11864"/>
                  </a:lnTo>
                  <a:lnTo>
                    <a:pt x="9596" y="11643"/>
                  </a:lnTo>
                  <a:lnTo>
                    <a:pt x="10235" y="11131"/>
                  </a:lnTo>
                  <a:lnTo>
                    <a:pt x="10782" y="10549"/>
                  </a:lnTo>
                  <a:lnTo>
                    <a:pt x="11271" y="9875"/>
                  </a:lnTo>
                  <a:lnTo>
                    <a:pt x="11480" y="9503"/>
                  </a:lnTo>
                  <a:lnTo>
                    <a:pt x="9479" y="8537"/>
                  </a:lnTo>
                  <a:lnTo>
                    <a:pt x="9328" y="8793"/>
                  </a:lnTo>
                  <a:lnTo>
                    <a:pt x="8991" y="9258"/>
                  </a:lnTo>
                  <a:lnTo>
                    <a:pt x="8630" y="9666"/>
                  </a:lnTo>
                  <a:lnTo>
                    <a:pt x="8235" y="9991"/>
                  </a:lnTo>
                  <a:lnTo>
                    <a:pt x="7816" y="10259"/>
                  </a:lnTo>
                  <a:lnTo>
                    <a:pt x="7374" y="10468"/>
                  </a:lnTo>
                  <a:lnTo>
                    <a:pt x="6897" y="10596"/>
                  </a:lnTo>
                  <a:lnTo>
                    <a:pt x="6386" y="10666"/>
                  </a:lnTo>
                  <a:lnTo>
                    <a:pt x="6130" y="10666"/>
                  </a:lnTo>
                  <a:lnTo>
                    <a:pt x="5746" y="10654"/>
                  </a:lnTo>
                  <a:lnTo>
                    <a:pt x="5013" y="10526"/>
                  </a:lnTo>
                  <a:lnTo>
                    <a:pt x="4350" y="10247"/>
                  </a:lnTo>
                  <a:lnTo>
                    <a:pt x="3734" y="9852"/>
                  </a:lnTo>
                  <a:lnTo>
                    <a:pt x="3455" y="9596"/>
                  </a:lnTo>
                  <a:lnTo>
                    <a:pt x="3187" y="9317"/>
                  </a:lnTo>
                  <a:lnTo>
                    <a:pt x="2757" y="8700"/>
                  </a:lnTo>
                  <a:lnTo>
                    <a:pt x="2466" y="7991"/>
                  </a:lnTo>
                  <a:lnTo>
                    <a:pt x="2303" y="7200"/>
                  </a:lnTo>
                  <a:lnTo>
                    <a:pt x="2291" y="6769"/>
                  </a:lnTo>
                  <a:lnTo>
                    <a:pt x="11643" y="6769"/>
                  </a:lnTo>
                  <a:lnTo>
                    <a:pt x="11678" y="6525"/>
                  </a:lnTo>
                  <a:lnTo>
                    <a:pt x="11666" y="5769"/>
                  </a:lnTo>
                  <a:lnTo>
                    <a:pt x="11526" y="4722"/>
                  </a:lnTo>
                  <a:lnTo>
                    <a:pt x="11375" y="4083"/>
                  </a:lnTo>
                  <a:lnTo>
                    <a:pt x="11178" y="3478"/>
                  </a:lnTo>
                  <a:lnTo>
                    <a:pt x="10933" y="2920"/>
                  </a:lnTo>
                  <a:lnTo>
                    <a:pt x="10642" y="2408"/>
                  </a:lnTo>
                  <a:lnTo>
                    <a:pt x="10305" y="1931"/>
                  </a:lnTo>
                  <a:lnTo>
                    <a:pt x="10107" y="1710"/>
                  </a:lnTo>
                  <a:lnTo>
                    <a:pt x="9910" y="1501"/>
                  </a:lnTo>
                  <a:lnTo>
                    <a:pt x="9479" y="1128"/>
                  </a:lnTo>
                  <a:lnTo>
                    <a:pt x="9026" y="803"/>
                  </a:lnTo>
                  <a:lnTo>
                    <a:pt x="8537" y="535"/>
                  </a:lnTo>
                  <a:lnTo>
                    <a:pt x="8002" y="326"/>
                  </a:lnTo>
                  <a:lnTo>
                    <a:pt x="7444" y="163"/>
                  </a:lnTo>
                  <a:lnTo>
                    <a:pt x="6851" y="58"/>
                  </a:lnTo>
                  <a:lnTo>
                    <a:pt x="62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G Suite content">
  <p:cSld name="CUSTOM_3_1_1_1_1_1_1_1_1_1_1_1_2_1_1_2_1_1">
    <p:bg>
      <p:bgPr>
        <a:solidFill>
          <a:srgbClr val="FFFFFF"/>
        </a:solidFill>
      </p:bgPr>
    </p:bg>
    <p:spTree>
      <p:nvGrpSpPr>
        <p:cNvPr id="513" name="Shape 513"/>
        <p:cNvGrpSpPr/>
        <p:nvPr/>
      </p:nvGrpSpPr>
      <p:grpSpPr>
        <a:xfrm>
          <a:off x="0" y="0"/>
          <a:ext cx="0" cy="0"/>
          <a:chOff x="0" y="0"/>
          <a:chExt cx="0" cy="0"/>
        </a:xfrm>
      </p:grpSpPr>
      <p:sp>
        <p:nvSpPr>
          <p:cNvPr id="514" name="Google Shape;514;p37"/>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515" name="Google Shape;515;p37"/>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516" name="Google Shape;516;p37"/>
          <p:cNvGrpSpPr/>
          <p:nvPr/>
        </p:nvGrpSpPr>
        <p:grpSpPr>
          <a:xfrm>
            <a:off x="761950" y="4602545"/>
            <a:ext cx="659482" cy="163445"/>
            <a:chOff x="2270225" y="2532665"/>
            <a:chExt cx="2492373" cy="617707"/>
          </a:xfrm>
        </p:grpSpPr>
        <p:sp>
          <p:nvSpPr>
            <p:cNvPr id="517" name="Google Shape;517;p37"/>
            <p:cNvSpPr/>
            <p:nvPr/>
          </p:nvSpPr>
          <p:spPr>
            <a:xfrm>
              <a:off x="2270225" y="2532665"/>
              <a:ext cx="607052" cy="617707"/>
            </a:xfrm>
            <a:custGeom>
              <a:rect b="b" l="l" r="r" t="t"/>
              <a:pathLst>
                <a:path extrusionOk="0" h="18204" w="17890">
                  <a:moveTo>
                    <a:pt x="9224" y="1"/>
                  </a:moveTo>
                  <a:lnTo>
                    <a:pt x="8747" y="12"/>
                  </a:lnTo>
                  <a:lnTo>
                    <a:pt x="7829" y="94"/>
                  </a:lnTo>
                  <a:lnTo>
                    <a:pt x="6933" y="268"/>
                  </a:lnTo>
                  <a:lnTo>
                    <a:pt x="6061" y="524"/>
                  </a:lnTo>
                  <a:lnTo>
                    <a:pt x="5642" y="687"/>
                  </a:lnTo>
                  <a:lnTo>
                    <a:pt x="5223" y="862"/>
                  </a:lnTo>
                  <a:lnTo>
                    <a:pt x="4432" y="1280"/>
                  </a:lnTo>
                  <a:lnTo>
                    <a:pt x="3700" y="1745"/>
                  </a:lnTo>
                  <a:lnTo>
                    <a:pt x="3025" y="2280"/>
                  </a:lnTo>
                  <a:lnTo>
                    <a:pt x="2711" y="2571"/>
                  </a:lnTo>
                  <a:lnTo>
                    <a:pt x="2397" y="2885"/>
                  </a:lnTo>
                  <a:lnTo>
                    <a:pt x="1839" y="3548"/>
                  </a:lnTo>
                  <a:lnTo>
                    <a:pt x="1339" y="4269"/>
                  </a:lnTo>
                  <a:lnTo>
                    <a:pt x="908" y="5049"/>
                  </a:lnTo>
                  <a:lnTo>
                    <a:pt x="734" y="5456"/>
                  </a:lnTo>
                  <a:lnTo>
                    <a:pt x="559" y="5874"/>
                  </a:lnTo>
                  <a:lnTo>
                    <a:pt x="280" y="6747"/>
                  </a:lnTo>
                  <a:lnTo>
                    <a:pt x="106" y="7654"/>
                  </a:lnTo>
                  <a:lnTo>
                    <a:pt x="13" y="8608"/>
                  </a:lnTo>
                  <a:lnTo>
                    <a:pt x="1" y="9108"/>
                  </a:lnTo>
                  <a:lnTo>
                    <a:pt x="13" y="9596"/>
                  </a:lnTo>
                  <a:lnTo>
                    <a:pt x="106" y="10550"/>
                  </a:lnTo>
                  <a:lnTo>
                    <a:pt x="280" y="11469"/>
                  </a:lnTo>
                  <a:lnTo>
                    <a:pt x="559" y="12341"/>
                  </a:lnTo>
                  <a:lnTo>
                    <a:pt x="734" y="12748"/>
                  </a:lnTo>
                  <a:lnTo>
                    <a:pt x="908" y="13167"/>
                  </a:lnTo>
                  <a:lnTo>
                    <a:pt x="1339" y="13935"/>
                  </a:lnTo>
                  <a:lnTo>
                    <a:pt x="1839" y="14656"/>
                  </a:lnTo>
                  <a:lnTo>
                    <a:pt x="2397" y="15319"/>
                  </a:lnTo>
                  <a:lnTo>
                    <a:pt x="2711" y="15621"/>
                  </a:lnTo>
                  <a:lnTo>
                    <a:pt x="3025" y="15924"/>
                  </a:lnTo>
                  <a:lnTo>
                    <a:pt x="3711" y="16459"/>
                  </a:lnTo>
                  <a:lnTo>
                    <a:pt x="4444" y="16935"/>
                  </a:lnTo>
                  <a:lnTo>
                    <a:pt x="5223" y="17342"/>
                  </a:lnTo>
                  <a:lnTo>
                    <a:pt x="5642" y="17529"/>
                  </a:lnTo>
                  <a:lnTo>
                    <a:pt x="6061" y="17680"/>
                  </a:lnTo>
                  <a:lnTo>
                    <a:pt x="6933" y="17936"/>
                  </a:lnTo>
                  <a:lnTo>
                    <a:pt x="7829" y="18110"/>
                  </a:lnTo>
                  <a:lnTo>
                    <a:pt x="8747" y="18203"/>
                  </a:lnTo>
                  <a:lnTo>
                    <a:pt x="9748" y="18203"/>
                  </a:lnTo>
                  <a:lnTo>
                    <a:pt x="10736" y="18122"/>
                  </a:lnTo>
                  <a:lnTo>
                    <a:pt x="11678" y="17947"/>
                  </a:lnTo>
                  <a:lnTo>
                    <a:pt x="12551" y="17691"/>
                  </a:lnTo>
                  <a:lnTo>
                    <a:pt x="12970" y="17529"/>
                  </a:lnTo>
                  <a:lnTo>
                    <a:pt x="13377" y="17342"/>
                  </a:lnTo>
                  <a:lnTo>
                    <a:pt x="14133" y="16924"/>
                  </a:lnTo>
                  <a:lnTo>
                    <a:pt x="14830" y="16447"/>
                  </a:lnTo>
                  <a:lnTo>
                    <a:pt x="15482" y="15889"/>
                  </a:lnTo>
                  <a:lnTo>
                    <a:pt x="15773" y="15586"/>
                  </a:lnTo>
                  <a:lnTo>
                    <a:pt x="16040" y="15307"/>
                  </a:lnTo>
                  <a:lnTo>
                    <a:pt x="16505" y="14702"/>
                  </a:lnTo>
                  <a:lnTo>
                    <a:pt x="16901" y="14051"/>
                  </a:lnTo>
                  <a:lnTo>
                    <a:pt x="17226" y="13365"/>
                  </a:lnTo>
                  <a:lnTo>
                    <a:pt x="17354" y="13004"/>
                  </a:lnTo>
                  <a:lnTo>
                    <a:pt x="17482" y="12632"/>
                  </a:lnTo>
                  <a:lnTo>
                    <a:pt x="17680" y="11864"/>
                  </a:lnTo>
                  <a:lnTo>
                    <a:pt x="17808" y="11062"/>
                  </a:lnTo>
                  <a:lnTo>
                    <a:pt x="17878" y="10213"/>
                  </a:lnTo>
                  <a:lnTo>
                    <a:pt x="17889" y="9771"/>
                  </a:lnTo>
                  <a:lnTo>
                    <a:pt x="17878" y="9352"/>
                  </a:lnTo>
                  <a:lnTo>
                    <a:pt x="17831" y="8922"/>
                  </a:lnTo>
                  <a:lnTo>
                    <a:pt x="17761" y="8503"/>
                  </a:lnTo>
                  <a:lnTo>
                    <a:pt x="17692" y="8189"/>
                  </a:lnTo>
                  <a:lnTo>
                    <a:pt x="9131" y="8189"/>
                  </a:lnTo>
                  <a:lnTo>
                    <a:pt x="9131" y="11166"/>
                  </a:lnTo>
                  <a:lnTo>
                    <a:pt x="14377" y="11166"/>
                  </a:lnTo>
                  <a:lnTo>
                    <a:pt x="14272" y="11539"/>
                  </a:lnTo>
                  <a:lnTo>
                    <a:pt x="13993" y="12213"/>
                  </a:lnTo>
                  <a:lnTo>
                    <a:pt x="13830" y="12527"/>
                  </a:lnTo>
                  <a:lnTo>
                    <a:pt x="13644" y="12806"/>
                  </a:lnTo>
                  <a:lnTo>
                    <a:pt x="13249" y="13307"/>
                  </a:lnTo>
                  <a:lnTo>
                    <a:pt x="13028" y="13528"/>
                  </a:lnTo>
                  <a:lnTo>
                    <a:pt x="12679" y="13818"/>
                  </a:lnTo>
                  <a:lnTo>
                    <a:pt x="11876" y="14295"/>
                  </a:lnTo>
                  <a:lnTo>
                    <a:pt x="11434" y="14481"/>
                  </a:lnTo>
                  <a:lnTo>
                    <a:pt x="10957" y="14644"/>
                  </a:lnTo>
                  <a:lnTo>
                    <a:pt x="9864" y="14819"/>
                  </a:lnTo>
                  <a:lnTo>
                    <a:pt x="9248" y="14830"/>
                  </a:lnTo>
                  <a:lnTo>
                    <a:pt x="8666" y="14819"/>
                  </a:lnTo>
                  <a:lnTo>
                    <a:pt x="7829" y="14679"/>
                  </a:lnTo>
                  <a:lnTo>
                    <a:pt x="7294" y="14528"/>
                  </a:lnTo>
                  <a:lnTo>
                    <a:pt x="7038" y="14423"/>
                  </a:lnTo>
                  <a:lnTo>
                    <a:pt x="6538" y="14202"/>
                  </a:lnTo>
                  <a:lnTo>
                    <a:pt x="5619" y="13621"/>
                  </a:lnTo>
                  <a:lnTo>
                    <a:pt x="5223" y="13260"/>
                  </a:lnTo>
                  <a:lnTo>
                    <a:pt x="5026" y="13074"/>
                  </a:lnTo>
                  <a:lnTo>
                    <a:pt x="4677" y="12667"/>
                  </a:lnTo>
                  <a:lnTo>
                    <a:pt x="4374" y="12213"/>
                  </a:lnTo>
                  <a:lnTo>
                    <a:pt x="4107" y="11725"/>
                  </a:lnTo>
                  <a:lnTo>
                    <a:pt x="3990" y="11457"/>
                  </a:lnTo>
                  <a:lnTo>
                    <a:pt x="3874" y="11190"/>
                  </a:lnTo>
                  <a:lnTo>
                    <a:pt x="3700" y="10631"/>
                  </a:lnTo>
                  <a:lnTo>
                    <a:pt x="3595" y="10050"/>
                  </a:lnTo>
                  <a:lnTo>
                    <a:pt x="3537" y="9422"/>
                  </a:lnTo>
                  <a:lnTo>
                    <a:pt x="3537" y="9108"/>
                  </a:lnTo>
                  <a:lnTo>
                    <a:pt x="3537" y="8782"/>
                  </a:lnTo>
                  <a:lnTo>
                    <a:pt x="3595" y="8166"/>
                  </a:lnTo>
                  <a:lnTo>
                    <a:pt x="3700" y="7584"/>
                  </a:lnTo>
                  <a:lnTo>
                    <a:pt x="3874" y="7014"/>
                  </a:lnTo>
                  <a:lnTo>
                    <a:pt x="3990" y="6747"/>
                  </a:lnTo>
                  <a:lnTo>
                    <a:pt x="4223" y="6235"/>
                  </a:lnTo>
                  <a:lnTo>
                    <a:pt x="4677" y="5537"/>
                  </a:lnTo>
                  <a:lnTo>
                    <a:pt x="5026" y="5130"/>
                  </a:lnTo>
                  <a:lnTo>
                    <a:pt x="5223" y="4932"/>
                  </a:lnTo>
                  <a:lnTo>
                    <a:pt x="5409" y="4746"/>
                  </a:lnTo>
                  <a:lnTo>
                    <a:pt x="5828" y="4409"/>
                  </a:lnTo>
                  <a:lnTo>
                    <a:pt x="6503" y="3990"/>
                  </a:lnTo>
                  <a:lnTo>
                    <a:pt x="7014" y="3769"/>
                  </a:lnTo>
                  <a:lnTo>
                    <a:pt x="7270" y="3665"/>
                  </a:lnTo>
                  <a:lnTo>
                    <a:pt x="7794" y="3513"/>
                  </a:lnTo>
                  <a:lnTo>
                    <a:pt x="8620" y="3374"/>
                  </a:lnTo>
                  <a:lnTo>
                    <a:pt x="9189" y="3362"/>
                  </a:lnTo>
                  <a:lnTo>
                    <a:pt x="9550" y="3362"/>
                  </a:lnTo>
                  <a:lnTo>
                    <a:pt x="10225" y="3432"/>
                  </a:lnTo>
                  <a:lnTo>
                    <a:pt x="10829" y="3548"/>
                  </a:lnTo>
                  <a:lnTo>
                    <a:pt x="11388" y="3723"/>
                  </a:lnTo>
                  <a:lnTo>
                    <a:pt x="11644" y="3827"/>
                  </a:lnTo>
                  <a:lnTo>
                    <a:pt x="11899" y="3944"/>
                  </a:lnTo>
                  <a:lnTo>
                    <a:pt x="12376" y="4234"/>
                  </a:lnTo>
                  <a:lnTo>
                    <a:pt x="13074" y="4746"/>
                  </a:lnTo>
                  <a:lnTo>
                    <a:pt x="13505" y="5165"/>
                  </a:lnTo>
                  <a:lnTo>
                    <a:pt x="15912" y="2792"/>
                  </a:lnTo>
                  <a:lnTo>
                    <a:pt x="15598" y="2478"/>
                  </a:lnTo>
                  <a:lnTo>
                    <a:pt x="14947" y="1885"/>
                  </a:lnTo>
                  <a:lnTo>
                    <a:pt x="14226" y="1373"/>
                  </a:lnTo>
                  <a:lnTo>
                    <a:pt x="13446" y="931"/>
                  </a:lnTo>
                  <a:lnTo>
                    <a:pt x="13039" y="745"/>
                  </a:lnTo>
                  <a:lnTo>
                    <a:pt x="12621" y="571"/>
                  </a:lnTo>
                  <a:lnTo>
                    <a:pt x="11725" y="292"/>
                  </a:lnTo>
                  <a:lnTo>
                    <a:pt x="10771" y="106"/>
                  </a:lnTo>
                  <a:lnTo>
                    <a:pt x="9748" y="12"/>
                  </a:lnTo>
                  <a:lnTo>
                    <a:pt x="922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37"/>
            <p:cNvSpPr/>
            <p:nvPr/>
          </p:nvSpPr>
          <p:spPr>
            <a:xfrm>
              <a:off x="3071031" y="2532665"/>
              <a:ext cx="404543" cy="617300"/>
            </a:xfrm>
            <a:custGeom>
              <a:rect b="b" l="l" r="r" t="t"/>
              <a:pathLst>
                <a:path extrusionOk="0" h="18192" w="11922">
                  <a:moveTo>
                    <a:pt x="5990" y="1"/>
                  </a:moveTo>
                  <a:lnTo>
                    <a:pt x="5432" y="12"/>
                  </a:lnTo>
                  <a:lnTo>
                    <a:pt x="4385" y="187"/>
                  </a:lnTo>
                  <a:lnTo>
                    <a:pt x="3420" y="536"/>
                  </a:lnTo>
                  <a:lnTo>
                    <a:pt x="2559" y="1048"/>
                  </a:lnTo>
                  <a:lnTo>
                    <a:pt x="2164" y="1373"/>
                  </a:lnTo>
                  <a:lnTo>
                    <a:pt x="1803" y="1722"/>
                  </a:lnTo>
                  <a:lnTo>
                    <a:pt x="1221" y="2467"/>
                  </a:lnTo>
                  <a:lnTo>
                    <a:pt x="849" y="3292"/>
                  </a:lnTo>
                  <a:lnTo>
                    <a:pt x="652" y="4188"/>
                  </a:lnTo>
                  <a:lnTo>
                    <a:pt x="640" y="4653"/>
                  </a:lnTo>
                  <a:lnTo>
                    <a:pt x="640" y="4990"/>
                  </a:lnTo>
                  <a:lnTo>
                    <a:pt x="733" y="5642"/>
                  </a:lnTo>
                  <a:lnTo>
                    <a:pt x="907" y="6247"/>
                  </a:lnTo>
                  <a:lnTo>
                    <a:pt x="1163" y="6805"/>
                  </a:lnTo>
                  <a:lnTo>
                    <a:pt x="1512" y="7328"/>
                  </a:lnTo>
                  <a:lnTo>
                    <a:pt x="1943" y="7805"/>
                  </a:lnTo>
                  <a:lnTo>
                    <a:pt x="2466" y="8236"/>
                  </a:lnTo>
                  <a:lnTo>
                    <a:pt x="3071" y="8631"/>
                  </a:lnTo>
                  <a:lnTo>
                    <a:pt x="3420" y="8817"/>
                  </a:lnTo>
                  <a:lnTo>
                    <a:pt x="3734" y="8968"/>
                  </a:lnTo>
                  <a:lnTo>
                    <a:pt x="5036" y="9468"/>
                  </a:lnTo>
                  <a:lnTo>
                    <a:pt x="6013" y="9829"/>
                  </a:lnTo>
                  <a:lnTo>
                    <a:pt x="6525" y="10003"/>
                  </a:lnTo>
                  <a:lnTo>
                    <a:pt x="7386" y="10364"/>
                  </a:lnTo>
                  <a:lnTo>
                    <a:pt x="8095" y="10725"/>
                  </a:lnTo>
                  <a:lnTo>
                    <a:pt x="8630" y="11097"/>
                  </a:lnTo>
                  <a:lnTo>
                    <a:pt x="8840" y="11283"/>
                  </a:lnTo>
                  <a:lnTo>
                    <a:pt x="9026" y="11481"/>
                  </a:lnTo>
                  <a:lnTo>
                    <a:pt x="9328" y="11911"/>
                  </a:lnTo>
                  <a:lnTo>
                    <a:pt x="9526" y="12388"/>
                  </a:lnTo>
                  <a:lnTo>
                    <a:pt x="9631" y="12888"/>
                  </a:lnTo>
                  <a:lnTo>
                    <a:pt x="9642" y="13167"/>
                  </a:lnTo>
                  <a:lnTo>
                    <a:pt x="9631" y="13481"/>
                  </a:lnTo>
                  <a:lnTo>
                    <a:pt x="9503" y="14074"/>
                  </a:lnTo>
                  <a:lnTo>
                    <a:pt x="9259" y="14609"/>
                  </a:lnTo>
                  <a:lnTo>
                    <a:pt x="8898" y="15063"/>
                  </a:lnTo>
                  <a:lnTo>
                    <a:pt x="8665" y="15272"/>
                  </a:lnTo>
                  <a:lnTo>
                    <a:pt x="8421" y="15458"/>
                  </a:lnTo>
                  <a:lnTo>
                    <a:pt x="7863" y="15749"/>
                  </a:lnTo>
                  <a:lnTo>
                    <a:pt x="7235" y="15947"/>
                  </a:lnTo>
                  <a:lnTo>
                    <a:pt x="6537" y="16051"/>
                  </a:lnTo>
                  <a:lnTo>
                    <a:pt x="6165" y="16051"/>
                  </a:lnTo>
                  <a:lnTo>
                    <a:pt x="5816" y="16040"/>
                  </a:lnTo>
                  <a:lnTo>
                    <a:pt x="5141" y="15912"/>
                  </a:lnTo>
                  <a:lnTo>
                    <a:pt x="4827" y="15796"/>
                  </a:lnTo>
                  <a:lnTo>
                    <a:pt x="4501" y="15656"/>
                  </a:lnTo>
                  <a:lnTo>
                    <a:pt x="3932" y="15295"/>
                  </a:lnTo>
                  <a:lnTo>
                    <a:pt x="3664" y="15086"/>
                  </a:lnTo>
                  <a:lnTo>
                    <a:pt x="3408" y="14853"/>
                  </a:lnTo>
                  <a:lnTo>
                    <a:pt x="2943" y="14318"/>
                  </a:lnTo>
                  <a:lnTo>
                    <a:pt x="2745" y="14004"/>
                  </a:lnTo>
                  <a:lnTo>
                    <a:pt x="2559" y="13679"/>
                  </a:lnTo>
                  <a:lnTo>
                    <a:pt x="2257" y="12981"/>
                  </a:lnTo>
                  <a:lnTo>
                    <a:pt x="2140" y="12597"/>
                  </a:lnTo>
                  <a:lnTo>
                    <a:pt x="0" y="13469"/>
                  </a:lnTo>
                  <a:lnTo>
                    <a:pt x="163" y="14004"/>
                  </a:lnTo>
                  <a:lnTo>
                    <a:pt x="605" y="14993"/>
                  </a:lnTo>
                  <a:lnTo>
                    <a:pt x="1175" y="15854"/>
                  </a:lnTo>
                  <a:lnTo>
                    <a:pt x="1873" y="16598"/>
                  </a:lnTo>
                  <a:lnTo>
                    <a:pt x="2280" y="16924"/>
                  </a:lnTo>
                  <a:lnTo>
                    <a:pt x="2699" y="17226"/>
                  </a:lnTo>
                  <a:lnTo>
                    <a:pt x="3594" y="17703"/>
                  </a:lnTo>
                  <a:lnTo>
                    <a:pt x="4548" y="18017"/>
                  </a:lnTo>
                  <a:lnTo>
                    <a:pt x="5571" y="18180"/>
                  </a:lnTo>
                  <a:lnTo>
                    <a:pt x="6107" y="18192"/>
                  </a:lnTo>
                  <a:lnTo>
                    <a:pt x="6711" y="18180"/>
                  </a:lnTo>
                  <a:lnTo>
                    <a:pt x="7840" y="18005"/>
                  </a:lnTo>
                  <a:lnTo>
                    <a:pt x="8875" y="17668"/>
                  </a:lnTo>
                  <a:lnTo>
                    <a:pt x="9817" y="17156"/>
                  </a:lnTo>
                  <a:lnTo>
                    <a:pt x="10247" y="16831"/>
                  </a:lnTo>
                  <a:lnTo>
                    <a:pt x="10456" y="16656"/>
                  </a:lnTo>
                  <a:lnTo>
                    <a:pt x="10817" y="16272"/>
                  </a:lnTo>
                  <a:lnTo>
                    <a:pt x="11131" y="15877"/>
                  </a:lnTo>
                  <a:lnTo>
                    <a:pt x="11399" y="15447"/>
                  </a:lnTo>
                  <a:lnTo>
                    <a:pt x="11608" y="14981"/>
                  </a:lnTo>
                  <a:lnTo>
                    <a:pt x="11759" y="14493"/>
                  </a:lnTo>
                  <a:lnTo>
                    <a:pt x="11899" y="13714"/>
                  </a:lnTo>
                  <a:lnTo>
                    <a:pt x="11922" y="13144"/>
                  </a:lnTo>
                  <a:lnTo>
                    <a:pt x="11910" y="12679"/>
                  </a:lnTo>
                  <a:lnTo>
                    <a:pt x="11771" y="11806"/>
                  </a:lnTo>
                  <a:lnTo>
                    <a:pt x="11480" y="11015"/>
                  </a:lnTo>
                  <a:lnTo>
                    <a:pt x="11061" y="10294"/>
                  </a:lnTo>
                  <a:lnTo>
                    <a:pt x="10805" y="9957"/>
                  </a:lnTo>
                  <a:lnTo>
                    <a:pt x="10503" y="9643"/>
                  </a:lnTo>
                  <a:lnTo>
                    <a:pt x="9747" y="9038"/>
                  </a:lnTo>
                  <a:lnTo>
                    <a:pt x="8805" y="8480"/>
                  </a:lnTo>
                  <a:lnTo>
                    <a:pt x="7665" y="7980"/>
                  </a:lnTo>
                  <a:lnTo>
                    <a:pt x="7025" y="7747"/>
                  </a:lnTo>
                  <a:lnTo>
                    <a:pt x="6386" y="7526"/>
                  </a:lnTo>
                  <a:lnTo>
                    <a:pt x="5304" y="7107"/>
                  </a:lnTo>
                  <a:lnTo>
                    <a:pt x="4467" y="6723"/>
                  </a:lnTo>
                  <a:lnTo>
                    <a:pt x="3850" y="6363"/>
                  </a:lnTo>
                  <a:lnTo>
                    <a:pt x="3629" y="6200"/>
                  </a:lnTo>
                  <a:lnTo>
                    <a:pt x="3455" y="6026"/>
                  </a:lnTo>
                  <a:lnTo>
                    <a:pt x="3187" y="5677"/>
                  </a:lnTo>
                  <a:lnTo>
                    <a:pt x="3013" y="5281"/>
                  </a:lnTo>
                  <a:lnTo>
                    <a:pt x="2931" y="4863"/>
                  </a:lnTo>
                  <a:lnTo>
                    <a:pt x="2920" y="4642"/>
                  </a:lnTo>
                  <a:lnTo>
                    <a:pt x="2931" y="4374"/>
                  </a:lnTo>
                  <a:lnTo>
                    <a:pt x="3048" y="3874"/>
                  </a:lnTo>
                  <a:lnTo>
                    <a:pt x="3269" y="3432"/>
                  </a:lnTo>
                  <a:lnTo>
                    <a:pt x="3606" y="3036"/>
                  </a:lnTo>
                  <a:lnTo>
                    <a:pt x="3827" y="2862"/>
                  </a:lnTo>
                  <a:lnTo>
                    <a:pt x="4048" y="2699"/>
                  </a:lnTo>
                  <a:lnTo>
                    <a:pt x="4548" y="2420"/>
                  </a:lnTo>
                  <a:lnTo>
                    <a:pt x="5106" y="2246"/>
                  </a:lnTo>
                  <a:lnTo>
                    <a:pt x="5711" y="2153"/>
                  </a:lnTo>
                  <a:lnTo>
                    <a:pt x="6037" y="2141"/>
                  </a:lnTo>
                  <a:lnTo>
                    <a:pt x="6339" y="2153"/>
                  </a:lnTo>
                  <a:lnTo>
                    <a:pt x="6909" y="2222"/>
                  </a:lnTo>
                  <a:lnTo>
                    <a:pt x="7432" y="2385"/>
                  </a:lnTo>
                  <a:lnTo>
                    <a:pt x="7921" y="2629"/>
                  </a:lnTo>
                  <a:lnTo>
                    <a:pt x="8142" y="2781"/>
                  </a:lnTo>
                  <a:lnTo>
                    <a:pt x="8351" y="2943"/>
                  </a:lnTo>
                  <a:lnTo>
                    <a:pt x="8712" y="3304"/>
                  </a:lnTo>
                  <a:lnTo>
                    <a:pt x="9003" y="3711"/>
                  </a:lnTo>
                  <a:lnTo>
                    <a:pt x="9224" y="4153"/>
                  </a:lnTo>
                  <a:lnTo>
                    <a:pt x="9305" y="4397"/>
                  </a:lnTo>
                  <a:lnTo>
                    <a:pt x="11399" y="3525"/>
                  </a:lnTo>
                  <a:lnTo>
                    <a:pt x="11271" y="3153"/>
                  </a:lnTo>
                  <a:lnTo>
                    <a:pt x="10898" y="2467"/>
                  </a:lnTo>
                  <a:lnTo>
                    <a:pt x="10410" y="1839"/>
                  </a:lnTo>
                  <a:lnTo>
                    <a:pt x="9805" y="1280"/>
                  </a:lnTo>
                  <a:lnTo>
                    <a:pt x="9445" y="1024"/>
                  </a:lnTo>
                  <a:lnTo>
                    <a:pt x="9072" y="780"/>
                  </a:lnTo>
                  <a:lnTo>
                    <a:pt x="8281" y="396"/>
                  </a:lnTo>
                  <a:lnTo>
                    <a:pt x="7409" y="140"/>
                  </a:lnTo>
                  <a:lnTo>
                    <a:pt x="6479" y="12"/>
                  </a:lnTo>
                  <a:lnTo>
                    <a:pt x="599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7"/>
            <p:cNvSpPr/>
            <p:nvPr/>
          </p:nvSpPr>
          <p:spPr>
            <a:xfrm>
              <a:off x="3537908" y="2732391"/>
              <a:ext cx="358395" cy="417573"/>
            </a:xfrm>
            <a:custGeom>
              <a:rect b="b" l="l" r="r" t="t"/>
              <a:pathLst>
                <a:path extrusionOk="0" h="12306" w="10562">
                  <a:moveTo>
                    <a:pt x="1" y="0"/>
                  </a:moveTo>
                  <a:lnTo>
                    <a:pt x="1" y="7490"/>
                  </a:lnTo>
                  <a:lnTo>
                    <a:pt x="24" y="8060"/>
                  </a:lnTo>
                  <a:lnTo>
                    <a:pt x="164" y="9084"/>
                  </a:lnTo>
                  <a:lnTo>
                    <a:pt x="466" y="9979"/>
                  </a:lnTo>
                  <a:lnTo>
                    <a:pt x="896" y="10735"/>
                  </a:lnTo>
                  <a:lnTo>
                    <a:pt x="1187" y="11061"/>
                  </a:lnTo>
                  <a:lnTo>
                    <a:pt x="1489" y="11352"/>
                  </a:lnTo>
                  <a:lnTo>
                    <a:pt x="2211" y="11817"/>
                  </a:lnTo>
                  <a:lnTo>
                    <a:pt x="3048" y="12131"/>
                  </a:lnTo>
                  <a:lnTo>
                    <a:pt x="4025" y="12294"/>
                  </a:lnTo>
                  <a:lnTo>
                    <a:pt x="4560" y="12306"/>
                  </a:lnTo>
                  <a:lnTo>
                    <a:pt x="4839" y="12294"/>
                  </a:lnTo>
                  <a:lnTo>
                    <a:pt x="5397" y="12224"/>
                  </a:lnTo>
                  <a:lnTo>
                    <a:pt x="5944" y="12085"/>
                  </a:lnTo>
                  <a:lnTo>
                    <a:pt x="6479" y="11864"/>
                  </a:lnTo>
                  <a:lnTo>
                    <a:pt x="6758" y="11724"/>
                  </a:lnTo>
                  <a:lnTo>
                    <a:pt x="7014" y="11584"/>
                  </a:lnTo>
                  <a:lnTo>
                    <a:pt x="7479" y="11247"/>
                  </a:lnTo>
                  <a:lnTo>
                    <a:pt x="7875" y="10887"/>
                  </a:lnTo>
                  <a:lnTo>
                    <a:pt x="8189" y="10491"/>
                  </a:lnTo>
                  <a:lnTo>
                    <a:pt x="8317" y="10270"/>
                  </a:lnTo>
                  <a:lnTo>
                    <a:pt x="8422" y="10270"/>
                  </a:lnTo>
                  <a:lnTo>
                    <a:pt x="8422" y="11933"/>
                  </a:lnTo>
                  <a:lnTo>
                    <a:pt x="10562" y="11933"/>
                  </a:lnTo>
                  <a:lnTo>
                    <a:pt x="10562" y="12"/>
                  </a:lnTo>
                  <a:lnTo>
                    <a:pt x="8340" y="12"/>
                  </a:lnTo>
                  <a:lnTo>
                    <a:pt x="8340" y="6606"/>
                  </a:lnTo>
                  <a:lnTo>
                    <a:pt x="8328" y="6979"/>
                  </a:lnTo>
                  <a:lnTo>
                    <a:pt x="8212" y="7676"/>
                  </a:lnTo>
                  <a:lnTo>
                    <a:pt x="7991" y="8328"/>
                  </a:lnTo>
                  <a:lnTo>
                    <a:pt x="7654" y="8921"/>
                  </a:lnTo>
                  <a:lnTo>
                    <a:pt x="7433" y="9200"/>
                  </a:lnTo>
                  <a:lnTo>
                    <a:pt x="7212" y="9456"/>
                  </a:lnTo>
                  <a:lnTo>
                    <a:pt x="6700" y="9851"/>
                  </a:lnTo>
                  <a:lnTo>
                    <a:pt x="6142" y="10119"/>
                  </a:lnTo>
                  <a:lnTo>
                    <a:pt x="5525" y="10259"/>
                  </a:lnTo>
                  <a:lnTo>
                    <a:pt x="5200" y="10270"/>
                  </a:lnTo>
                  <a:lnTo>
                    <a:pt x="4839" y="10259"/>
                  </a:lnTo>
                  <a:lnTo>
                    <a:pt x="4211" y="10165"/>
                  </a:lnTo>
                  <a:lnTo>
                    <a:pt x="3664" y="9991"/>
                  </a:lnTo>
                  <a:lnTo>
                    <a:pt x="3211" y="9712"/>
                  </a:lnTo>
                  <a:lnTo>
                    <a:pt x="2839" y="9351"/>
                  </a:lnTo>
                  <a:lnTo>
                    <a:pt x="2560" y="8898"/>
                  </a:lnTo>
                  <a:lnTo>
                    <a:pt x="2362" y="8339"/>
                  </a:lnTo>
                  <a:lnTo>
                    <a:pt x="2257" y="7711"/>
                  </a:lnTo>
                  <a:lnTo>
                    <a:pt x="2245" y="7351"/>
                  </a:lnTo>
                  <a:lnTo>
                    <a:pt x="224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7"/>
            <p:cNvSpPr/>
            <p:nvPr/>
          </p:nvSpPr>
          <p:spPr>
            <a:xfrm>
              <a:off x="3962199" y="2539384"/>
              <a:ext cx="107770" cy="597959"/>
            </a:xfrm>
            <a:custGeom>
              <a:rect b="b" l="l" r="r" t="t"/>
              <a:pathLst>
                <a:path extrusionOk="0" h="17622" w="3176">
                  <a:moveTo>
                    <a:pt x="1431" y="1"/>
                  </a:moveTo>
                  <a:lnTo>
                    <a:pt x="1128" y="59"/>
                  </a:lnTo>
                  <a:lnTo>
                    <a:pt x="849" y="175"/>
                  </a:lnTo>
                  <a:lnTo>
                    <a:pt x="593" y="349"/>
                  </a:lnTo>
                  <a:lnTo>
                    <a:pt x="465" y="466"/>
                  </a:lnTo>
                  <a:lnTo>
                    <a:pt x="361" y="582"/>
                  </a:lnTo>
                  <a:lnTo>
                    <a:pt x="186" y="838"/>
                  </a:lnTo>
                  <a:lnTo>
                    <a:pt x="70" y="1117"/>
                  </a:lnTo>
                  <a:lnTo>
                    <a:pt x="12" y="1420"/>
                  </a:lnTo>
                  <a:lnTo>
                    <a:pt x="0" y="1582"/>
                  </a:lnTo>
                  <a:lnTo>
                    <a:pt x="12" y="1745"/>
                  </a:lnTo>
                  <a:lnTo>
                    <a:pt x="70" y="2048"/>
                  </a:lnTo>
                  <a:lnTo>
                    <a:pt x="186" y="2327"/>
                  </a:lnTo>
                  <a:lnTo>
                    <a:pt x="361" y="2583"/>
                  </a:lnTo>
                  <a:lnTo>
                    <a:pt x="465" y="2699"/>
                  </a:lnTo>
                  <a:lnTo>
                    <a:pt x="593" y="2804"/>
                  </a:lnTo>
                  <a:lnTo>
                    <a:pt x="849" y="2978"/>
                  </a:lnTo>
                  <a:lnTo>
                    <a:pt x="1128" y="3094"/>
                  </a:lnTo>
                  <a:lnTo>
                    <a:pt x="1431" y="3164"/>
                  </a:lnTo>
                  <a:lnTo>
                    <a:pt x="1756" y="3164"/>
                  </a:lnTo>
                  <a:lnTo>
                    <a:pt x="2059" y="3094"/>
                  </a:lnTo>
                  <a:lnTo>
                    <a:pt x="2338" y="2978"/>
                  </a:lnTo>
                  <a:lnTo>
                    <a:pt x="2594" y="2804"/>
                  </a:lnTo>
                  <a:lnTo>
                    <a:pt x="2710" y="2699"/>
                  </a:lnTo>
                  <a:lnTo>
                    <a:pt x="2815" y="2583"/>
                  </a:lnTo>
                  <a:lnTo>
                    <a:pt x="2989" y="2327"/>
                  </a:lnTo>
                  <a:lnTo>
                    <a:pt x="3105" y="2048"/>
                  </a:lnTo>
                  <a:lnTo>
                    <a:pt x="3175" y="1745"/>
                  </a:lnTo>
                  <a:lnTo>
                    <a:pt x="3175" y="1582"/>
                  </a:lnTo>
                  <a:lnTo>
                    <a:pt x="3175" y="1420"/>
                  </a:lnTo>
                  <a:lnTo>
                    <a:pt x="3105" y="1117"/>
                  </a:lnTo>
                  <a:lnTo>
                    <a:pt x="2989" y="838"/>
                  </a:lnTo>
                  <a:lnTo>
                    <a:pt x="2815" y="582"/>
                  </a:lnTo>
                  <a:lnTo>
                    <a:pt x="2710" y="466"/>
                  </a:lnTo>
                  <a:lnTo>
                    <a:pt x="2594" y="349"/>
                  </a:lnTo>
                  <a:lnTo>
                    <a:pt x="2338" y="175"/>
                  </a:lnTo>
                  <a:lnTo>
                    <a:pt x="2059" y="59"/>
                  </a:lnTo>
                  <a:lnTo>
                    <a:pt x="1756" y="1"/>
                  </a:lnTo>
                  <a:close/>
                  <a:moveTo>
                    <a:pt x="477" y="5688"/>
                  </a:moveTo>
                  <a:lnTo>
                    <a:pt x="477" y="17621"/>
                  </a:lnTo>
                  <a:lnTo>
                    <a:pt x="2710" y="17621"/>
                  </a:lnTo>
                  <a:lnTo>
                    <a:pt x="2710" y="56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37"/>
            <p:cNvSpPr/>
            <p:nvPr/>
          </p:nvSpPr>
          <p:spPr>
            <a:xfrm>
              <a:off x="4099931" y="2608436"/>
              <a:ext cx="256564" cy="535217"/>
            </a:xfrm>
            <a:custGeom>
              <a:rect b="b" l="l" r="r" t="t"/>
              <a:pathLst>
                <a:path extrusionOk="0" h="15773" w="7561">
                  <a:moveTo>
                    <a:pt x="2094" y="1"/>
                  </a:moveTo>
                  <a:lnTo>
                    <a:pt x="2094" y="3641"/>
                  </a:lnTo>
                  <a:lnTo>
                    <a:pt x="0" y="3641"/>
                  </a:lnTo>
                  <a:lnTo>
                    <a:pt x="0" y="5700"/>
                  </a:lnTo>
                  <a:lnTo>
                    <a:pt x="2094" y="5700"/>
                  </a:lnTo>
                  <a:lnTo>
                    <a:pt x="2094" y="12365"/>
                  </a:lnTo>
                  <a:lnTo>
                    <a:pt x="2117" y="12760"/>
                  </a:lnTo>
                  <a:lnTo>
                    <a:pt x="2245" y="13470"/>
                  </a:lnTo>
                  <a:lnTo>
                    <a:pt x="2489" y="14098"/>
                  </a:lnTo>
                  <a:lnTo>
                    <a:pt x="2850" y="14633"/>
                  </a:lnTo>
                  <a:lnTo>
                    <a:pt x="3082" y="14865"/>
                  </a:lnTo>
                  <a:lnTo>
                    <a:pt x="3338" y="15086"/>
                  </a:lnTo>
                  <a:lnTo>
                    <a:pt x="3885" y="15424"/>
                  </a:lnTo>
                  <a:lnTo>
                    <a:pt x="4490" y="15645"/>
                  </a:lnTo>
                  <a:lnTo>
                    <a:pt x="5153" y="15761"/>
                  </a:lnTo>
                  <a:lnTo>
                    <a:pt x="5513" y="15772"/>
                  </a:lnTo>
                  <a:lnTo>
                    <a:pt x="6095" y="15761"/>
                  </a:lnTo>
                  <a:lnTo>
                    <a:pt x="6862" y="15645"/>
                  </a:lnTo>
                  <a:lnTo>
                    <a:pt x="7339" y="15517"/>
                  </a:lnTo>
                  <a:lnTo>
                    <a:pt x="7560" y="15435"/>
                  </a:lnTo>
                  <a:lnTo>
                    <a:pt x="6851" y="13446"/>
                  </a:lnTo>
                  <a:lnTo>
                    <a:pt x="6630" y="13539"/>
                  </a:lnTo>
                  <a:lnTo>
                    <a:pt x="6374" y="13609"/>
                  </a:lnTo>
                  <a:lnTo>
                    <a:pt x="6106" y="13656"/>
                  </a:lnTo>
                  <a:lnTo>
                    <a:pt x="5851" y="13667"/>
                  </a:lnTo>
                  <a:lnTo>
                    <a:pt x="5560" y="13644"/>
                  </a:lnTo>
                  <a:lnTo>
                    <a:pt x="5164" y="13504"/>
                  </a:lnTo>
                  <a:lnTo>
                    <a:pt x="4920" y="13342"/>
                  </a:lnTo>
                  <a:lnTo>
                    <a:pt x="4804" y="13237"/>
                  </a:lnTo>
                  <a:lnTo>
                    <a:pt x="4688" y="13132"/>
                  </a:lnTo>
                  <a:lnTo>
                    <a:pt x="4513" y="12818"/>
                  </a:lnTo>
                  <a:lnTo>
                    <a:pt x="4397" y="12423"/>
                  </a:lnTo>
                  <a:lnTo>
                    <a:pt x="4339" y="11923"/>
                  </a:lnTo>
                  <a:lnTo>
                    <a:pt x="4339" y="11632"/>
                  </a:lnTo>
                  <a:lnTo>
                    <a:pt x="4339" y="5700"/>
                  </a:lnTo>
                  <a:lnTo>
                    <a:pt x="7258" y="5700"/>
                  </a:lnTo>
                  <a:lnTo>
                    <a:pt x="7258" y="3641"/>
                  </a:lnTo>
                  <a:lnTo>
                    <a:pt x="4339" y="3641"/>
                  </a:lnTo>
                  <a:lnTo>
                    <a:pt x="433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37"/>
            <p:cNvSpPr/>
            <p:nvPr/>
          </p:nvSpPr>
          <p:spPr>
            <a:xfrm>
              <a:off x="4366335" y="2719361"/>
              <a:ext cx="396264" cy="431011"/>
            </a:xfrm>
            <a:custGeom>
              <a:rect b="b" l="l" r="r" t="t"/>
              <a:pathLst>
                <a:path extrusionOk="0" h="12702" w="11678">
                  <a:moveTo>
                    <a:pt x="5851" y="2047"/>
                  </a:moveTo>
                  <a:lnTo>
                    <a:pt x="6223" y="2059"/>
                  </a:lnTo>
                  <a:lnTo>
                    <a:pt x="6909" y="2164"/>
                  </a:lnTo>
                  <a:lnTo>
                    <a:pt x="7525" y="2361"/>
                  </a:lnTo>
                  <a:lnTo>
                    <a:pt x="8060" y="2664"/>
                  </a:lnTo>
                  <a:lnTo>
                    <a:pt x="8293" y="2861"/>
                  </a:lnTo>
                  <a:lnTo>
                    <a:pt x="8502" y="3071"/>
                  </a:lnTo>
                  <a:lnTo>
                    <a:pt x="8863" y="3524"/>
                  </a:lnTo>
                  <a:lnTo>
                    <a:pt x="9107" y="4036"/>
                  </a:lnTo>
                  <a:lnTo>
                    <a:pt x="9258" y="4606"/>
                  </a:lnTo>
                  <a:lnTo>
                    <a:pt x="9293" y="4908"/>
                  </a:lnTo>
                  <a:lnTo>
                    <a:pt x="2466" y="4908"/>
                  </a:lnTo>
                  <a:lnTo>
                    <a:pt x="2536" y="4594"/>
                  </a:lnTo>
                  <a:lnTo>
                    <a:pt x="2757" y="4001"/>
                  </a:lnTo>
                  <a:lnTo>
                    <a:pt x="3059" y="3478"/>
                  </a:lnTo>
                  <a:lnTo>
                    <a:pt x="3443" y="3024"/>
                  </a:lnTo>
                  <a:lnTo>
                    <a:pt x="3664" y="2827"/>
                  </a:lnTo>
                  <a:lnTo>
                    <a:pt x="3897" y="2640"/>
                  </a:lnTo>
                  <a:lnTo>
                    <a:pt x="4397" y="2350"/>
                  </a:lnTo>
                  <a:lnTo>
                    <a:pt x="4943" y="2152"/>
                  </a:lnTo>
                  <a:lnTo>
                    <a:pt x="5536" y="2059"/>
                  </a:lnTo>
                  <a:lnTo>
                    <a:pt x="5851" y="2047"/>
                  </a:lnTo>
                  <a:close/>
                  <a:moveTo>
                    <a:pt x="5571" y="0"/>
                  </a:moveTo>
                  <a:lnTo>
                    <a:pt x="4955" y="58"/>
                  </a:lnTo>
                  <a:lnTo>
                    <a:pt x="4373" y="175"/>
                  </a:lnTo>
                  <a:lnTo>
                    <a:pt x="3815" y="349"/>
                  </a:lnTo>
                  <a:lnTo>
                    <a:pt x="3280" y="570"/>
                  </a:lnTo>
                  <a:lnTo>
                    <a:pt x="2780" y="861"/>
                  </a:lnTo>
                  <a:lnTo>
                    <a:pt x="2315" y="1198"/>
                  </a:lnTo>
                  <a:lnTo>
                    <a:pt x="1873" y="1594"/>
                  </a:lnTo>
                  <a:lnTo>
                    <a:pt x="1663" y="1815"/>
                  </a:lnTo>
                  <a:lnTo>
                    <a:pt x="1454" y="2047"/>
                  </a:lnTo>
                  <a:lnTo>
                    <a:pt x="1093" y="2524"/>
                  </a:lnTo>
                  <a:lnTo>
                    <a:pt x="779" y="3036"/>
                  </a:lnTo>
                  <a:lnTo>
                    <a:pt x="524" y="3571"/>
                  </a:lnTo>
                  <a:lnTo>
                    <a:pt x="314" y="4141"/>
                  </a:lnTo>
                  <a:lnTo>
                    <a:pt x="163" y="4734"/>
                  </a:lnTo>
                  <a:lnTo>
                    <a:pt x="23" y="5676"/>
                  </a:lnTo>
                  <a:lnTo>
                    <a:pt x="0" y="6351"/>
                  </a:lnTo>
                  <a:lnTo>
                    <a:pt x="12" y="6688"/>
                  </a:lnTo>
                  <a:lnTo>
                    <a:pt x="58" y="7351"/>
                  </a:lnTo>
                  <a:lnTo>
                    <a:pt x="163" y="7979"/>
                  </a:lnTo>
                  <a:lnTo>
                    <a:pt x="326" y="8572"/>
                  </a:lnTo>
                  <a:lnTo>
                    <a:pt x="535" y="9142"/>
                  </a:lnTo>
                  <a:lnTo>
                    <a:pt x="803" y="9677"/>
                  </a:lnTo>
                  <a:lnTo>
                    <a:pt x="1128" y="10189"/>
                  </a:lnTo>
                  <a:lnTo>
                    <a:pt x="1501" y="10677"/>
                  </a:lnTo>
                  <a:lnTo>
                    <a:pt x="1710" y="10898"/>
                  </a:lnTo>
                  <a:lnTo>
                    <a:pt x="1919" y="11119"/>
                  </a:lnTo>
                  <a:lnTo>
                    <a:pt x="2373" y="11515"/>
                  </a:lnTo>
                  <a:lnTo>
                    <a:pt x="2861" y="11852"/>
                  </a:lnTo>
                  <a:lnTo>
                    <a:pt x="3373" y="12143"/>
                  </a:lnTo>
                  <a:lnTo>
                    <a:pt x="3908" y="12364"/>
                  </a:lnTo>
                  <a:lnTo>
                    <a:pt x="4478" y="12527"/>
                  </a:lnTo>
                  <a:lnTo>
                    <a:pt x="5083" y="12643"/>
                  </a:lnTo>
                  <a:lnTo>
                    <a:pt x="5711" y="12701"/>
                  </a:lnTo>
                  <a:lnTo>
                    <a:pt x="6037" y="12701"/>
                  </a:lnTo>
                  <a:lnTo>
                    <a:pt x="6479" y="12690"/>
                  </a:lnTo>
                  <a:lnTo>
                    <a:pt x="7328" y="12585"/>
                  </a:lnTo>
                  <a:lnTo>
                    <a:pt x="8130" y="12376"/>
                  </a:lnTo>
                  <a:lnTo>
                    <a:pt x="8886" y="12061"/>
                  </a:lnTo>
                  <a:lnTo>
                    <a:pt x="9247" y="11864"/>
                  </a:lnTo>
                  <a:lnTo>
                    <a:pt x="9596" y="11643"/>
                  </a:lnTo>
                  <a:lnTo>
                    <a:pt x="10235" y="11131"/>
                  </a:lnTo>
                  <a:lnTo>
                    <a:pt x="10782" y="10549"/>
                  </a:lnTo>
                  <a:lnTo>
                    <a:pt x="11271" y="9875"/>
                  </a:lnTo>
                  <a:lnTo>
                    <a:pt x="11480" y="9503"/>
                  </a:lnTo>
                  <a:lnTo>
                    <a:pt x="9479" y="8537"/>
                  </a:lnTo>
                  <a:lnTo>
                    <a:pt x="9328" y="8793"/>
                  </a:lnTo>
                  <a:lnTo>
                    <a:pt x="8991" y="9258"/>
                  </a:lnTo>
                  <a:lnTo>
                    <a:pt x="8630" y="9666"/>
                  </a:lnTo>
                  <a:lnTo>
                    <a:pt x="8235" y="9991"/>
                  </a:lnTo>
                  <a:lnTo>
                    <a:pt x="7816" y="10259"/>
                  </a:lnTo>
                  <a:lnTo>
                    <a:pt x="7374" y="10468"/>
                  </a:lnTo>
                  <a:lnTo>
                    <a:pt x="6897" y="10596"/>
                  </a:lnTo>
                  <a:lnTo>
                    <a:pt x="6386" y="10666"/>
                  </a:lnTo>
                  <a:lnTo>
                    <a:pt x="6130" y="10666"/>
                  </a:lnTo>
                  <a:lnTo>
                    <a:pt x="5746" y="10654"/>
                  </a:lnTo>
                  <a:lnTo>
                    <a:pt x="5013" y="10526"/>
                  </a:lnTo>
                  <a:lnTo>
                    <a:pt x="4350" y="10247"/>
                  </a:lnTo>
                  <a:lnTo>
                    <a:pt x="3734" y="9852"/>
                  </a:lnTo>
                  <a:lnTo>
                    <a:pt x="3455" y="9596"/>
                  </a:lnTo>
                  <a:lnTo>
                    <a:pt x="3187" y="9317"/>
                  </a:lnTo>
                  <a:lnTo>
                    <a:pt x="2757" y="8700"/>
                  </a:lnTo>
                  <a:lnTo>
                    <a:pt x="2466" y="7991"/>
                  </a:lnTo>
                  <a:lnTo>
                    <a:pt x="2303" y="7200"/>
                  </a:lnTo>
                  <a:lnTo>
                    <a:pt x="2291" y="6769"/>
                  </a:lnTo>
                  <a:lnTo>
                    <a:pt x="11643" y="6769"/>
                  </a:lnTo>
                  <a:lnTo>
                    <a:pt x="11678" y="6525"/>
                  </a:lnTo>
                  <a:lnTo>
                    <a:pt x="11666" y="5769"/>
                  </a:lnTo>
                  <a:lnTo>
                    <a:pt x="11526" y="4722"/>
                  </a:lnTo>
                  <a:lnTo>
                    <a:pt x="11375" y="4083"/>
                  </a:lnTo>
                  <a:lnTo>
                    <a:pt x="11178" y="3478"/>
                  </a:lnTo>
                  <a:lnTo>
                    <a:pt x="10933" y="2920"/>
                  </a:lnTo>
                  <a:lnTo>
                    <a:pt x="10642" y="2408"/>
                  </a:lnTo>
                  <a:lnTo>
                    <a:pt x="10305" y="1931"/>
                  </a:lnTo>
                  <a:lnTo>
                    <a:pt x="10107" y="1710"/>
                  </a:lnTo>
                  <a:lnTo>
                    <a:pt x="9910" y="1501"/>
                  </a:lnTo>
                  <a:lnTo>
                    <a:pt x="9479" y="1128"/>
                  </a:lnTo>
                  <a:lnTo>
                    <a:pt x="9026" y="803"/>
                  </a:lnTo>
                  <a:lnTo>
                    <a:pt x="8537" y="535"/>
                  </a:lnTo>
                  <a:lnTo>
                    <a:pt x="8002" y="326"/>
                  </a:lnTo>
                  <a:lnTo>
                    <a:pt x="7444" y="163"/>
                  </a:lnTo>
                  <a:lnTo>
                    <a:pt x="6851" y="58"/>
                  </a:lnTo>
                  <a:lnTo>
                    <a:pt x="62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Blank">
  <p:cSld name="CUSTOM_4">
    <p:spTree>
      <p:nvGrpSpPr>
        <p:cNvPr id="523" name="Shape 523"/>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4" name="Shape 524"/>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_Break + image 1">
  <p:cSld name="CUSTOM_2_4_1">
    <p:spTree>
      <p:nvGrpSpPr>
        <p:cNvPr id="525" name="Shape 525"/>
        <p:cNvGrpSpPr/>
        <p:nvPr/>
      </p:nvGrpSpPr>
      <p:grpSpPr>
        <a:xfrm>
          <a:off x="0" y="0"/>
          <a:ext cx="0" cy="0"/>
          <a:chOff x="0" y="0"/>
          <a:chExt cx="0" cy="0"/>
        </a:xfrm>
      </p:grpSpPr>
      <p:sp>
        <p:nvSpPr>
          <p:cNvPr id="526" name="Google Shape;526;p40"/>
          <p:cNvSpPr txBox="1"/>
          <p:nvPr>
            <p:ph type="title"/>
          </p:nvPr>
        </p:nvSpPr>
        <p:spPr>
          <a:xfrm>
            <a:off x="761950" y="2038350"/>
            <a:ext cx="7620000" cy="1762500"/>
          </a:xfrm>
          <a:prstGeom prst="rect">
            <a:avLst/>
          </a:prstGeom>
        </p:spPr>
        <p:txBody>
          <a:bodyPr anchorCtr="0" anchor="b" bIns="0" lIns="0" spcFirstLastPara="1" rIns="228600" wrap="square" tIns="0">
            <a:noAutofit/>
          </a:bodyPr>
          <a:lstStyle>
            <a:lvl1pPr lvl="0" rtl="0" algn="ctr">
              <a:spcBef>
                <a:spcPts val="0"/>
              </a:spcBef>
              <a:spcAft>
                <a:spcPts val="0"/>
              </a:spcAft>
              <a:buNone/>
              <a:defRPr sz="4800"/>
            </a:lvl1pPr>
            <a:lvl2pPr lvl="1" rtl="0" algn="ctr">
              <a:spcBef>
                <a:spcPts val="0"/>
              </a:spcBef>
              <a:spcAft>
                <a:spcPts val="0"/>
              </a:spcAft>
              <a:buNone/>
              <a:defRPr sz="4800"/>
            </a:lvl2pPr>
            <a:lvl3pPr lvl="2" rtl="0" algn="ctr">
              <a:spcBef>
                <a:spcPts val="0"/>
              </a:spcBef>
              <a:spcAft>
                <a:spcPts val="0"/>
              </a:spcAft>
              <a:buNone/>
              <a:defRPr sz="4800"/>
            </a:lvl3pPr>
            <a:lvl4pPr lvl="3" rtl="0" algn="ctr">
              <a:spcBef>
                <a:spcPts val="0"/>
              </a:spcBef>
              <a:spcAft>
                <a:spcPts val="0"/>
              </a:spcAft>
              <a:buNone/>
              <a:defRPr sz="4800"/>
            </a:lvl4pPr>
            <a:lvl5pPr lvl="4" rtl="0" algn="ctr">
              <a:spcBef>
                <a:spcPts val="0"/>
              </a:spcBef>
              <a:spcAft>
                <a:spcPts val="0"/>
              </a:spcAft>
              <a:buNone/>
              <a:defRPr sz="4800"/>
            </a:lvl5pPr>
            <a:lvl6pPr lvl="5" rtl="0" algn="ctr">
              <a:spcBef>
                <a:spcPts val="0"/>
              </a:spcBef>
              <a:spcAft>
                <a:spcPts val="0"/>
              </a:spcAft>
              <a:buNone/>
              <a:defRPr sz="4800"/>
            </a:lvl6pPr>
            <a:lvl7pPr lvl="6" rtl="0" algn="ctr">
              <a:spcBef>
                <a:spcPts val="0"/>
              </a:spcBef>
              <a:spcAft>
                <a:spcPts val="0"/>
              </a:spcAft>
              <a:buNone/>
              <a:defRPr sz="4800"/>
            </a:lvl7pPr>
            <a:lvl8pPr lvl="7" rtl="0" algn="ctr">
              <a:spcBef>
                <a:spcPts val="0"/>
              </a:spcBef>
              <a:spcAft>
                <a:spcPts val="0"/>
              </a:spcAft>
              <a:buNone/>
              <a:defRPr sz="4800"/>
            </a:lvl8pPr>
            <a:lvl9pPr lvl="8" rtl="0" algn="ctr">
              <a:spcBef>
                <a:spcPts val="0"/>
              </a:spcBef>
              <a:spcAft>
                <a:spcPts val="0"/>
              </a:spcAft>
              <a:buNone/>
              <a:defRPr sz="4800"/>
            </a:lvl9pPr>
          </a:lstStyle>
          <a:p/>
        </p:txBody>
      </p:sp>
      <p:grpSp>
        <p:nvGrpSpPr>
          <p:cNvPr id="527" name="Google Shape;527;p40"/>
          <p:cNvGrpSpPr/>
          <p:nvPr/>
        </p:nvGrpSpPr>
        <p:grpSpPr>
          <a:xfrm>
            <a:off x="4290757" y="1433272"/>
            <a:ext cx="562473" cy="562473"/>
            <a:chOff x="4250596" y="2250412"/>
            <a:chExt cx="642900" cy="642900"/>
          </a:xfrm>
        </p:grpSpPr>
        <p:grpSp>
          <p:nvGrpSpPr>
            <p:cNvPr id="528" name="Google Shape;528;p40"/>
            <p:cNvGrpSpPr/>
            <p:nvPr/>
          </p:nvGrpSpPr>
          <p:grpSpPr>
            <a:xfrm>
              <a:off x="4263448" y="2316851"/>
              <a:ext cx="616570" cy="495937"/>
              <a:chOff x="6294751" y="783425"/>
              <a:chExt cx="5020925" cy="4038575"/>
            </a:xfrm>
          </p:grpSpPr>
          <p:sp>
            <p:nvSpPr>
              <p:cNvPr id="529" name="Google Shape;529;p40"/>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rgbClr val="EA43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40"/>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40"/>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rgbClr val="34A8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0"/>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3" name="Google Shape;533;p40"/>
            <p:cNvSpPr/>
            <p:nvPr/>
          </p:nvSpPr>
          <p:spPr>
            <a:xfrm>
              <a:off x="4250596" y="2250412"/>
              <a:ext cx="642900" cy="642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4" name="Google Shape;534;p40"/>
          <p:cNvGrpSpPr/>
          <p:nvPr/>
        </p:nvGrpSpPr>
        <p:grpSpPr>
          <a:xfrm>
            <a:off x="3716512" y="4433681"/>
            <a:ext cx="1710967" cy="562474"/>
            <a:chOff x="1325450" y="2304375"/>
            <a:chExt cx="1956061" cy="643048"/>
          </a:xfrm>
        </p:grpSpPr>
        <p:grpSp>
          <p:nvGrpSpPr>
            <p:cNvPr id="535" name="Google Shape;535;p40"/>
            <p:cNvGrpSpPr/>
            <p:nvPr/>
          </p:nvGrpSpPr>
          <p:grpSpPr>
            <a:xfrm>
              <a:off x="1532144" y="2517656"/>
              <a:ext cx="1543000" cy="273170"/>
              <a:chOff x="1532144" y="2517656"/>
              <a:chExt cx="1543000" cy="273170"/>
            </a:xfrm>
          </p:grpSpPr>
          <p:sp>
            <p:nvSpPr>
              <p:cNvPr id="536" name="Google Shape;536;p40"/>
              <p:cNvSpPr/>
              <p:nvPr/>
            </p:nvSpPr>
            <p:spPr>
              <a:xfrm>
                <a:off x="1532144" y="2517656"/>
                <a:ext cx="837369" cy="273170"/>
              </a:xfrm>
              <a:custGeom>
                <a:rect b="b" l="l" r="r" t="t"/>
                <a:pathLst>
                  <a:path extrusionOk="0" h="39908" w="122333">
                    <a:moveTo>
                      <a:pt x="113784" y="14889"/>
                    </a:moveTo>
                    <a:lnTo>
                      <a:pt x="114381" y="14949"/>
                    </a:lnTo>
                    <a:lnTo>
                      <a:pt x="114963" y="15098"/>
                    </a:lnTo>
                    <a:lnTo>
                      <a:pt x="115515" y="15322"/>
                    </a:lnTo>
                    <a:lnTo>
                      <a:pt x="115783" y="15471"/>
                    </a:lnTo>
                    <a:lnTo>
                      <a:pt x="116022" y="15591"/>
                    </a:lnTo>
                    <a:lnTo>
                      <a:pt x="116439" y="15919"/>
                    </a:lnTo>
                    <a:lnTo>
                      <a:pt x="116783" y="16307"/>
                    </a:lnTo>
                    <a:lnTo>
                      <a:pt x="117066" y="16754"/>
                    </a:lnTo>
                    <a:lnTo>
                      <a:pt x="117185" y="16993"/>
                    </a:lnTo>
                    <a:lnTo>
                      <a:pt x="108264" y="20693"/>
                    </a:lnTo>
                    <a:lnTo>
                      <a:pt x="108264" y="20036"/>
                    </a:lnTo>
                    <a:lnTo>
                      <a:pt x="108443" y="18858"/>
                    </a:lnTo>
                    <a:lnTo>
                      <a:pt x="108846" y="17799"/>
                    </a:lnTo>
                    <a:lnTo>
                      <a:pt x="109487" y="16874"/>
                    </a:lnTo>
                    <a:lnTo>
                      <a:pt x="109890" y="16471"/>
                    </a:lnTo>
                    <a:lnTo>
                      <a:pt x="110308" y="16083"/>
                    </a:lnTo>
                    <a:lnTo>
                      <a:pt x="111173" y="15501"/>
                    </a:lnTo>
                    <a:lnTo>
                      <a:pt x="112083" y="15098"/>
                    </a:lnTo>
                    <a:lnTo>
                      <a:pt x="113008" y="14904"/>
                    </a:lnTo>
                    <a:lnTo>
                      <a:pt x="113486" y="14889"/>
                    </a:lnTo>
                    <a:close/>
                    <a:moveTo>
                      <a:pt x="41265" y="14934"/>
                    </a:moveTo>
                    <a:lnTo>
                      <a:pt x="42309" y="14964"/>
                    </a:lnTo>
                    <a:lnTo>
                      <a:pt x="43353" y="15188"/>
                    </a:lnTo>
                    <a:lnTo>
                      <a:pt x="44338" y="15620"/>
                    </a:lnTo>
                    <a:lnTo>
                      <a:pt x="45248" y="16247"/>
                    </a:lnTo>
                    <a:lnTo>
                      <a:pt x="45651" y="16635"/>
                    </a:lnTo>
                    <a:lnTo>
                      <a:pt x="46039" y="17112"/>
                    </a:lnTo>
                    <a:lnTo>
                      <a:pt x="46665" y="18142"/>
                    </a:lnTo>
                    <a:lnTo>
                      <a:pt x="47068" y="19246"/>
                    </a:lnTo>
                    <a:lnTo>
                      <a:pt x="47277" y="20394"/>
                    </a:lnTo>
                    <a:lnTo>
                      <a:pt x="47262" y="21558"/>
                    </a:lnTo>
                    <a:lnTo>
                      <a:pt x="47053" y="22707"/>
                    </a:lnTo>
                    <a:lnTo>
                      <a:pt x="46650" y="23811"/>
                    </a:lnTo>
                    <a:lnTo>
                      <a:pt x="46024" y="24840"/>
                    </a:lnTo>
                    <a:lnTo>
                      <a:pt x="45636" y="25317"/>
                    </a:lnTo>
                    <a:lnTo>
                      <a:pt x="45517" y="25437"/>
                    </a:lnTo>
                    <a:lnTo>
                      <a:pt x="45382" y="25556"/>
                    </a:lnTo>
                    <a:lnTo>
                      <a:pt x="44965" y="25914"/>
                    </a:lnTo>
                    <a:lnTo>
                      <a:pt x="44040" y="26481"/>
                    </a:lnTo>
                    <a:lnTo>
                      <a:pt x="43040" y="26854"/>
                    </a:lnTo>
                    <a:lnTo>
                      <a:pt x="42011" y="27018"/>
                    </a:lnTo>
                    <a:lnTo>
                      <a:pt x="40967" y="26988"/>
                    </a:lnTo>
                    <a:lnTo>
                      <a:pt x="39952" y="26750"/>
                    </a:lnTo>
                    <a:lnTo>
                      <a:pt x="38982" y="26332"/>
                    </a:lnTo>
                    <a:lnTo>
                      <a:pt x="38102" y="25705"/>
                    </a:lnTo>
                    <a:lnTo>
                      <a:pt x="37699" y="25317"/>
                    </a:lnTo>
                    <a:lnTo>
                      <a:pt x="37311" y="24840"/>
                    </a:lnTo>
                    <a:lnTo>
                      <a:pt x="36685" y="23811"/>
                    </a:lnTo>
                    <a:lnTo>
                      <a:pt x="36267" y="22707"/>
                    </a:lnTo>
                    <a:lnTo>
                      <a:pt x="36058" y="21558"/>
                    </a:lnTo>
                    <a:lnTo>
                      <a:pt x="36058" y="20394"/>
                    </a:lnTo>
                    <a:lnTo>
                      <a:pt x="36267" y="19246"/>
                    </a:lnTo>
                    <a:lnTo>
                      <a:pt x="36670" y="18142"/>
                    </a:lnTo>
                    <a:lnTo>
                      <a:pt x="37297" y="17112"/>
                    </a:lnTo>
                    <a:lnTo>
                      <a:pt x="37684" y="16635"/>
                    </a:lnTo>
                    <a:lnTo>
                      <a:pt x="37774" y="16530"/>
                    </a:lnTo>
                    <a:lnTo>
                      <a:pt x="37878" y="16456"/>
                    </a:lnTo>
                    <a:lnTo>
                      <a:pt x="38296" y="16083"/>
                    </a:lnTo>
                    <a:lnTo>
                      <a:pt x="39221" y="15501"/>
                    </a:lnTo>
                    <a:lnTo>
                      <a:pt x="40221" y="15113"/>
                    </a:lnTo>
                    <a:lnTo>
                      <a:pt x="41265" y="14934"/>
                    </a:lnTo>
                    <a:close/>
                    <a:moveTo>
                      <a:pt x="63076" y="14934"/>
                    </a:moveTo>
                    <a:lnTo>
                      <a:pt x="64135" y="14964"/>
                    </a:lnTo>
                    <a:lnTo>
                      <a:pt x="65164" y="15188"/>
                    </a:lnTo>
                    <a:lnTo>
                      <a:pt x="66149" y="15620"/>
                    </a:lnTo>
                    <a:lnTo>
                      <a:pt x="67059" y="16247"/>
                    </a:lnTo>
                    <a:lnTo>
                      <a:pt x="67462" y="16635"/>
                    </a:lnTo>
                    <a:lnTo>
                      <a:pt x="67865" y="17112"/>
                    </a:lnTo>
                    <a:lnTo>
                      <a:pt x="68476" y="18142"/>
                    </a:lnTo>
                    <a:lnTo>
                      <a:pt x="68894" y="19246"/>
                    </a:lnTo>
                    <a:lnTo>
                      <a:pt x="69088" y="20394"/>
                    </a:lnTo>
                    <a:lnTo>
                      <a:pt x="69088" y="21558"/>
                    </a:lnTo>
                    <a:lnTo>
                      <a:pt x="68879" y="22707"/>
                    </a:lnTo>
                    <a:lnTo>
                      <a:pt x="68461" y="23811"/>
                    </a:lnTo>
                    <a:lnTo>
                      <a:pt x="67850" y="24840"/>
                    </a:lnTo>
                    <a:lnTo>
                      <a:pt x="67447" y="25317"/>
                    </a:lnTo>
                    <a:lnTo>
                      <a:pt x="67343" y="25437"/>
                    </a:lnTo>
                    <a:lnTo>
                      <a:pt x="67208" y="25556"/>
                    </a:lnTo>
                    <a:lnTo>
                      <a:pt x="66776" y="25914"/>
                    </a:lnTo>
                    <a:lnTo>
                      <a:pt x="65851" y="26481"/>
                    </a:lnTo>
                    <a:lnTo>
                      <a:pt x="64866" y="26854"/>
                    </a:lnTo>
                    <a:lnTo>
                      <a:pt x="63822" y="27018"/>
                    </a:lnTo>
                    <a:lnTo>
                      <a:pt x="62792" y="26988"/>
                    </a:lnTo>
                    <a:lnTo>
                      <a:pt x="61763" y="26750"/>
                    </a:lnTo>
                    <a:lnTo>
                      <a:pt x="60793" y="26332"/>
                    </a:lnTo>
                    <a:lnTo>
                      <a:pt x="59913" y="25705"/>
                    </a:lnTo>
                    <a:lnTo>
                      <a:pt x="59525" y="25317"/>
                    </a:lnTo>
                    <a:lnTo>
                      <a:pt x="59122" y="24840"/>
                    </a:lnTo>
                    <a:lnTo>
                      <a:pt x="58511" y="23811"/>
                    </a:lnTo>
                    <a:lnTo>
                      <a:pt x="58093" y="22707"/>
                    </a:lnTo>
                    <a:lnTo>
                      <a:pt x="57884" y="21558"/>
                    </a:lnTo>
                    <a:lnTo>
                      <a:pt x="57884" y="20394"/>
                    </a:lnTo>
                    <a:lnTo>
                      <a:pt x="58093" y="19246"/>
                    </a:lnTo>
                    <a:lnTo>
                      <a:pt x="58496" y="18142"/>
                    </a:lnTo>
                    <a:lnTo>
                      <a:pt x="59107" y="17112"/>
                    </a:lnTo>
                    <a:lnTo>
                      <a:pt x="59510" y="16635"/>
                    </a:lnTo>
                    <a:lnTo>
                      <a:pt x="59600" y="16530"/>
                    </a:lnTo>
                    <a:lnTo>
                      <a:pt x="59689" y="16456"/>
                    </a:lnTo>
                    <a:lnTo>
                      <a:pt x="60107" y="16083"/>
                    </a:lnTo>
                    <a:lnTo>
                      <a:pt x="61032" y="15501"/>
                    </a:lnTo>
                    <a:lnTo>
                      <a:pt x="62032" y="15113"/>
                    </a:lnTo>
                    <a:lnTo>
                      <a:pt x="63076" y="14934"/>
                    </a:lnTo>
                    <a:close/>
                    <a:moveTo>
                      <a:pt x="85245" y="14964"/>
                    </a:moveTo>
                    <a:lnTo>
                      <a:pt x="85782" y="14979"/>
                    </a:lnTo>
                    <a:lnTo>
                      <a:pt x="86841" y="15203"/>
                    </a:lnTo>
                    <a:lnTo>
                      <a:pt x="87826" y="15635"/>
                    </a:lnTo>
                    <a:lnTo>
                      <a:pt x="88676" y="16292"/>
                    </a:lnTo>
                    <a:lnTo>
                      <a:pt x="89049" y="16695"/>
                    </a:lnTo>
                    <a:lnTo>
                      <a:pt x="89422" y="17157"/>
                    </a:lnTo>
                    <a:lnTo>
                      <a:pt x="90004" y="18186"/>
                    </a:lnTo>
                    <a:lnTo>
                      <a:pt x="90392" y="19290"/>
                    </a:lnTo>
                    <a:lnTo>
                      <a:pt x="90571" y="20439"/>
                    </a:lnTo>
                    <a:lnTo>
                      <a:pt x="90571" y="21036"/>
                    </a:lnTo>
                    <a:lnTo>
                      <a:pt x="90571" y="21633"/>
                    </a:lnTo>
                    <a:lnTo>
                      <a:pt x="90392" y="22781"/>
                    </a:lnTo>
                    <a:lnTo>
                      <a:pt x="90004" y="23870"/>
                    </a:lnTo>
                    <a:lnTo>
                      <a:pt x="89407" y="24870"/>
                    </a:lnTo>
                    <a:lnTo>
                      <a:pt x="89049" y="25332"/>
                    </a:lnTo>
                    <a:lnTo>
                      <a:pt x="88676" y="25720"/>
                    </a:lnTo>
                    <a:lnTo>
                      <a:pt x="87811" y="26362"/>
                    </a:lnTo>
                    <a:lnTo>
                      <a:pt x="86826" y="26809"/>
                    </a:lnTo>
                    <a:lnTo>
                      <a:pt x="85782" y="27033"/>
                    </a:lnTo>
                    <a:lnTo>
                      <a:pt x="85245" y="27048"/>
                    </a:lnTo>
                    <a:lnTo>
                      <a:pt x="84678" y="27033"/>
                    </a:lnTo>
                    <a:lnTo>
                      <a:pt x="83604" y="26809"/>
                    </a:lnTo>
                    <a:lnTo>
                      <a:pt x="82589" y="26362"/>
                    </a:lnTo>
                    <a:lnTo>
                      <a:pt x="81694" y="25720"/>
                    </a:lnTo>
                    <a:lnTo>
                      <a:pt x="81306" y="25332"/>
                    </a:lnTo>
                    <a:lnTo>
                      <a:pt x="80918" y="24885"/>
                    </a:lnTo>
                    <a:lnTo>
                      <a:pt x="80292" y="23885"/>
                    </a:lnTo>
                    <a:lnTo>
                      <a:pt x="79874" y="22796"/>
                    </a:lnTo>
                    <a:lnTo>
                      <a:pt x="79680" y="21633"/>
                    </a:lnTo>
                    <a:lnTo>
                      <a:pt x="79680" y="21036"/>
                    </a:lnTo>
                    <a:lnTo>
                      <a:pt x="79680" y="20439"/>
                    </a:lnTo>
                    <a:lnTo>
                      <a:pt x="79874" y="19261"/>
                    </a:lnTo>
                    <a:lnTo>
                      <a:pt x="80292" y="18157"/>
                    </a:lnTo>
                    <a:lnTo>
                      <a:pt x="80918" y="17142"/>
                    </a:lnTo>
                    <a:lnTo>
                      <a:pt x="81306" y="16695"/>
                    </a:lnTo>
                    <a:lnTo>
                      <a:pt x="81694" y="16292"/>
                    </a:lnTo>
                    <a:lnTo>
                      <a:pt x="82589" y="15635"/>
                    </a:lnTo>
                    <a:lnTo>
                      <a:pt x="83604" y="15203"/>
                    </a:lnTo>
                    <a:lnTo>
                      <a:pt x="84678" y="14979"/>
                    </a:lnTo>
                    <a:lnTo>
                      <a:pt x="85245" y="14964"/>
                    </a:lnTo>
                    <a:close/>
                    <a:moveTo>
                      <a:pt x="97433" y="1045"/>
                    </a:moveTo>
                    <a:lnTo>
                      <a:pt x="97433" y="30345"/>
                    </a:lnTo>
                    <a:lnTo>
                      <a:pt x="101819" y="30345"/>
                    </a:lnTo>
                    <a:lnTo>
                      <a:pt x="101819" y="1045"/>
                    </a:lnTo>
                    <a:close/>
                    <a:moveTo>
                      <a:pt x="41190" y="11040"/>
                    </a:moveTo>
                    <a:lnTo>
                      <a:pt x="40236" y="11130"/>
                    </a:lnTo>
                    <a:lnTo>
                      <a:pt x="39281" y="11309"/>
                    </a:lnTo>
                    <a:lnTo>
                      <a:pt x="38356" y="11578"/>
                    </a:lnTo>
                    <a:lnTo>
                      <a:pt x="37461" y="11936"/>
                    </a:lnTo>
                    <a:lnTo>
                      <a:pt x="36580" y="12383"/>
                    </a:lnTo>
                    <a:lnTo>
                      <a:pt x="35745" y="12905"/>
                    </a:lnTo>
                    <a:lnTo>
                      <a:pt x="34954" y="13532"/>
                    </a:lnTo>
                    <a:lnTo>
                      <a:pt x="34566" y="13875"/>
                    </a:lnTo>
                    <a:lnTo>
                      <a:pt x="34208" y="14248"/>
                    </a:lnTo>
                    <a:lnTo>
                      <a:pt x="33582" y="15054"/>
                    </a:lnTo>
                    <a:lnTo>
                      <a:pt x="33030" y="15889"/>
                    </a:lnTo>
                    <a:lnTo>
                      <a:pt x="32582" y="16769"/>
                    </a:lnTo>
                    <a:lnTo>
                      <a:pt x="32209" y="17664"/>
                    </a:lnTo>
                    <a:lnTo>
                      <a:pt x="31941" y="18604"/>
                    </a:lnTo>
                    <a:lnTo>
                      <a:pt x="31762" y="19559"/>
                    </a:lnTo>
                    <a:lnTo>
                      <a:pt x="31672" y="20514"/>
                    </a:lnTo>
                    <a:lnTo>
                      <a:pt x="31672" y="21469"/>
                    </a:lnTo>
                    <a:lnTo>
                      <a:pt x="31762" y="22438"/>
                    </a:lnTo>
                    <a:lnTo>
                      <a:pt x="31941" y="23378"/>
                    </a:lnTo>
                    <a:lnTo>
                      <a:pt x="32209" y="24318"/>
                    </a:lnTo>
                    <a:lnTo>
                      <a:pt x="32582" y="25228"/>
                    </a:lnTo>
                    <a:lnTo>
                      <a:pt x="33030" y="26093"/>
                    </a:lnTo>
                    <a:lnTo>
                      <a:pt x="33582" y="26944"/>
                    </a:lnTo>
                    <a:lnTo>
                      <a:pt x="34208" y="27734"/>
                    </a:lnTo>
                    <a:lnTo>
                      <a:pt x="34566" y="28107"/>
                    </a:lnTo>
                    <a:lnTo>
                      <a:pt x="34954" y="28450"/>
                    </a:lnTo>
                    <a:lnTo>
                      <a:pt x="35745" y="29077"/>
                    </a:lnTo>
                    <a:lnTo>
                      <a:pt x="36580" y="29614"/>
                    </a:lnTo>
                    <a:lnTo>
                      <a:pt x="37461" y="30047"/>
                    </a:lnTo>
                    <a:lnTo>
                      <a:pt x="38356" y="30405"/>
                    </a:lnTo>
                    <a:lnTo>
                      <a:pt x="39281" y="30673"/>
                    </a:lnTo>
                    <a:lnTo>
                      <a:pt x="40236" y="30852"/>
                    </a:lnTo>
                    <a:lnTo>
                      <a:pt x="41190" y="30942"/>
                    </a:lnTo>
                    <a:lnTo>
                      <a:pt x="42145" y="30942"/>
                    </a:lnTo>
                    <a:lnTo>
                      <a:pt x="43100" y="30852"/>
                    </a:lnTo>
                    <a:lnTo>
                      <a:pt x="44040" y="30673"/>
                    </a:lnTo>
                    <a:lnTo>
                      <a:pt x="44980" y="30405"/>
                    </a:lnTo>
                    <a:lnTo>
                      <a:pt x="45875" y="30047"/>
                    </a:lnTo>
                    <a:lnTo>
                      <a:pt x="46755" y="29614"/>
                    </a:lnTo>
                    <a:lnTo>
                      <a:pt x="47590" y="29077"/>
                    </a:lnTo>
                    <a:lnTo>
                      <a:pt x="48381" y="28450"/>
                    </a:lnTo>
                    <a:lnTo>
                      <a:pt x="48769" y="28107"/>
                    </a:lnTo>
                    <a:lnTo>
                      <a:pt x="49112" y="27734"/>
                    </a:lnTo>
                    <a:lnTo>
                      <a:pt x="49754" y="26944"/>
                    </a:lnTo>
                    <a:lnTo>
                      <a:pt x="50306" y="26093"/>
                    </a:lnTo>
                    <a:lnTo>
                      <a:pt x="50753" y="25228"/>
                    </a:lnTo>
                    <a:lnTo>
                      <a:pt x="51111" y="24318"/>
                    </a:lnTo>
                    <a:lnTo>
                      <a:pt x="51395" y="23378"/>
                    </a:lnTo>
                    <a:lnTo>
                      <a:pt x="51574" y="22438"/>
                    </a:lnTo>
                    <a:lnTo>
                      <a:pt x="51663" y="21469"/>
                    </a:lnTo>
                    <a:lnTo>
                      <a:pt x="51663" y="20514"/>
                    </a:lnTo>
                    <a:lnTo>
                      <a:pt x="51574" y="19559"/>
                    </a:lnTo>
                    <a:lnTo>
                      <a:pt x="51395" y="18604"/>
                    </a:lnTo>
                    <a:lnTo>
                      <a:pt x="51111" y="17664"/>
                    </a:lnTo>
                    <a:lnTo>
                      <a:pt x="50753" y="16769"/>
                    </a:lnTo>
                    <a:lnTo>
                      <a:pt x="50306" y="15889"/>
                    </a:lnTo>
                    <a:lnTo>
                      <a:pt x="49754" y="15054"/>
                    </a:lnTo>
                    <a:lnTo>
                      <a:pt x="49112" y="14248"/>
                    </a:lnTo>
                    <a:lnTo>
                      <a:pt x="48769" y="13875"/>
                    </a:lnTo>
                    <a:lnTo>
                      <a:pt x="48381" y="13532"/>
                    </a:lnTo>
                    <a:lnTo>
                      <a:pt x="47590" y="12905"/>
                    </a:lnTo>
                    <a:lnTo>
                      <a:pt x="46755" y="12383"/>
                    </a:lnTo>
                    <a:lnTo>
                      <a:pt x="45875" y="11936"/>
                    </a:lnTo>
                    <a:lnTo>
                      <a:pt x="44980" y="11578"/>
                    </a:lnTo>
                    <a:lnTo>
                      <a:pt x="44040" y="11309"/>
                    </a:lnTo>
                    <a:lnTo>
                      <a:pt x="43100" y="11130"/>
                    </a:lnTo>
                    <a:lnTo>
                      <a:pt x="42145" y="11040"/>
                    </a:lnTo>
                    <a:close/>
                    <a:moveTo>
                      <a:pt x="63031" y="11040"/>
                    </a:moveTo>
                    <a:lnTo>
                      <a:pt x="62076" y="11130"/>
                    </a:lnTo>
                    <a:lnTo>
                      <a:pt x="61121" y="11309"/>
                    </a:lnTo>
                    <a:lnTo>
                      <a:pt x="60197" y="11578"/>
                    </a:lnTo>
                    <a:lnTo>
                      <a:pt x="59286" y="11936"/>
                    </a:lnTo>
                    <a:lnTo>
                      <a:pt x="58421" y="12383"/>
                    </a:lnTo>
                    <a:lnTo>
                      <a:pt x="57586" y="12905"/>
                    </a:lnTo>
                    <a:lnTo>
                      <a:pt x="56780" y="13532"/>
                    </a:lnTo>
                    <a:lnTo>
                      <a:pt x="56407" y="13875"/>
                    </a:lnTo>
                    <a:lnTo>
                      <a:pt x="56049" y="14248"/>
                    </a:lnTo>
                    <a:lnTo>
                      <a:pt x="55408" y="15054"/>
                    </a:lnTo>
                    <a:lnTo>
                      <a:pt x="54871" y="15889"/>
                    </a:lnTo>
                    <a:lnTo>
                      <a:pt x="54408" y="16769"/>
                    </a:lnTo>
                    <a:lnTo>
                      <a:pt x="54050" y="17664"/>
                    </a:lnTo>
                    <a:lnTo>
                      <a:pt x="53782" y="18604"/>
                    </a:lnTo>
                    <a:lnTo>
                      <a:pt x="53603" y="19559"/>
                    </a:lnTo>
                    <a:lnTo>
                      <a:pt x="53513" y="20514"/>
                    </a:lnTo>
                    <a:lnTo>
                      <a:pt x="53513" y="21469"/>
                    </a:lnTo>
                    <a:lnTo>
                      <a:pt x="53603" y="22438"/>
                    </a:lnTo>
                    <a:lnTo>
                      <a:pt x="53782" y="23378"/>
                    </a:lnTo>
                    <a:lnTo>
                      <a:pt x="54050" y="24318"/>
                    </a:lnTo>
                    <a:lnTo>
                      <a:pt x="54408" y="25228"/>
                    </a:lnTo>
                    <a:lnTo>
                      <a:pt x="54871" y="26093"/>
                    </a:lnTo>
                    <a:lnTo>
                      <a:pt x="55408" y="26944"/>
                    </a:lnTo>
                    <a:lnTo>
                      <a:pt x="56049" y="27734"/>
                    </a:lnTo>
                    <a:lnTo>
                      <a:pt x="56407" y="28107"/>
                    </a:lnTo>
                    <a:lnTo>
                      <a:pt x="56780" y="28450"/>
                    </a:lnTo>
                    <a:lnTo>
                      <a:pt x="57586" y="29077"/>
                    </a:lnTo>
                    <a:lnTo>
                      <a:pt x="58421" y="29614"/>
                    </a:lnTo>
                    <a:lnTo>
                      <a:pt x="59286" y="30047"/>
                    </a:lnTo>
                    <a:lnTo>
                      <a:pt x="60197" y="30405"/>
                    </a:lnTo>
                    <a:lnTo>
                      <a:pt x="61121" y="30673"/>
                    </a:lnTo>
                    <a:lnTo>
                      <a:pt x="62076" y="30852"/>
                    </a:lnTo>
                    <a:lnTo>
                      <a:pt x="63031" y="30942"/>
                    </a:lnTo>
                    <a:lnTo>
                      <a:pt x="63986" y="30942"/>
                    </a:lnTo>
                    <a:lnTo>
                      <a:pt x="64941" y="30852"/>
                    </a:lnTo>
                    <a:lnTo>
                      <a:pt x="65880" y="30673"/>
                    </a:lnTo>
                    <a:lnTo>
                      <a:pt x="66805" y="30405"/>
                    </a:lnTo>
                    <a:lnTo>
                      <a:pt x="67715" y="30047"/>
                    </a:lnTo>
                    <a:lnTo>
                      <a:pt x="68596" y="29614"/>
                    </a:lnTo>
                    <a:lnTo>
                      <a:pt x="69431" y="29077"/>
                    </a:lnTo>
                    <a:lnTo>
                      <a:pt x="70222" y="28450"/>
                    </a:lnTo>
                    <a:lnTo>
                      <a:pt x="70595" y="28107"/>
                    </a:lnTo>
                    <a:lnTo>
                      <a:pt x="70953" y="27734"/>
                    </a:lnTo>
                    <a:lnTo>
                      <a:pt x="71594" y="26944"/>
                    </a:lnTo>
                    <a:lnTo>
                      <a:pt x="72131" y="26093"/>
                    </a:lnTo>
                    <a:lnTo>
                      <a:pt x="72594" y="25228"/>
                    </a:lnTo>
                    <a:lnTo>
                      <a:pt x="72952" y="24318"/>
                    </a:lnTo>
                    <a:lnTo>
                      <a:pt x="73220" y="23378"/>
                    </a:lnTo>
                    <a:lnTo>
                      <a:pt x="73414" y="22438"/>
                    </a:lnTo>
                    <a:lnTo>
                      <a:pt x="73504" y="21469"/>
                    </a:lnTo>
                    <a:lnTo>
                      <a:pt x="73504" y="20514"/>
                    </a:lnTo>
                    <a:lnTo>
                      <a:pt x="73414" y="19559"/>
                    </a:lnTo>
                    <a:lnTo>
                      <a:pt x="73220" y="18604"/>
                    </a:lnTo>
                    <a:lnTo>
                      <a:pt x="72952" y="17664"/>
                    </a:lnTo>
                    <a:lnTo>
                      <a:pt x="72594" y="16769"/>
                    </a:lnTo>
                    <a:lnTo>
                      <a:pt x="72131" y="15889"/>
                    </a:lnTo>
                    <a:lnTo>
                      <a:pt x="71594" y="15054"/>
                    </a:lnTo>
                    <a:lnTo>
                      <a:pt x="70953" y="14248"/>
                    </a:lnTo>
                    <a:lnTo>
                      <a:pt x="70595" y="13875"/>
                    </a:lnTo>
                    <a:lnTo>
                      <a:pt x="70222" y="13532"/>
                    </a:lnTo>
                    <a:lnTo>
                      <a:pt x="69431" y="12905"/>
                    </a:lnTo>
                    <a:lnTo>
                      <a:pt x="68596" y="12383"/>
                    </a:lnTo>
                    <a:lnTo>
                      <a:pt x="67715" y="11936"/>
                    </a:lnTo>
                    <a:lnTo>
                      <a:pt x="66805" y="11578"/>
                    </a:lnTo>
                    <a:lnTo>
                      <a:pt x="65880" y="11309"/>
                    </a:lnTo>
                    <a:lnTo>
                      <a:pt x="64941" y="11130"/>
                    </a:lnTo>
                    <a:lnTo>
                      <a:pt x="63986" y="11040"/>
                    </a:lnTo>
                    <a:close/>
                    <a:moveTo>
                      <a:pt x="14919" y="1"/>
                    </a:moveTo>
                    <a:lnTo>
                      <a:pt x="13382" y="150"/>
                    </a:lnTo>
                    <a:lnTo>
                      <a:pt x="11890" y="433"/>
                    </a:lnTo>
                    <a:lnTo>
                      <a:pt x="10413" y="866"/>
                    </a:lnTo>
                    <a:lnTo>
                      <a:pt x="9011" y="1448"/>
                    </a:lnTo>
                    <a:lnTo>
                      <a:pt x="7653" y="2164"/>
                    </a:lnTo>
                    <a:lnTo>
                      <a:pt x="6385" y="3014"/>
                    </a:lnTo>
                    <a:lnTo>
                      <a:pt x="5192" y="3999"/>
                    </a:lnTo>
                    <a:lnTo>
                      <a:pt x="4640" y="4536"/>
                    </a:lnTo>
                    <a:lnTo>
                      <a:pt x="4252" y="4924"/>
                    </a:lnTo>
                    <a:lnTo>
                      <a:pt x="3715" y="5506"/>
                    </a:lnTo>
                    <a:lnTo>
                      <a:pt x="2760" y="6714"/>
                    </a:lnTo>
                    <a:lnTo>
                      <a:pt x="1954" y="7997"/>
                    </a:lnTo>
                    <a:lnTo>
                      <a:pt x="1283" y="9325"/>
                    </a:lnTo>
                    <a:lnTo>
                      <a:pt x="746" y="10712"/>
                    </a:lnTo>
                    <a:lnTo>
                      <a:pt x="358" y="12129"/>
                    </a:lnTo>
                    <a:lnTo>
                      <a:pt x="105" y="13562"/>
                    </a:lnTo>
                    <a:lnTo>
                      <a:pt x="0" y="15024"/>
                    </a:lnTo>
                    <a:lnTo>
                      <a:pt x="15" y="16486"/>
                    </a:lnTo>
                    <a:lnTo>
                      <a:pt x="179" y="17933"/>
                    </a:lnTo>
                    <a:lnTo>
                      <a:pt x="492" y="19365"/>
                    </a:lnTo>
                    <a:lnTo>
                      <a:pt x="940" y="20767"/>
                    </a:lnTo>
                    <a:lnTo>
                      <a:pt x="1507" y="22125"/>
                    </a:lnTo>
                    <a:lnTo>
                      <a:pt x="2238" y="23438"/>
                    </a:lnTo>
                    <a:lnTo>
                      <a:pt x="3088" y="24676"/>
                    </a:lnTo>
                    <a:lnTo>
                      <a:pt x="4088" y="25855"/>
                    </a:lnTo>
                    <a:lnTo>
                      <a:pt x="4640" y="26407"/>
                    </a:lnTo>
                    <a:lnTo>
                      <a:pt x="5192" y="26959"/>
                    </a:lnTo>
                    <a:lnTo>
                      <a:pt x="6385" y="27943"/>
                    </a:lnTo>
                    <a:lnTo>
                      <a:pt x="7653" y="28794"/>
                    </a:lnTo>
                    <a:lnTo>
                      <a:pt x="8996" y="29510"/>
                    </a:lnTo>
                    <a:lnTo>
                      <a:pt x="10413" y="30091"/>
                    </a:lnTo>
                    <a:lnTo>
                      <a:pt x="11875" y="30539"/>
                    </a:lnTo>
                    <a:lnTo>
                      <a:pt x="13382" y="30822"/>
                    </a:lnTo>
                    <a:lnTo>
                      <a:pt x="14919" y="30957"/>
                    </a:lnTo>
                    <a:lnTo>
                      <a:pt x="15694" y="30957"/>
                    </a:lnTo>
                    <a:lnTo>
                      <a:pt x="16515" y="30942"/>
                    </a:lnTo>
                    <a:lnTo>
                      <a:pt x="18096" y="30808"/>
                    </a:lnTo>
                    <a:lnTo>
                      <a:pt x="19603" y="30539"/>
                    </a:lnTo>
                    <a:lnTo>
                      <a:pt x="21035" y="30136"/>
                    </a:lnTo>
                    <a:lnTo>
                      <a:pt x="22378" y="29599"/>
                    </a:lnTo>
                    <a:lnTo>
                      <a:pt x="23646" y="28928"/>
                    </a:lnTo>
                    <a:lnTo>
                      <a:pt x="24825" y="28107"/>
                    </a:lnTo>
                    <a:lnTo>
                      <a:pt x="25944" y="27167"/>
                    </a:lnTo>
                    <a:lnTo>
                      <a:pt x="26451" y="26630"/>
                    </a:lnTo>
                    <a:lnTo>
                      <a:pt x="26913" y="26168"/>
                    </a:lnTo>
                    <a:lnTo>
                      <a:pt x="27704" y="25168"/>
                    </a:lnTo>
                    <a:lnTo>
                      <a:pt x="28390" y="24094"/>
                    </a:lnTo>
                    <a:lnTo>
                      <a:pt x="28972" y="22945"/>
                    </a:lnTo>
                    <a:lnTo>
                      <a:pt x="29434" y="21707"/>
                    </a:lnTo>
                    <a:lnTo>
                      <a:pt x="29778" y="20379"/>
                    </a:lnTo>
                    <a:lnTo>
                      <a:pt x="30001" y="18977"/>
                    </a:lnTo>
                    <a:lnTo>
                      <a:pt x="30121" y="17500"/>
                    </a:lnTo>
                    <a:lnTo>
                      <a:pt x="30136" y="16739"/>
                    </a:lnTo>
                    <a:lnTo>
                      <a:pt x="30136" y="16068"/>
                    </a:lnTo>
                    <a:lnTo>
                      <a:pt x="30016" y="14740"/>
                    </a:lnTo>
                    <a:lnTo>
                      <a:pt x="29912" y="14084"/>
                    </a:lnTo>
                    <a:lnTo>
                      <a:pt x="15680" y="14084"/>
                    </a:lnTo>
                    <a:lnTo>
                      <a:pt x="15680" y="18321"/>
                    </a:lnTo>
                    <a:lnTo>
                      <a:pt x="25809" y="18321"/>
                    </a:lnTo>
                    <a:lnTo>
                      <a:pt x="25675" y="19171"/>
                    </a:lnTo>
                    <a:lnTo>
                      <a:pt x="25287" y="20693"/>
                    </a:lnTo>
                    <a:lnTo>
                      <a:pt x="24705" y="22020"/>
                    </a:lnTo>
                    <a:lnTo>
                      <a:pt x="23959" y="23154"/>
                    </a:lnTo>
                    <a:lnTo>
                      <a:pt x="23512" y="23632"/>
                    </a:lnTo>
                    <a:lnTo>
                      <a:pt x="23124" y="24005"/>
                    </a:lnTo>
                    <a:lnTo>
                      <a:pt x="22288" y="24691"/>
                    </a:lnTo>
                    <a:lnTo>
                      <a:pt x="21423" y="25273"/>
                    </a:lnTo>
                    <a:lnTo>
                      <a:pt x="20498" y="25750"/>
                    </a:lnTo>
                    <a:lnTo>
                      <a:pt x="19514" y="26138"/>
                    </a:lnTo>
                    <a:lnTo>
                      <a:pt x="18499" y="26436"/>
                    </a:lnTo>
                    <a:lnTo>
                      <a:pt x="17410" y="26630"/>
                    </a:lnTo>
                    <a:lnTo>
                      <a:pt x="16291" y="26720"/>
                    </a:lnTo>
                    <a:lnTo>
                      <a:pt x="15694" y="26735"/>
                    </a:lnTo>
                    <a:lnTo>
                      <a:pt x="15142" y="26735"/>
                    </a:lnTo>
                    <a:lnTo>
                      <a:pt x="14039" y="26630"/>
                    </a:lnTo>
                    <a:lnTo>
                      <a:pt x="12964" y="26421"/>
                    </a:lnTo>
                    <a:lnTo>
                      <a:pt x="11920" y="26108"/>
                    </a:lnTo>
                    <a:lnTo>
                      <a:pt x="10921" y="25690"/>
                    </a:lnTo>
                    <a:lnTo>
                      <a:pt x="9966" y="25168"/>
                    </a:lnTo>
                    <a:lnTo>
                      <a:pt x="9056" y="24557"/>
                    </a:lnTo>
                    <a:lnTo>
                      <a:pt x="8220" y="23841"/>
                    </a:lnTo>
                    <a:lnTo>
                      <a:pt x="7832" y="23453"/>
                    </a:lnTo>
                    <a:lnTo>
                      <a:pt x="7430" y="23020"/>
                    </a:lnTo>
                    <a:lnTo>
                      <a:pt x="6728" y="22125"/>
                    </a:lnTo>
                    <a:lnTo>
                      <a:pt x="6117" y="21185"/>
                    </a:lnTo>
                    <a:lnTo>
                      <a:pt x="5610" y="20200"/>
                    </a:lnTo>
                    <a:lnTo>
                      <a:pt x="5207" y="19186"/>
                    </a:lnTo>
                    <a:lnTo>
                      <a:pt x="4908" y="18142"/>
                    </a:lnTo>
                    <a:lnTo>
                      <a:pt x="4714" y="17082"/>
                    </a:lnTo>
                    <a:lnTo>
                      <a:pt x="4610" y="16008"/>
                    </a:lnTo>
                    <a:lnTo>
                      <a:pt x="4610" y="14934"/>
                    </a:lnTo>
                    <a:lnTo>
                      <a:pt x="4714" y="13860"/>
                    </a:lnTo>
                    <a:lnTo>
                      <a:pt x="4908" y="12786"/>
                    </a:lnTo>
                    <a:lnTo>
                      <a:pt x="5207" y="11742"/>
                    </a:lnTo>
                    <a:lnTo>
                      <a:pt x="5610" y="10727"/>
                    </a:lnTo>
                    <a:lnTo>
                      <a:pt x="6117" y="9757"/>
                    </a:lnTo>
                    <a:lnTo>
                      <a:pt x="6728" y="8818"/>
                    </a:lnTo>
                    <a:lnTo>
                      <a:pt x="7430" y="7922"/>
                    </a:lnTo>
                    <a:lnTo>
                      <a:pt x="7832" y="7505"/>
                    </a:lnTo>
                    <a:lnTo>
                      <a:pt x="8220" y="7102"/>
                    </a:lnTo>
                    <a:lnTo>
                      <a:pt x="9056" y="6386"/>
                    </a:lnTo>
                    <a:lnTo>
                      <a:pt x="9966" y="5774"/>
                    </a:lnTo>
                    <a:lnTo>
                      <a:pt x="10921" y="5252"/>
                    </a:lnTo>
                    <a:lnTo>
                      <a:pt x="11920" y="4834"/>
                    </a:lnTo>
                    <a:lnTo>
                      <a:pt x="12964" y="4521"/>
                    </a:lnTo>
                    <a:lnTo>
                      <a:pt x="14039" y="4312"/>
                    </a:lnTo>
                    <a:lnTo>
                      <a:pt x="15142" y="4223"/>
                    </a:lnTo>
                    <a:lnTo>
                      <a:pt x="16232" y="4223"/>
                    </a:lnTo>
                    <a:lnTo>
                      <a:pt x="17291" y="4312"/>
                    </a:lnTo>
                    <a:lnTo>
                      <a:pt x="18320" y="4506"/>
                    </a:lnTo>
                    <a:lnTo>
                      <a:pt x="19335" y="4804"/>
                    </a:lnTo>
                    <a:lnTo>
                      <a:pt x="20304" y="5192"/>
                    </a:lnTo>
                    <a:lnTo>
                      <a:pt x="21229" y="5670"/>
                    </a:lnTo>
                    <a:lnTo>
                      <a:pt x="22109" y="6237"/>
                    </a:lnTo>
                    <a:lnTo>
                      <a:pt x="22945" y="6893"/>
                    </a:lnTo>
                    <a:lnTo>
                      <a:pt x="23333" y="7266"/>
                    </a:lnTo>
                    <a:lnTo>
                      <a:pt x="26316" y="4282"/>
                    </a:lnTo>
                    <a:lnTo>
                      <a:pt x="25779" y="3760"/>
                    </a:lnTo>
                    <a:lnTo>
                      <a:pt x="24631" y="2835"/>
                    </a:lnTo>
                    <a:lnTo>
                      <a:pt x="23407" y="2030"/>
                    </a:lnTo>
                    <a:lnTo>
                      <a:pt x="22109" y="1358"/>
                    </a:lnTo>
                    <a:lnTo>
                      <a:pt x="20752" y="806"/>
                    </a:lnTo>
                    <a:lnTo>
                      <a:pt x="19350" y="404"/>
                    </a:lnTo>
                    <a:lnTo>
                      <a:pt x="17917" y="135"/>
                    </a:lnTo>
                    <a:lnTo>
                      <a:pt x="16440" y="1"/>
                    </a:lnTo>
                    <a:close/>
                    <a:moveTo>
                      <a:pt x="112874" y="11011"/>
                    </a:moveTo>
                    <a:lnTo>
                      <a:pt x="111934" y="11085"/>
                    </a:lnTo>
                    <a:lnTo>
                      <a:pt x="111024" y="11264"/>
                    </a:lnTo>
                    <a:lnTo>
                      <a:pt x="110144" y="11533"/>
                    </a:lnTo>
                    <a:lnTo>
                      <a:pt x="109279" y="11891"/>
                    </a:lnTo>
                    <a:lnTo>
                      <a:pt x="108473" y="12338"/>
                    </a:lnTo>
                    <a:lnTo>
                      <a:pt x="107712" y="12861"/>
                    </a:lnTo>
                    <a:lnTo>
                      <a:pt x="106996" y="13472"/>
                    </a:lnTo>
                    <a:lnTo>
                      <a:pt x="106668" y="13800"/>
                    </a:lnTo>
                    <a:lnTo>
                      <a:pt x="106325" y="14158"/>
                    </a:lnTo>
                    <a:lnTo>
                      <a:pt x="105728" y="14904"/>
                    </a:lnTo>
                    <a:lnTo>
                      <a:pt x="105221" y="15710"/>
                    </a:lnTo>
                    <a:lnTo>
                      <a:pt x="104788" y="16545"/>
                    </a:lnTo>
                    <a:lnTo>
                      <a:pt x="104445" y="17440"/>
                    </a:lnTo>
                    <a:lnTo>
                      <a:pt x="104191" y="18395"/>
                    </a:lnTo>
                    <a:lnTo>
                      <a:pt x="104012" y="19395"/>
                    </a:lnTo>
                    <a:lnTo>
                      <a:pt x="103923" y="20439"/>
                    </a:lnTo>
                    <a:lnTo>
                      <a:pt x="103923" y="20991"/>
                    </a:lnTo>
                    <a:lnTo>
                      <a:pt x="103923" y="21483"/>
                    </a:lnTo>
                    <a:lnTo>
                      <a:pt x="103997" y="22468"/>
                    </a:lnTo>
                    <a:lnTo>
                      <a:pt x="104176" y="23438"/>
                    </a:lnTo>
                    <a:lnTo>
                      <a:pt x="104445" y="24378"/>
                    </a:lnTo>
                    <a:lnTo>
                      <a:pt x="104803" y="25273"/>
                    </a:lnTo>
                    <a:lnTo>
                      <a:pt x="105251" y="26138"/>
                    </a:lnTo>
                    <a:lnTo>
                      <a:pt x="105788" y="26959"/>
                    </a:lnTo>
                    <a:lnTo>
                      <a:pt x="106414" y="27734"/>
                    </a:lnTo>
                    <a:lnTo>
                      <a:pt x="106757" y="28092"/>
                    </a:lnTo>
                    <a:lnTo>
                      <a:pt x="107115" y="28435"/>
                    </a:lnTo>
                    <a:lnTo>
                      <a:pt x="107876" y="29077"/>
                    </a:lnTo>
                    <a:lnTo>
                      <a:pt x="108682" y="29614"/>
                    </a:lnTo>
                    <a:lnTo>
                      <a:pt x="109547" y="30077"/>
                    </a:lnTo>
                    <a:lnTo>
                      <a:pt x="110457" y="30435"/>
                    </a:lnTo>
                    <a:lnTo>
                      <a:pt x="111382" y="30718"/>
                    </a:lnTo>
                    <a:lnTo>
                      <a:pt x="112352" y="30897"/>
                    </a:lnTo>
                    <a:lnTo>
                      <a:pt x="113336" y="30972"/>
                    </a:lnTo>
                    <a:lnTo>
                      <a:pt x="113829" y="30957"/>
                    </a:lnTo>
                    <a:lnTo>
                      <a:pt x="114500" y="30972"/>
                    </a:lnTo>
                    <a:lnTo>
                      <a:pt x="115828" y="30808"/>
                    </a:lnTo>
                    <a:lnTo>
                      <a:pt x="117111" y="30464"/>
                    </a:lnTo>
                    <a:lnTo>
                      <a:pt x="118334" y="29927"/>
                    </a:lnTo>
                    <a:lnTo>
                      <a:pt x="118916" y="29584"/>
                    </a:lnTo>
                    <a:lnTo>
                      <a:pt x="119378" y="29286"/>
                    </a:lnTo>
                    <a:lnTo>
                      <a:pt x="120259" y="28600"/>
                    </a:lnTo>
                    <a:lnTo>
                      <a:pt x="121064" y="27824"/>
                    </a:lnTo>
                    <a:lnTo>
                      <a:pt x="121795" y="26973"/>
                    </a:lnTo>
                    <a:lnTo>
                      <a:pt x="122123" y="26526"/>
                    </a:lnTo>
                    <a:lnTo>
                      <a:pt x="118722" y="24258"/>
                    </a:lnTo>
                    <a:lnTo>
                      <a:pt x="118498" y="24601"/>
                    </a:lnTo>
                    <a:lnTo>
                      <a:pt x="117991" y="25213"/>
                    </a:lnTo>
                    <a:lnTo>
                      <a:pt x="117439" y="25720"/>
                    </a:lnTo>
                    <a:lnTo>
                      <a:pt x="116872" y="26153"/>
                    </a:lnTo>
                    <a:lnTo>
                      <a:pt x="116260" y="26496"/>
                    </a:lnTo>
                    <a:lnTo>
                      <a:pt x="115604" y="26765"/>
                    </a:lnTo>
                    <a:lnTo>
                      <a:pt x="114918" y="26929"/>
                    </a:lnTo>
                    <a:lnTo>
                      <a:pt x="114202" y="27018"/>
                    </a:lnTo>
                    <a:lnTo>
                      <a:pt x="113829" y="27033"/>
                    </a:lnTo>
                    <a:lnTo>
                      <a:pt x="113426" y="27018"/>
                    </a:lnTo>
                    <a:lnTo>
                      <a:pt x="112650" y="26929"/>
                    </a:lnTo>
                    <a:lnTo>
                      <a:pt x="111949" y="26735"/>
                    </a:lnTo>
                    <a:lnTo>
                      <a:pt x="111278" y="26451"/>
                    </a:lnTo>
                    <a:lnTo>
                      <a:pt x="110681" y="26078"/>
                    </a:lnTo>
                    <a:lnTo>
                      <a:pt x="110129" y="25601"/>
                    </a:lnTo>
                    <a:lnTo>
                      <a:pt x="109637" y="25034"/>
                    </a:lnTo>
                    <a:lnTo>
                      <a:pt x="109189" y="24378"/>
                    </a:lnTo>
                    <a:lnTo>
                      <a:pt x="108995" y="24005"/>
                    </a:lnTo>
                    <a:lnTo>
                      <a:pt x="122332" y="18470"/>
                    </a:lnTo>
                    <a:lnTo>
                      <a:pt x="121885" y="17336"/>
                    </a:lnTo>
                    <a:lnTo>
                      <a:pt x="121661" y="16829"/>
                    </a:lnTo>
                    <a:lnTo>
                      <a:pt x="121184" y="15844"/>
                    </a:lnTo>
                    <a:lnTo>
                      <a:pt x="120900" y="15367"/>
                    </a:lnTo>
                    <a:lnTo>
                      <a:pt x="120527" y="14830"/>
                    </a:lnTo>
                    <a:lnTo>
                      <a:pt x="119722" y="13830"/>
                    </a:lnTo>
                    <a:lnTo>
                      <a:pt x="119274" y="13353"/>
                    </a:lnTo>
                    <a:lnTo>
                      <a:pt x="118991" y="13084"/>
                    </a:lnTo>
                    <a:lnTo>
                      <a:pt x="118379" y="12607"/>
                    </a:lnTo>
                    <a:lnTo>
                      <a:pt x="117737" y="12174"/>
                    </a:lnTo>
                    <a:lnTo>
                      <a:pt x="117051" y="11816"/>
                    </a:lnTo>
                    <a:lnTo>
                      <a:pt x="116693" y="11667"/>
                    </a:lnTo>
                    <a:lnTo>
                      <a:pt x="116290" y="11503"/>
                    </a:lnTo>
                    <a:lnTo>
                      <a:pt x="115470" y="11249"/>
                    </a:lnTo>
                    <a:lnTo>
                      <a:pt x="114634" y="11085"/>
                    </a:lnTo>
                    <a:lnTo>
                      <a:pt x="113769" y="11011"/>
                    </a:lnTo>
                    <a:close/>
                    <a:moveTo>
                      <a:pt x="84872" y="11026"/>
                    </a:moveTo>
                    <a:lnTo>
                      <a:pt x="84394" y="11040"/>
                    </a:lnTo>
                    <a:lnTo>
                      <a:pt x="83469" y="11130"/>
                    </a:lnTo>
                    <a:lnTo>
                      <a:pt x="82574" y="11309"/>
                    </a:lnTo>
                    <a:lnTo>
                      <a:pt x="81709" y="11578"/>
                    </a:lnTo>
                    <a:lnTo>
                      <a:pt x="80874" y="11950"/>
                    </a:lnTo>
                    <a:lnTo>
                      <a:pt x="80083" y="12398"/>
                    </a:lnTo>
                    <a:lnTo>
                      <a:pt x="79292" y="12950"/>
                    </a:lnTo>
                    <a:lnTo>
                      <a:pt x="78546" y="13592"/>
                    </a:lnTo>
                    <a:lnTo>
                      <a:pt x="78188" y="13950"/>
                    </a:lnTo>
                    <a:lnTo>
                      <a:pt x="77845" y="14308"/>
                    </a:lnTo>
                    <a:lnTo>
                      <a:pt x="77219" y="15068"/>
                    </a:lnTo>
                    <a:lnTo>
                      <a:pt x="76682" y="15874"/>
                    </a:lnTo>
                    <a:lnTo>
                      <a:pt x="76234" y="16739"/>
                    </a:lnTo>
                    <a:lnTo>
                      <a:pt x="75861" y="17634"/>
                    </a:lnTo>
                    <a:lnTo>
                      <a:pt x="75592" y="18574"/>
                    </a:lnTo>
                    <a:lnTo>
                      <a:pt x="75399" y="19529"/>
                    </a:lnTo>
                    <a:lnTo>
                      <a:pt x="75324" y="20514"/>
                    </a:lnTo>
                    <a:lnTo>
                      <a:pt x="75324" y="21006"/>
                    </a:lnTo>
                    <a:lnTo>
                      <a:pt x="75324" y="21498"/>
                    </a:lnTo>
                    <a:lnTo>
                      <a:pt x="75399" y="22483"/>
                    </a:lnTo>
                    <a:lnTo>
                      <a:pt x="75578" y="23438"/>
                    </a:lnTo>
                    <a:lnTo>
                      <a:pt x="75861" y="24363"/>
                    </a:lnTo>
                    <a:lnTo>
                      <a:pt x="76219" y="25258"/>
                    </a:lnTo>
                    <a:lnTo>
                      <a:pt x="76682" y="26123"/>
                    </a:lnTo>
                    <a:lnTo>
                      <a:pt x="77219" y="26929"/>
                    </a:lnTo>
                    <a:lnTo>
                      <a:pt x="77845" y="27675"/>
                    </a:lnTo>
                    <a:lnTo>
                      <a:pt x="78188" y="28033"/>
                    </a:lnTo>
                    <a:lnTo>
                      <a:pt x="78546" y="28391"/>
                    </a:lnTo>
                    <a:lnTo>
                      <a:pt x="79292" y="29032"/>
                    </a:lnTo>
                    <a:lnTo>
                      <a:pt x="80068" y="29569"/>
                    </a:lnTo>
                    <a:lnTo>
                      <a:pt x="80874" y="30032"/>
                    </a:lnTo>
                    <a:lnTo>
                      <a:pt x="81709" y="30390"/>
                    </a:lnTo>
                    <a:lnTo>
                      <a:pt x="82574" y="30658"/>
                    </a:lnTo>
                    <a:lnTo>
                      <a:pt x="83469" y="30837"/>
                    </a:lnTo>
                    <a:lnTo>
                      <a:pt x="84394" y="30927"/>
                    </a:lnTo>
                    <a:lnTo>
                      <a:pt x="84872" y="30942"/>
                    </a:lnTo>
                    <a:lnTo>
                      <a:pt x="85290" y="30942"/>
                    </a:lnTo>
                    <a:lnTo>
                      <a:pt x="86095" y="30867"/>
                    </a:lnTo>
                    <a:lnTo>
                      <a:pt x="86841" y="30733"/>
                    </a:lnTo>
                    <a:lnTo>
                      <a:pt x="87542" y="30509"/>
                    </a:lnTo>
                    <a:lnTo>
                      <a:pt x="88199" y="30241"/>
                    </a:lnTo>
                    <a:lnTo>
                      <a:pt x="88810" y="29883"/>
                    </a:lnTo>
                    <a:lnTo>
                      <a:pt x="89362" y="29465"/>
                    </a:lnTo>
                    <a:lnTo>
                      <a:pt x="89870" y="28958"/>
                    </a:lnTo>
                    <a:lnTo>
                      <a:pt x="90108" y="28689"/>
                    </a:lnTo>
                    <a:lnTo>
                      <a:pt x="90257" y="28689"/>
                    </a:lnTo>
                    <a:lnTo>
                      <a:pt x="90257" y="30121"/>
                    </a:lnTo>
                    <a:lnTo>
                      <a:pt x="90242" y="30822"/>
                    </a:lnTo>
                    <a:lnTo>
                      <a:pt x="90078" y="32076"/>
                    </a:lnTo>
                    <a:lnTo>
                      <a:pt x="89735" y="33165"/>
                    </a:lnTo>
                    <a:lnTo>
                      <a:pt x="89198" y="34090"/>
                    </a:lnTo>
                    <a:lnTo>
                      <a:pt x="88855" y="34477"/>
                    </a:lnTo>
                    <a:lnTo>
                      <a:pt x="88482" y="34850"/>
                    </a:lnTo>
                    <a:lnTo>
                      <a:pt x="87647" y="35417"/>
                    </a:lnTo>
                    <a:lnTo>
                      <a:pt x="86662" y="35790"/>
                    </a:lnTo>
                    <a:lnTo>
                      <a:pt x="85543" y="35984"/>
                    </a:lnTo>
                    <a:lnTo>
                      <a:pt x="84946" y="35999"/>
                    </a:lnTo>
                    <a:lnTo>
                      <a:pt x="84514" y="35984"/>
                    </a:lnTo>
                    <a:lnTo>
                      <a:pt x="83678" y="35865"/>
                    </a:lnTo>
                    <a:lnTo>
                      <a:pt x="82873" y="35596"/>
                    </a:lnTo>
                    <a:lnTo>
                      <a:pt x="82142" y="35194"/>
                    </a:lnTo>
                    <a:lnTo>
                      <a:pt x="81814" y="34940"/>
                    </a:lnTo>
                    <a:lnTo>
                      <a:pt x="81500" y="34671"/>
                    </a:lnTo>
                    <a:lnTo>
                      <a:pt x="80948" y="34105"/>
                    </a:lnTo>
                    <a:lnTo>
                      <a:pt x="80486" y="33478"/>
                    </a:lnTo>
                    <a:lnTo>
                      <a:pt x="80083" y="32792"/>
                    </a:lnTo>
                    <a:lnTo>
                      <a:pt x="79919" y="32434"/>
                    </a:lnTo>
                    <a:lnTo>
                      <a:pt x="76100" y="34015"/>
                    </a:lnTo>
                    <a:lnTo>
                      <a:pt x="76383" y="34627"/>
                    </a:lnTo>
                    <a:lnTo>
                      <a:pt x="77054" y="35760"/>
                    </a:lnTo>
                    <a:lnTo>
                      <a:pt x="77875" y="36805"/>
                    </a:lnTo>
                    <a:lnTo>
                      <a:pt x="78815" y="37730"/>
                    </a:lnTo>
                    <a:lnTo>
                      <a:pt x="79352" y="38147"/>
                    </a:lnTo>
                    <a:lnTo>
                      <a:pt x="79919" y="38565"/>
                    </a:lnTo>
                    <a:lnTo>
                      <a:pt x="81187" y="39222"/>
                    </a:lnTo>
                    <a:lnTo>
                      <a:pt x="82589" y="39669"/>
                    </a:lnTo>
                    <a:lnTo>
                      <a:pt x="84111" y="39893"/>
                    </a:lnTo>
                    <a:lnTo>
                      <a:pt x="84946" y="39908"/>
                    </a:lnTo>
                    <a:lnTo>
                      <a:pt x="85454" y="39908"/>
                    </a:lnTo>
                    <a:lnTo>
                      <a:pt x="86438" y="39818"/>
                    </a:lnTo>
                    <a:lnTo>
                      <a:pt x="87393" y="39669"/>
                    </a:lnTo>
                    <a:lnTo>
                      <a:pt x="88288" y="39416"/>
                    </a:lnTo>
                    <a:lnTo>
                      <a:pt x="89139" y="39102"/>
                    </a:lnTo>
                    <a:lnTo>
                      <a:pt x="89944" y="38699"/>
                    </a:lnTo>
                    <a:lnTo>
                      <a:pt x="90705" y="38207"/>
                    </a:lnTo>
                    <a:lnTo>
                      <a:pt x="91406" y="37640"/>
                    </a:lnTo>
                    <a:lnTo>
                      <a:pt x="91749" y="37327"/>
                    </a:lnTo>
                    <a:lnTo>
                      <a:pt x="92077" y="36984"/>
                    </a:lnTo>
                    <a:lnTo>
                      <a:pt x="92659" y="36268"/>
                    </a:lnTo>
                    <a:lnTo>
                      <a:pt x="93152" y="35447"/>
                    </a:lnTo>
                    <a:lnTo>
                      <a:pt x="93569" y="34567"/>
                    </a:lnTo>
                    <a:lnTo>
                      <a:pt x="93898" y="33582"/>
                    </a:lnTo>
                    <a:lnTo>
                      <a:pt x="94151" y="32523"/>
                    </a:lnTo>
                    <a:lnTo>
                      <a:pt x="94315" y="31389"/>
                    </a:lnTo>
                    <a:lnTo>
                      <a:pt x="94405" y="30166"/>
                    </a:lnTo>
                    <a:lnTo>
                      <a:pt x="94420" y="29525"/>
                    </a:lnTo>
                    <a:lnTo>
                      <a:pt x="94420" y="11622"/>
                    </a:lnTo>
                    <a:lnTo>
                      <a:pt x="90257" y="11622"/>
                    </a:lnTo>
                    <a:lnTo>
                      <a:pt x="90257" y="13248"/>
                    </a:lnTo>
                    <a:lnTo>
                      <a:pt x="90108" y="13248"/>
                    </a:lnTo>
                    <a:lnTo>
                      <a:pt x="89870" y="12995"/>
                    </a:lnTo>
                    <a:lnTo>
                      <a:pt x="89377" y="12547"/>
                    </a:lnTo>
                    <a:lnTo>
                      <a:pt x="88840" y="12144"/>
                    </a:lnTo>
                    <a:lnTo>
                      <a:pt x="88258" y="11801"/>
                    </a:lnTo>
                    <a:lnTo>
                      <a:pt x="87945" y="11667"/>
                    </a:lnTo>
                    <a:lnTo>
                      <a:pt x="87572" y="11503"/>
                    </a:lnTo>
                    <a:lnTo>
                      <a:pt x="86826" y="11264"/>
                    </a:lnTo>
                    <a:lnTo>
                      <a:pt x="86050" y="11100"/>
                    </a:lnTo>
                    <a:lnTo>
                      <a:pt x="85260" y="11026"/>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37" name="Google Shape;537;p40"/>
              <p:cNvGrpSpPr/>
              <p:nvPr/>
            </p:nvGrpSpPr>
            <p:grpSpPr>
              <a:xfrm>
                <a:off x="2430468" y="2536041"/>
                <a:ext cx="644676" cy="193720"/>
                <a:chOff x="2430468" y="2536041"/>
                <a:chExt cx="644676" cy="193720"/>
              </a:xfrm>
            </p:grpSpPr>
            <p:sp>
              <p:nvSpPr>
                <p:cNvPr id="538" name="Google Shape;538;p40"/>
                <p:cNvSpPr/>
                <p:nvPr/>
              </p:nvSpPr>
              <p:spPr>
                <a:xfrm>
                  <a:off x="2430468" y="2536041"/>
                  <a:ext cx="169523" cy="193515"/>
                </a:xfrm>
                <a:custGeom>
                  <a:rect b="b" l="l" r="r" t="t"/>
                  <a:pathLst>
                    <a:path extrusionOk="0" h="28271" w="24766">
                      <a:moveTo>
                        <a:pt x="14069" y="0"/>
                      </a:moveTo>
                      <a:lnTo>
                        <a:pt x="13323" y="15"/>
                      </a:lnTo>
                      <a:lnTo>
                        <a:pt x="11891" y="149"/>
                      </a:lnTo>
                      <a:lnTo>
                        <a:pt x="10518" y="403"/>
                      </a:lnTo>
                      <a:lnTo>
                        <a:pt x="9205" y="776"/>
                      </a:lnTo>
                      <a:lnTo>
                        <a:pt x="7952" y="1283"/>
                      </a:lnTo>
                      <a:lnTo>
                        <a:pt x="6759" y="1910"/>
                      </a:lnTo>
                      <a:lnTo>
                        <a:pt x="5625" y="2670"/>
                      </a:lnTo>
                      <a:lnTo>
                        <a:pt x="4566" y="3551"/>
                      </a:lnTo>
                      <a:lnTo>
                        <a:pt x="4059" y="4058"/>
                      </a:lnTo>
                      <a:lnTo>
                        <a:pt x="3551" y="4565"/>
                      </a:lnTo>
                      <a:lnTo>
                        <a:pt x="2671" y="5639"/>
                      </a:lnTo>
                      <a:lnTo>
                        <a:pt x="1910" y="6773"/>
                      </a:lnTo>
                      <a:lnTo>
                        <a:pt x="1284" y="7967"/>
                      </a:lnTo>
                      <a:lnTo>
                        <a:pt x="776" y="9235"/>
                      </a:lnTo>
                      <a:lnTo>
                        <a:pt x="389" y="10562"/>
                      </a:lnTo>
                      <a:lnTo>
                        <a:pt x="135" y="11935"/>
                      </a:lnTo>
                      <a:lnTo>
                        <a:pt x="16" y="13382"/>
                      </a:lnTo>
                      <a:lnTo>
                        <a:pt x="1" y="14143"/>
                      </a:lnTo>
                      <a:lnTo>
                        <a:pt x="16" y="14889"/>
                      </a:lnTo>
                      <a:lnTo>
                        <a:pt x="150" y="16336"/>
                      </a:lnTo>
                      <a:lnTo>
                        <a:pt x="403" y="17723"/>
                      </a:lnTo>
                      <a:lnTo>
                        <a:pt x="776" y="19051"/>
                      </a:lnTo>
                      <a:lnTo>
                        <a:pt x="1284" y="20319"/>
                      </a:lnTo>
                      <a:lnTo>
                        <a:pt x="1910" y="21513"/>
                      </a:lnTo>
                      <a:lnTo>
                        <a:pt x="2671" y="22646"/>
                      </a:lnTo>
                      <a:lnTo>
                        <a:pt x="3551" y="23721"/>
                      </a:lnTo>
                      <a:lnTo>
                        <a:pt x="4059" y="24228"/>
                      </a:lnTo>
                      <a:lnTo>
                        <a:pt x="4566" y="24720"/>
                      </a:lnTo>
                      <a:lnTo>
                        <a:pt x="5640" y="25615"/>
                      </a:lnTo>
                      <a:lnTo>
                        <a:pt x="6774" y="26376"/>
                      </a:lnTo>
                      <a:lnTo>
                        <a:pt x="7967" y="27003"/>
                      </a:lnTo>
                      <a:lnTo>
                        <a:pt x="9220" y="27510"/>
                      </a:lnTo>
                      <a:lnTo>
                        <a:pt x="10518" y="27883"/>
                      </a:lnTo>
                      <a:lnTo>
                        <a:pt x="11891" y="28136"/>
                      </a:lnTo>
                      <a:lnTo>
                        <a:pt x="13323" y="28271"/>
                      </a:lnTo>
                      <a:lnTo>
                        <a:pt x="14860" y="28271"/>
                      </a:lnTo>
                      <a:lnTo>
                        <a:pt x="16411" y="28107"/>
                      </a:lnTo>
                      <a:lnTo>
                        <a:pt x="17933" y="27763"/>
                      </a:lnTo>
                      <a:lnTo>
                        <a:pt x="19410" y="27256"/>
                      </a:lnTo>
                      <a:lnTo>
                        <a:pt x="20126" y="26928"/>
                      </a:lnTo>
                      <a:lnTo>
                        <a:pt x="20797" y="26615"/>
                      </a:lnTo>
                      <a:lnTo>
                        <a:pt x="22050" y="25869"/>
                      </a:lnTo>
                      <a:lnTo>
                        <a:pt x="23214" y="24974"/>
                      </a:lnTo>
                      <a:lnTo>
                        <a:pt x="24288" y="23959"/>
                      </a:lnTo>
                      <a:lnTo>
                        <a:pt x="24765" y="23407"/>
                      </a:lnTo>
                      <a:lnTo>
                        <a:pt x="22349" y="20990"/>
                      </a:lnTo>
                      <a:lnTo>
                        <a:pt x="21916" y="21468"/>
                      </a:lnTo>
                      <a:lnTo>
                        <a:pt x="21021" y="22333"/>
                      </a:lnTo>
                      <a:lnTo>
                        <a:pt x="20066" y="23064"/>
                      </a:lnTo>
                      <a:lnTo>
                        <a:pt x="19082" y="23676"/>
                      </a:lnTo>
                      <a:lnTo>
                        <a:pt x="18037" y="24168"/>
                      </a:lnTo>
                      <a:lnTo>
                        <a:pt x="16948" y="24541"/>
                      </a:lnTo>
                      <a:lnTo>
                        <a:pt x="15829" y="24780"/>
                      </a:lnTo>
                      <a:lnTo>
                        <a:pt x="14651" y="24914"/>
                      </a:lnTo>
                      <a:lnTo>
                        <a:pt x="13517" y="24914"/>
                      </a:lnTo>
                      <a:lnTo>
                        <a:pt x="12488" y="24839"/>
                      </a:lnTo>
                      <a:lnTo>
                        <a:pt x="11473" y="24645"/>
                      </a:lnTo>
                      <a:lnTo>
                        <a:pt x="10488" y="24377"/>
                      </a:lnTo>
                      <a:lnTo>
                        <a:pt x="9534" y="23989"/>
                      </a:lnTo>
                      <a:lnTo>
                        <a:pt x="8624" y="23512"/>
                      </a:lnTo>
                      <a:lnTo>
                        <a:pt x="7773" y="22945"/>
                      </a:lnTo>
                      <a:lnTo>
                        <a:pt x="6968" y="22303"/>
                      </a:lnTo>
                      <a:lnTo>
                        <a:pt x="6595" y="21930"/>
                      </a:lnTo>
                      <a:lnTo>
                        <a:pt x="6207" y="21557"/>
                      </a:lnTo>
                      <a:lnTo>
                        <a:pt x="5550" y="20752"/>
                      </a:lnTo>
                      <a:lnTo>
                        <a:pt x="4983" y="19886"/>
                      </a:lnTo>
                      <a:lnTo>
                        <a:pt x="4506" y="18976"/>
                      </a:lnTo>
                      <a:lnTo>
                        <a:pt x="4118" y="17992"/>
                      </a:lnTo>
                      <a:lnTo>
                        <a:pt x="3835" y="16962"/>
                      </a:lnTo>
                      <a:lnTo>
                        <a:pt x="3656" y="15873"/>
                      </a:lnTo>
                      <a:lnTo>
                        <a:pt x="3551" y="14725"/>
                      </a:lnTo>
                      <a:lnTo>
                        <a:pt x="3551" y="14128"/>
                      </a:lnTo>
                      <a:lnTo>
                        <a:pt x="3551" y="13516"/>
                      </a:lnTo>
                      <a:lnTo>
                        <a:pt x="3656" y="12368"/>
                      </a:lnTo>
                      <a:lnTo>
                        <a:pt x="3835" y="11278"/>
                      </a:lnTo>
                      <a:lnTo>
                        <a:pt x="4118" y="10249"/>
                      </a:lnTo>
                      <a:lnTo>
                        <a:pt x="4506" y="9264"/>
                      </a:lnTo>
                      <a:lnTo>
                        <a:pt x="4983" y="8354"/>
                      </a:lnTo>
                      <a:lnTo>
                        <a:pt x="5550" y="7489"/>
                      </a:lnTo>
                      <a:lnTo>
                        <a:pt x="6207" y="6684"/>
                      </a:lnTo>
                      <a:lnTo>
                        <a:pt x="6595" y="6311"/>
                      </a:lnTo>
                      <a:lnTo>
                        <a:pt x="6968" y="5938"/>
                      </a:lnTo>
                      <a:lnTo>
                        <a:pt x="7773" y="5296"/>
                      </a:lnTo>
                      <a:lnTo>
                        <a:pt x="8624" y="4729"/>
                      </a:lnTo>
                      <a:lnTo>
                        <a:pt x="9534" y="4252"/>
                      </a:lnTo>
                      <a:lnTo>
                        <a:pt x="10488" y="3864"/>
                      </a:lnTo>
                      <a:lnTo>
                        <a:pt x="11473" y="3595"/>
                      </a:lnTo>
                      <a:lnTo>
                        <a:pt x="12488" y="3401"/>
                      </a:lnTo>
                      <a:lnTo>
                        <a:pt x="13517" y="3327"/>
                      </a:lnTo>
                      <a:lnTo>
                        <a:pt x="14636" y="3327"/>
                      </a:lnTo>
                      <a:lnTo>
                        <a:pt x="15755" y="3446"/>
                      </a:lnTo>
                      <a:lnTo>
                        <a:pt x="16829" y="3655"/>
                      </a:lnTo>
                      <a:lnTo>
                        <a:pt x="17828" y="3968"/>
                      </a:lnTo>
                      <a:lnTo>
                        <a:pt x="18768" y="4401"/>
                      </a:lnTo>
                      <a:lnTo>
                        <a:pt x="19648" y="4938"/>
                      </a:lnTo>
                      <a:lnTo>
                        <a:pt x="20454" y="5580"/>
                      </a:lnTo>
                      <a:lnTo>
                        <a:pt x="21215" y="6340"/>
                      </a:lnTo>
                      <a:lnTo>
                        <a:pt x="21558" y="6758"/>
                      </a:lnTo>
                      <a:lnTo>
                        <a:pt x="23990" y="4401"/>
                      </a:lnTo>
                      <a:lnTo>
                        <a:pt x="23497" y="3864"/>
                      </a:lnTo>
                      <a:lnTo>
                        <a:pt x="22483" y="2909"/>
                      </a:lnTo>
                      <a:lnTo>
                        <a:pt x="21394" y="2074"/>
                      </a:lnTo>
                      <a:lnTo>
                        <a:pt x="20215" y="1387"/>
                      </a:lnTo>
                      <a:lnTo>
                        <a:pt x="18977" y="835"/>
                      </a:lnTo>
                      <a:lnTo>
                        <a:pt x="17664" y="433"/>
                      </a:lnTo>
                      <a:lnTo>
                        <a:pt x="16277" y="149"/>
                      </a:lnTo>
                      <a:lnTo>
                        <a:pt x="14830" y="15"/>
                      </a:lnTo>
                      <a:lnTo>
                        <a:pt x="14069" y="0"/>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40"/>
                <p:cNvSpPr/>
                <p:nvPr/>
              </p:nvSpPr>
              <p:spPr>
                <a:xfrm>
                  <a:off x="2621430" y="2540429"/>
                  <a:ext cx="23800" cy="185041"/>
                </a:xfrm>
                <a:custGeom>
                  <a:rect b="b" l="l" r="r" t="t"/>
                  <a:pathLst>
                    <a:path extrusionOk="0" h="27033" w="3477">
                      <a:moveTo>
                        <a:pt x="0" y="1"/>
                      </a:moveTo>
                      <a:lnTo>
                        <a:pt x="0" y="27033"/>
                      </a:lnTo>
                      <a:lnTo>
                        <a:pt x="3476" y="27033"/>
                      </a:lnTo>
                      <a:lnTo>
                        <a:pt x="3476" y="1"/>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40"/>
                <p:cNvSpPr/>
                <p:nvPr/>
              </p:nvSpPr>
              <p:spPr>
                <a:xfrm>
                  <a:off x="2665546" y="2594655"/>
                  <a:ext cx="130411" cy="135107"/>
                </a:xfrm>
                <a:custGeom>
                  <a:rect b="b" l="l" r="r" t="t"/>
                  <a:pathLst>
                    <a:path extrusionOk="0" h="19738" w="19052">
                      <a:moveTo>
                        <a:pt x="9101" y="3193"/>
                      </a:moveTo>
                      <a:lnTo>
                        <a:pt x="10219" y="3223"/>
                      </a:lnTo>
                      <a:lnTo>
                        <a:pt x="11308" y="3461"/>
                      </a:lnTo>
                      <a:lnTo>
                        <a:pt x="12353" y="3924"/>
                      </a:lnTo>
                      <a:lnTo>
                        <a:pt x="13308" y="4595"/>
                      </a:lnTo>
                      <a:lnTo>
                        <a:pt x="13740" y="5013"/>
                      </a:lnTo>
                      <a:lnTo>
                        <a:pt x="14173" y="5490"/>
                      </a:lnTo>
                      <a:lnTo>
                        <a:pt x="14829" y="6550"/>
                      </a:lnTo>
                      <a:lnTo>
                        <a:pt x="15292" y="7758"/>
                      </a:lnTo>
                      <a:lnTo>
                        <a:pt x="15516" y="9116"/>
                      </a:lnTo>
                      <a:lnTo>
                        <a:pt x="15530" y="9861"/>
                      </a:lnTo>
                      <a:lnTo>
                        <a:pt x="15516" y="10607"/>
                      </a:lnTo>
                      <a:lnTo>
                        <a:pt x="15292" y="11965"/>
                      </a:lnTo>
                      <a:lnTo>
                        <a:pt x="14844" y="13173"/>
                      </a:lnTo>
                      <a:lnTo>
                        <a:pt x="14173" y="14248"/>
                      </a:lnTo>
                      <a:lnTo>
                        <a:pt x="13740" y="14710"/>
                      </a:lnTo>
                      <a:lnTo>
                        <a:pt x="13516" y="14934"/>
                      </a:lnTo>
                      <a:lnTo>
                        <a:pt x="13069" y="15337"/>
                      </a:lnTo>
                      <a:lnTo>
                        <a:pt x="12069" y="15948"/>
                      </a:lnTo>
                      <a:lnTo>
                        <a:pt x="11010" y="16351"/>
                      </a:lnTo>
                      <a:lnTo>
                        <a:pt x="9891" y="16530"/>
                      </a:lnTo>
                      <a:lnTo>
                        <a:pt x="8772" y="16500"/>
                      </a:lnTo>
                      <a:lnTo>
                        <a:pt x="7668" y="16262"/>
                      </a:lnTo>
                      <a:lnTo>
                        <a:pt x="6639" y="15799"/>
                      </a:lnTo>
                      <a:lnTo>
                        <a:pt x="5684" y="15143"/>
                      </a:lnTo>
                      <a:lnTo>
                        <a:pt x="5252" y="14710"/>
                      </a:lnTo>
                      <a:lnTo>
                        <a:pt x="4819" y="14248"/>
                      </a:lnTo>
                      <a:lnTo>
                        <a:pt x="4148" y="13173"/>
                      </a:lnTo>
                      <a:lnTo>
                        <a:pt x="3700" y="11965"/>
                      </a:lnTo>
                      <a:lnTo>
                        <a:pt x="3476" y="10607"/>
                      </a:lnTo>
                      <a:lnTo>
                        <a:pt x="3461" y="9861"/>
                      </a:lnTo>
                      <a:lnTo>
                        <a:pt x="3476" y="9116"/>
                      </a:lnTo>
                      <a:lnTo>
                        <a:pt x="3700" y="7758"/>
                      </a:lnTo>
                      <a:lnTo>
                        <a:pt x="4148" y="6550"/>
                      </a:lnTo>
                      <a:lnTo>
                        <a:pt x="4819" y="5490"/>
                      </a:lnTo>
                      <a:lnTo>
                        <a:pt x="5252" y="5013"/>
                      </a:lnTo>
                      <a:lnTo>
                        <a:pt x="5475" y="4789"/>
                      </a:lnTo>
                      <a:lnTo>
                        <a:pt x="5923" y="4401"/>
                      </a:lnTo>
                      <a:lnTo>
                        <a:pt x="6922" y="3775"/>
                      </a:lnTo>
                      <a:lnTo>
                        <a:pt x="7982" y="3372"/>
                      </a:lnTo>
                      <a:lnTo>
                        <a:pt x="9101" y="3193"/>
                      </a:lnTo>
                      <a:close/>
                      <a:moveTo>
                        <a:pt x="9011" y="0"/>
                      </a:moveTo>
                      <a:lnTo>
                        <a:pt x="8011" y="90"/>
                      </a:lnTo>
                      <a:lnTo>
                        <a:pt x="7057" y="269"/>
                      </a:lnTo>
                      <a:lnTo>
                        <a:pt x="6162" y="537"/>
                      </a:lnTo>
                      <a:lnTo>
                        <a:pt x="5311" y="880"/>
                      </a:lnTo>
                      <a:lnTo>
                        <a:pt x="4491" y="1328"/>
                      </a:lnTo>
                      <a:lnTo>
                        <a:pt x="3730" y="1850"/>
                      </a:lnTo>
                      <a:lnTo>
                        <a:pt x="3014" y="2477"/>
                      </a:lnTo>
                      <a:lnTo>
                        <a:pt x="2686" y="2820"/>
                      </a:lnTo>
                      <a:lnTo>
                        <a:pt x="2357" y="3178"/>
                      </a:lnTo>
                      <a:lnTo>
                        <a:pt x="1776" y="3924"/>
                      </a:lnTo>
                      <a:lnTo>
                        <a:pt x="1268" y="4715"/>
                      </a:lnTo>
                      <a:lnTo>
                        <a:pt x="851" y="5550"/>
                      </a:lnTo>
                      <a:lnTo>
                        <a:pt x="507" y="6430"/>
                      </a:lnTo>
                      <a:lnTo>
                        <a:pt x="254" y="7355"/>
                      </a:lnTo>
                      <a:lnTo>
                        <a:pt x="90" y="8325"/>
                      </a:lnTo>
                      <a:lnTo>
                        <a:pt x="0" y="9339"/>
                      </a:lnTo>
                      <a:lnTo>
                        <a:pt x="0" y="9861"/>
                      </a:lnTo>
                      <a:lnTo>
                        <a:pt x="0" y="10399"/>
                      </a:lnTo>
                      <a:lnTo>
                        <a:pt x="90" y="11413"/>
                      </a:lnTo>
                      <a:lnTo>
                        <a:pt x="254" y="12383"/>
                      </a:lnTo>
                      <a:lnTo>
                        <a:pt x="507" y="13308"/>
                      </a:lnTo>
                      <a:lnTo>
                        <a:pt x="836" y="14188"/>
                      </a:lnTo>
                      <a:lnTo>
                        <a:pt x="1253" y="15023"/>
                      </a:lnTo>
                      <a:lnTo>
                        <a:pt x="1761" y="15814"/>
                      </a:lnTo>
                      <a:lnTo>
                        <a:pt x="2342" y="16560"/>
                      </a:lnTo>
                      <a:lnTo>
                        <a:pt x="2686" y="16918"/>
                      </a:lnTo>
                      <a:lnTo>
                        <a:pt x="3014" y="17261"/>
                      </a:lnTo>
                      <a:lnTo>
                        <a:pt x="3730" y="17873"/>
                      </a:lnTo>
                      <a:lnTo>
                        <a:pt x="4491" y="18410"/>
                      </a:lnTo>
                      <a:lnTo>
                        <a:pt x="5311" y="18842"/>
                      </a:lnTo>
                      <a:lnTo>
                        <a:pt x="6162" y="19200"/>
                      </a:lnTo>
                      <a:lnTo>
                        <a:pt x="7057" y="19454"/>
                      </a:lnTo>
                      <a:lnTo>
                        <a:pt x="8011" y="19633"/>
                      </a:lnTo>
                      <a:lnTo>
                        <a:pt x="9011" y="19723"/>
                      </a:lnTo>
                      <a:lnTo>
                        <a:pt x="9518" y="19738"/>
                      </a:lnTo>
                      <a:lnTo>
                        <a:pt x="10040" y="19723"/>
                      </a:lnTo>
                      <a:lnTo>
                        <a:pt x="11040" y="19633"/>
                      </a:lnTo>
                      <a:lnTo>
                        <a:pt x="11980" y="19454"/>
                      </a:lnTo>
                      <a:lnTo>
                        <a:pt x="12890" y="19200"/>
                      </a:lnTo>
                      <a:lnTo>
                        <a:pt x="13740" y="18842"/>
                      </a:lnTo>
                      <a:lnTo>
                        <a:pt x="14546" y="18410"/>
                      </a:lnTo>
                      <a:lnTo>
                        <a:pt x="15307" y="17873"/>
                      </a:lnTo>
                      <a:lnTo>
                        <a:pt x="16023" y="17261"/>
                      </a:lnTo>
                      <a:lnTo>
                        <a:pt x="16366" y="16918"/>
                      </a:lnTo>
                      <a:lnTo>
                        <a:pt x="16694" y="16560"/>
                      </a:lnTo>
                      <a:lnTo>
                        <a:pt x="17276" y="15814"/>
                      </a:lnTo>
                      <a:lnTo>
                        <a:pt x="17783" y="15023"/>
                      </a:lnTo>
                      <a:lnTo>
                        <a:pt x="18201" y="14188"/>
                      </a:lnTo>
                      <a:lnTo>
                        <a:pt x="18544" y="13308"/>
                      </a:lnTo>
                      <a:lnTo>
                        <a:pt x="18798" y="12383"/>
                      </a:lnTo>
                      <a:lnTo>
                        <a:pt x="18962" y="11413"/>
                      </a:lnTo>
                      <a:lnTo>
                        <a:pt x="19051" y="10399"/>
                      </a:lnTo>
                      <a:lnTo>
                        <a:pt x="19051" y="9861"/>
                      </a:lnTo>
                      <a:lnTo>
                        <a:pt x="19051" y="9339"/>
                      </a:lnTo>
                      <a:lnTo>
                        <a:pt x="18962" y="8325"/>
                      </a:lnTo>
                      <a:lnTo>
                        <a:pt x="18798" y="7355"/>
                      </a:lnTo>
                      <a:lnTo>
                        <a:pt x="18544" y="6430"/>
                      </a:lnTo>
                      <a:lnTo>
                        <a:pt x="18201" y="5550"/>
                      </a:lnTo>
                      <a:lnTo>
                        <a:pt x="17783" y="4715"/>
                      </a:lnTo>
                      <a:lnTo>
                        <a:pt x="17276" y="3924"/>
                      </a:lnTo>
                      <a:lnTo>
                        <a:pt x="16694" y="3178"/>
                      </a:lnTo>
                      <a:lnTo>
                        <a:pt x="16366" y="2820"/>
                      </a:lnTo>
                      <a:lnTo>
                        <a:pt x="16023" y="2477"/>
                      </a:lnTo>
                      <a:lnTo>
                        <a:pt x="15307" y="1850"/>
                      </a:lnTo>
                      <a:lnTo>
                        <a:pt x="14546" y="1328"/>
                      </a:lnTo>
                      <a:lnTo>
                        <a:pt x="13740" y="880"/>
                      </a:lnTo>
                      <a:lnTo>
                        <a:pt x="12890" y="537"/>
                      </a:lnTo>
                      <a:lnTo>
                        <a:pt x="11980" y="269"/>
                      </a:lnTo>
                      <a:lnTo>
                        <a:pt x="11040" y="90"/>
                      </a:lnTo>
                      <a:lnTo>
                        <a:pt x="10040" y="0"/>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40"/>
                <p:cNvSpPr/>
                <p:nvPr/>
              </p:nvSpPr>
              <p:spPr>
                <a:xfrm>
                  <a:off x="2815349" y="2598741"/>
                  <a:ext cx="112135" cy="130815"/>
                </a:xfrm>
                <a:custGeom>
                  <a:rect b="b" l="l" r="r" t="t"/>
                  <a:pathLst>
                    <a:path extrusionOk="0" h="19111" w="16382">
                      <a:moveTo>
                        <a:pt x="12905" y="0"/>
                      </a:moveTo>
                      <a:lnTo>
                        <a:pt x="12905" y="10204"/>
                      </a:lnTo>
                      <a:lnTo>
                        <a:pt x="12890" y="10741"/>
                      </a:lnTo>
                      <a:lnTo>
                        <a:pt x="12726" y="11816"/>
                      </a:lnTo>
                      <a:lnTo>
                        <a:pt x="12383" y="12830"/>
                      </a:lnTo>
                      <a:lnTo>
                        <a:pt x="11861" y="13770"/>
                      </a:lnTo>
                      <a:lnTo>
                        <a:pt x="11548" y="14217"/>
                      </a:lnTo>
                      <a:lnTo>
                        <a:pt x="11219" y="14620"/>
                      </a:lnTo>
                      <a:lnTo>
                        <a:pt x="10444" y="15262"/>
                      </a:lnTo>
                      <a:lnTo>
                        <a:pt x="9534" y="15709"/>
                      </a:lnTo>
                      <a:lnTo>
                        <a:pt x="8549" y="15933"/>
                      </a:lnTo>
                      <a:lnTo>
                        <a:pt x="8042" y="15948"/>
                      </a:lnTo>
                      <a:lnTo>
                        <a:pt x="7475" y="15933"/>
                      </a:lnTo>
                      <a:lnTo>
                        <a:pt x="6475" y="15769"/>
                      </a:lnTo>
                      <a:lnTo>
                        <a:pt x="5625" y="15441"/>
                      </a:lnTo>
                      <a:lnTo>
                        <a:pt x="4909" y="14963"/>
                      </a:lnTo>
                      <a:lnTo>
                        <a:pt x="4342" y="14322"/>
                      </a:lnTo>
                      <a:lnTo>
                        <a:pt x="3909" y="13516"/>
                      </a:lnTo>
                      <a:lnTo>
                        <a:pt x="3626" y="12547"/>
                      </a:lnTo>
                      <a:lnTo>
                        <a:pt x="3477" y="11413"/>
                      </a:lnTo>
                      <a:lnTo>
                        <a:pt x="3477" y="10786"/>
                      </a:lnTo>
                      <a:lnTo>
                        <a:pt x="3477" y="15"/>
                      </a:lnTo>
                      <a:lnTo>
                        <a:pt x="1" y="15"/>
                      </a:lnTo>
                      <a:lnTo>
                        <a:pt x="1" y="11338"/>
                      </a:lnTo>
                      <a:lnTo>
                        <a:pt x="16" y="12218"/>
                      </a:lnTo>
                      <a:lnTo>
                        <a:pt x="239" y="13800"/>
                      </a:lnTo>
                      <a:lnTo>
                        <a:pt x="687" y="15217"/>
                      </a:lnTo>
                      <a:lnTo>
                        <a:pt x="1179" y="16157"/>
                      </a:lnTo>
                      <a:lnTo>
                        <a:pt x="1567" y="16739"/>
                      </a:lnTo>
                      <a:lnTo>
                        <a:pt x="1791" y="17007"/>
                      </a:lnTo>
                      <a:lnTo>
                        <a:pt x="2015" y="17261"/>
                      </a:lnTo>
                      <a:lnTo>
                        <a:pt x="2522" y="17723"/>
                      </a:lnTo>
                      <a:lnTo>
                        <a:pt x="3074" y="18111"/>
                      </a:lnTo>
                      <a:lnTo>
                        <a:pt x="3671" y="18454"/>
                      </a:lnTo>
                      <a:lnTo>
                        <a:pt x="4327" y="18708"/>
                      </a:lnTo>
                      <a:lnTo>
                        <a:pt x="5043" y="18917"/>
                      </a:lnTo>
                      <a:lnTo>
                        <a:pt x="5804" y="19036"/>
                      </a:lnTo>
                      <a:lnTo>
                        <a:pt x="6625" y="19111"/>
                      </a:lnTo>
                      <a:lnTo>
                        <a:pt x="7505" y="19111"/>
                      </a:lnTo>
                      <a:lnTo>
                        <a:pt x="8385" y="18991"/>
                      </a:lnTo>
                      <a:lnTo>
                        <a:pt x="9250" y="18753"/>
                      </a:lnTo>
                      <a:lnTo>
                        <a:pt x="10086" y="18410"/>
                      </a:lnTo>
                      <a:lnTo>
                        <a:pt x="10488" y="18186"/>
                      </a:lnTo>
                      <a:lnTo>
                        <a:pt x="10847" y="17977"/>
                      </a:lnTo>
                      <a:lnTo>
                        <a:pt x="11533" y="17499"/>
                      </a:lnTo>
                      <a:lnTo>
                        <a:pt x="12144" y="16933"/>
                      </a:lnTo>
                      <a:lnTo>
                        <a:pt x="12667" y="16291"/>
                      </a:lnTo>
                      <a:lnTo>
                        <a:pt x="12905" y="15948"/>
                      </a:lnTo>
                      <a:lnTo>
                        <a:pt x="13054" y="15948"/>
                      </a:lnTo>
                      <a:lnTo>
                        <a:pt x="13054" y="18514"/>
                      </a:lnTo>
                      <a:lnTo>
                        <a:pt x="16381" y="18514"/>
                      </a:lnTo>
                      <a:lnTo>
                        <a:pt x="16366" y="0"/>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40"/>
                <p:cNvSpPr/>
                <p:nvPr/>
              </p:nvSpPr>
              <p:spPr>
                <a:xfrm>
                  <a:off x="2947697" y="2540018"/>
                  <a:ext cx="127447" cy="189538"/>
                </a:xfrm>
                <a:custGeom>
                  <a:rect b="b" l="l" r="r" t="t"/>
                  <a:pathLst>
                    <a:path extrusionOk="0" h="27690" w="18619">
                      <a:moveTo>
                        <a:pt x="9071" y="11175"/>
                      </a:moveTo>
                      <a:lnTo>
                        <a:pt x="10160" y="11205"/>
                      </a:lnTo>
                      <a:lnTo>
                        <a:pt x="11219" y="11458"/>
                      </a:lnTo>
                      <a:lnTo>
                        <a:pt x="12233" y="11906"/>
                      </a:lnTo>
                      <a:lnTo>
                        <a:pt x="13158" y="12562"/>
                      </a:lnTo>
                      <a:lnTo>
                        <a:pt x="13561" y="12980"/>
                      </a:lnTo>
                      <a:lnTo>
                        <a:pt x="13964" y="13442"/>
                      </a:lnTo>
                      <a:lnTo>
                        <a:pt x="14605" y="14517"/>
                      </a:lnTo>
                      <a:lnTo>
                        <a:pt x="15038" y="15725"/>
                      </a:lnTo>
                      <a:lnTo>
                        <a:pt x="15262" y="17098"/>
                      </a:lnTo>
                      <a:lnTo>
                        <a:pt x="15277" y="17843"/>
                      </a:lnTo>
                      <a:lnTo>
                        <a:pt x="15262" y="18589"/>
                      </a:lnTo>
                      <a:lnTo>
                        <a:pt x="15038" y="19962"/>
                      </a:lnTo>
                      <a:lnTo>
                        <a:pt x="14605" y="21185"/>
                      </a:lnTo>
                      <a:lnTo>
                        <a:pt x="13964" y="22244"/>
                      </a:lnTo>
                      <a:lnTo>
                        <a:pt x="13561" y="22722"/>
                      </a:lnTo>
                      <a:lnTo>
                        <a:pt x="13143" y="23140"/>
                      </a:lnTo>
                      <a:lnTo>
                        <a:pt x="12189" y="23811"/>
                      </a:lnTo>
                      <a:lnTo>
                        <a:pt x="11129" y="24273"/>
                      </a:lnTo>
                      <a:lnTo>
                        <a:pt x="9981" y="24512"/>
                      </a:lnTo>
                      <a:lnTo>
                        <a:pt x="9384" y="24527"/>
                      </a:lnTo>
                      <a:lnTo>
                        <a:pt x="8787" y="24512"/>
                      </a:lnTo>
                      <a:lnTo>
                        <a:pt x="7653" y="24273"/>
                      </a:lnTo>
                      <a:lnTo>
                        <a:pt x="6579" y="23811"/>
                      </a:lnTo>
                      <a:lnTo>
                        <a:pt x="5639" y="23125"/>
                      </a:lnTo>
                      <a:lnTo>
                        <a:pt x="5222" y="22692"/>
                      </a:lnTo>
                      <a:lnTo>
                        <a:pt x="4804" y="22230"/>
                      </a:lnTo>
                      <a:lnTo>
                        <a:pt x="4162" y="21170"/>
                      </a:lnTo>
                      <a:lnTo>
                        <a:pt x="3730" y="19947"/>
                      </a:lnTo>
                      <a:lnTo>
                        <a:pt x="3506" y="18589"/>
                      </a:lnTo>
                      <a:lnTo>
                        <a:pt x="3491" y="17843"/>
                      </a:lnTo>
                      <a:lnTo>
                        <a:pt x="3506" y="17098"/>
                      </a:lnTo>
                      <a:lnTo>
                        <a:pt x="3730" y="15740"/>
                      </a:lnTo>
                      <a:lnTo>
                        <a:pt x="4162" y="14532"/>
                      </a:lnTo>
                      <a:lnTo>
                        <a:pt x="4804" y="13472"/>
                      </a:lnTo>
                      <a:lnTo>
                        <a:pt x="5222" y="12995"/>
                      </a:lnTo>
                      <a:lnTo>
                        <a:pt x="5371" y="12831"/>
                      </a:lnTo>
                      <a:lnTo>
                        <a:pt x="5550" y="12682"/>
                      </a:lnTo>
                      <a:lnTo>
                        <a:pt x="5983" y="12294"/>
                      </a:lnTo>
                      <a:lnTo>
                        <a:pt x="6952" y="11712"/>
                      </a:lnTo>
                      <a:lnTo>
                        <a:pt x="7982" y="11339"/>
                      </a:lnTo>
                      <a:lnTo>
                        <a:pt x="9071" y="11175"/>
                      </a:lnTo>
                      <a:close/>
                      <a:moveTo>
                        <a:pt x="15143" y="1"/>
                      </a:moveTo>
                      <a:lnTo>
                        <a:pt x="15143" y="8549"/>
                      </a:lnTo>
                      <a:lnTo>
                        <a:pt x="15292" y="11115"/>
                      </a:lnTo>
                      <a:lnTo>
                        <a:pt x="15143" y="11115"/>
                      </a:lnTo>
                      <a:lnTo>
                        <a:pt x="14904" y="10757"/>
                      </a:lnTo>
                      <a:lnTo>
                        <a:pt x="14352" y="10116"/>
                      </a:lnTo>
                      <a:lnTo>
                        <a:pt x="13710" y="9549"/>
                      </a:lnTo>
                      <a:lnTo>
                        <a:pt x="13009" y="9056"/>
                      </a:lnTo>
                      <a:lnTo>
                        <a:pt x="12636" y="8862"/>
                      </a:lnTo>
                      <a:lnTo>
                        <a:pt x="12189" y="8639"/>
                      </a:lnTo>
                      <a:lnTo>
                        <a:pt x="11249" y="8296"/>
                      </a:lnTo>
                      <a:lnTo>
                        <a:pt x="10294" y="8072"/>
                      </a:lnTo>
                      <a:lnTo>
                        <a:pt x="9309" y="7967"/>
                      </a:lnTo>
                      <a:lnTo>
                        <a:pt x="8355" y="7967"/>
                      </a:lnTo>
                      <a:lnTo>
                        <a:pt x="7489" y="8057"/>
                      </a:lnTo>
                      <a:lnTo>
                        <a:pt x="6654" y="8236"/>
                      </a:lnTo>
                      <a:lnTo>
                        <a:pt x="5848" y="8504"/>
                      </a:lnTo>
                      <a:lnTo>
                        <a:pt x="5087" y="8862"/>
                      </a:lnTo>
                      <a:lnTo>
                        <a:pt x="4341" y="9295"/>
                      </a:lnTo>
                      <a:lnTo>
                        <a:pt x="3625" y="9832"/>
                      </a:lnTo>
                      <a:lnTo>
                        <a:pt x="2939" y="10459"/>
                      </a:lnTo>
                      <a:lnTo>
                        <a:pt x="2611" y="10802"/>
                      </a:lnTo>
                      <a:lnTo>
                        <a:pt x="2298" y="11160"/>
                      </a:lnTo>
                      <a:lnTo>
                        <a:pt x="1731" y="11906"/>
                      </a:lnTo>
                      <a:lnTo>
                        <a:pt x="1238" y="12711"/>
                      </a:lnTo>
                      <a:lnTo>
                        <a:pt x="836" y="13547"/>
                      </a:lnTo>
                      <a:lnTo>
                        <a:pt x="507" y="14427"/>
                      </a:lnTo>
                      <a:lnTo>
                        <a:pt x="254" y="15337"/>
                      </a:lnTo>
                      <a:lnTo>
                        <a:pt x="90" y="16307"/>
                      </a:lnTo>
                      <a:lnTo>
                        <a:pt x="15" y="17306"/>
                      </a:lnTo>
                      <a:lnTo>
                        <a:pt x="0" y="17829"/>
                      </a:lnTo>
                      <a:lnTo>
                        <a:pt x="15" y="18351"/>
                      </a:lnTo>
                      <a:lnTo>
                        <a:pt x="90" y="19350"/>
                      </a:lnTo>
                      <a:lnTo>
                        <a:pt x="254" y="20320"/>
                      </a:lnTo>
                      <a:lnTo>
                        <a:pt x="507" y="21245"/>
                      </a:lnTo>
                      <a:lnTo>
                        <a:pt x="836" y="22125"/>
                      </a:lnTo>
                      <a:lnTo>
                        <a:pt x="1238" y="22961"/>
                      </a:lnTo>
                      <a:lnTo>
                        <a:pt x="1731" y="23751"/>
                      </a:lnTo>
                      <a:lnTo>
                        <a:pt x="2298" y="24497"/>
                      </a:lnTo>
                      <a:lnTo>
                        <a:pt x="2611" y="24855"/>
                      </a:lnTo>
                      <a:lnTo>
                        <a:pt x="2939" y="25198"/>
                      </a:lnTo>
                      <a:lnTo>
                        <a:pt x="3625" y="25825"/>
                      </a:lnTo>
                      <a:lnTo>
                        <a:pt x="4341" y="26362"/>
                      </a:lnTo>
                      <a:lnTo>
                        <a:pt x="5087" y="26795"/>
                      </a:lnTo>
                      <a:lnTo>
                        <a:pt x="5848" y="27153"/>
                      </a:lnTo>
                      <a:lnTo>
                        <a:pt x="6654" y="27421"/>
                      </a:lnTo>
                      <a:lnTo>
                        <a:pt x="7489" y="27600"/>
                      </a:lnTo>
                      <a:lnTo>
                        <a:pt x="8355" y="27690"/>
                      </a:lnTo>
                      <a:lnTo>
                        <a:pt x="9294" y="27690"/>
                      </a:lnTo>
                      <a:lnTo>
                        <a:pt x="10279" y="27570"/>
                      </a:lnTo>
                      <a:lnTo>
                        <a:pt x="11234" y="27332"/>
                      </a:lnTo>
                      <a:lnTo>
                        <a:pt x="12159" y="26959"/>
                      </a:lnTo>
                      <a:lnTo>
                        <a:pt x="12606" y="26720"/>
                      </a:lnTo>
                      <a:lnTo>
                        <a:pt x="12994" y="26526"/>
                      </a:lnTo>
                      <a:lnTo>
                        <a:pt x="13695" y="26049"/>
                      </a:lnTo>
                      <a:lnTo>
                        <a:pt x="14337" y="25482"/>
                      </a:lnTo>
                      <a:lnTo>
                        <a:pt x="14889" y="24825"/>
                      </a:lnTo>
                      <a:lnTo>
                        <a:pt x="15128" y="24467"/>
                      </a:lnTo>
                      <a:lnTo>
                        <a:pt x="15277" y="24467"/>
                      </a:lnTo>
                      <a:lnTo>
                        <a:pt x="15277" y="27048"/>
                      </a:lnTo>
                      <a:lnTo>
                        <a:pt x="18619" y="27048"/>
                      </a:lnTo>
                      <a:lnTo>
                        <a:pt x="18619" y="1"/>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43" name="Google Shape;543;p40"/>
            <p:cNvSpPr/>
            <p:nvPr/>
          </p:nvSpPr>
          <p:spPr>
            <a:xfrm>
              <a:off x="1325450" y="2304375"/>
              <a:ext cx="1956061" cy="643048"/>
            </a:xfrm>
            <a:custGeom>
              <a:rect b="b" l="l" r="r" t="t"/>
              <a:pathLst>
                <a:path extrusionOk="0" h="6132" w="285765">
                  <a:moveTo>
                    <a:pt x="0" y="0"/>
                  </a:moveTo>
                  <a:lnTo>
                    <a:pt x="0" y="6132"/>
                  </a:lnTo>
                  <a:lnTo>
                    <a:pt x="285765" y="6132"/>
                  </a:lnTo>
                  <a:lnTo>
                    <a:pt x="285765" y="0"/>
                  </a:lnTo>
                  <a:close/>
                </a:path>
              </a:pathLst>
            </a:cu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_Title">
  <p:cSld name="CUSTOM">
    <p:spTree>
      <p:nvGrpSpPr>
        <p:cNvPr id="548" name="Shape 548"/>
        <p:cNvGrpSpPr/>
        <p:nvPr/>
      </p:nvGrpSpPr>
      <p:grpSpPr>
        <a:xfrm>
          <a:off x="0" y="0"/>
          <a:ext cx="0" cy="0"/>
          <a:chOff x="0" y="0"/>
          <a:chExt cx="0" cy="0"/>
        </a:xfrm>
      </p:grpSpPr>
      <p:grpSp>
        <p:nvGrpSpPr>
          <p:cNvPr id="549" name="Google Shape;549;p42"/>
          <p:cNvGrpSpPr/>
          <p:nvPr/>
        </p:nvGrpSpPr>
        <p:grpSpPr>
          <a:xfrm>
            <a:off x="522212" y="1321429"/>
            <a:ext cx="479498" cy="385684"/>
            <a:chOff x="6294751" y="783425"/>
            <a:chExt cx="5020925" cy="4038575"/>
          </a:xfrm>
        </p:grpSpPr>
        <p:sp>
          <p:nvSpPr>
            <p:cNvPr id="550" name="Google Shape;550;p42"/>
            <p:cNvSpPr/>
            <p:nvPr/>
          </p:nvSpPr>
          <p:spPr>
            <a:xfrm>
              <a:off x="6909501" y="783425"/>
              <a:ext cx="3199425" cy="1450400"/>
            </a:xfrm>
            <a:custGeom>
              <a:rect b="b" l="l" r="r" t="t"/>
              <a:pathLst>
                <a:path extrusionOk="0" h="58016" w="127977">
                  <a:moveTo>
                    <a:pt x="74135" y="0"/>
                  </a:moveTo>
                  <a:lnTo>
                    <a:pt x="70782" y="158"/>
                  </a:lnTo>
                  <a:lnTo>
                    <a:pt x="67446" y="437"/>
                  </a:lnTo>
                  <a:lnTo>
                    <a:pt x="64163" y="856"/>
                  </a:lnTo>
                  <a:lnTo>
                    <a:pt x="60932" y="1415"/>
                  </a:lnTo>
                  <a:lnTo>
                    <a:pt x="57736" y="2096"/>
                  </a:lnTo>
                  <a:lnTo>
                    <a:pt x="54593" y="2899"/>
                  </a:lnTo>
                  <a:lnTo>
                    <a:pt x="51501" y="3843"/>
                  </a:lnTo>
                  <a:lnTo>
                    <a:pt x="48463" y="4908"/>
                  </a:lnTo>
                  <a:lnTo>
                    <a:pt x="45476" y="6095"/>
                  </a:lnTo>
                  <a:lnTo>
                    <a:pt x="42560" y="7388"/>
                  </a:lnTo>
                  <a:lnTo>
                    <a:pt x="39713" y="8802"/>
                  </a:lnTo>
                  <a:lnTo>
                    <a:pt x="36919" y="10322"/>
                  </a:lnTo>
                  <a:lnTo>
                    <a:pt x="34195" y="11963"/>
                  </a:lnTo>
                  <a:lnTo>
                    <a:pt x="31558" y="13692"/>
                  </a:lnTo>
                  <a:lnTo>
                    <a:pt x="28973" y="15526"/>
                  </a:lnTo>
                  <a:lnTo>
                    <a:pt x="26493" y="17464"/>
                  </a:lnTo>
                  <a:lnTo>
                    <a:pt x="24066" y="19508"/>
                  </a:lnTo>
                  <a:lnTo>
                    <a:pt x="21743" y="21621"/>
                  </a:lnTo>
                  <a:lnTo>
                    <a:pt x="19507" y="23839"/>
                  </a:lnTo>
                  <a:lnTo>
                    <a:pt x="17342" y="26161"/>
                  </a:lnTo>
                  <a:lnTo>
                    <a:pt x="15299" y="28537"/>
                  </a:lnTo>
                  <a:lnTo>
                    <a:pt x="13325" y="31016"/>
                  </a:lnTo>
                  <a:lnTo>
                    <a:pt x="11457" y="33566"/>
                  </a:lnTo>
                  <a:lnTo>
                    <a:pt x="9693" y="36186"/>
                  </a:lnTo>
                  <a:lnTo>
                    <a:pt x="8034" y="38893"/>
                  </a:lnTo>
                  <a:lnTo>
                    <a:pt x="6479" y="41669"/>
                  </a:lnTo>
                  <a:lnTo>
                    <a:pt x="5047" y="44499"/>
                  </a:lnTo>
                  <a:lnTo>
                    <a:pt x="3703" y="47398"/>
                  </a:lnTo>
                  <a:lnTo>
                    <a:pt x="2498" y="50367"/>
                  </a:lnTo>
                  <a:lnTo>
                    <a:pt x="1397" y="53388"/>
                  </a:lnTo>
                  <a:lnTo>
                    <a:pt x="419" y="56461"/>
                  </a:lnTo>
                  <a:lnTo>
                    <a:pt x="0" y="58016"/>
                  </a:lnTo>
                  <a:lnTo>
                    <a:pt x="367" y="57789"/>
                  </a:lnTo>
                  <a:lnTo>
                    <a:pt x="1258" y="57492"/>
                  </a:lnTo>
                  <a:lnTo>
                    <a:pt x="2236" y="57352"/>
                  </a:lnTo>
                  <a:lnTo>
                    <a:pt x="3231" y="57335"/>
                  </a:lnTo>
                  <a:lnTo>
                    <a:pt x="5466" y="57562"/>
                  </a:lnTo>
                  <a:lnTo>
                    <a:pt x="5973" y="57701"/>
                  </a:lnTo>
                  <a:lnTo>
                    <a:pt x="40901" y="51956"/>
                  </a:lnTo>
                  <a:lnTo>
                    <a:pt x="41128" y="51589"/>
                  </a:lnTo>
                  <a:lnTo>
                    <a:pt x="42350" y="49947"/>
                  </a:lnTo>
                  <a:lnTo>
                    <a:pt x="43031" y="49336"/>
                  </a:lnTo>
                  <a:lnTo>
                    <a:pt x="43433" y="49144"/>
                  </a:lnTo>
                  <a:lnTo>
                    <a:pt x="43608" y="49162"/>
                  </a:lnTo>
                  <a:lnTo>
                    <a:pt x="44359" y="48341"/>
                  </a:lnTo>
                  <a:lnTo>
                    <a:pt x="45948" y="46786"/>
                  </a:lnTo>
                  <a:lnTo>
                    <a:pt x="47607" y="45302"/>
                  </a:lnTo>
                  <a:lnTo>
                    <a:pt x="49336" y="43905"/>
                  </a:lnTo>
                  <a:lnTo>
                    <a:pt x="51135" y="42595"/>
                  </a:lnTo>
                  <a:lnTo>
                    <a:pt x="53003" y="41390"/>
                  </a:lnTo>
                  <a:lnTo>
                    <a:pt x="54924" y="40255"/>
                  </a:lnTo>
                  <a:lnTo>
                    <a:pt x="56915" y="39242"/>
                  </a:lnTo>
                  <a:lnTo>
                    <a:pt x="58976" y="38316"/>
                  </a:lnTo>
                  <a:lnTo>
                    <a:pt x="61072" y="37496"/>
                  </a:lnTo>
                  <a:lnTo>
                    <a:pt x="63237" y="36780"/>
                  </a:lnTo>
                  <a:lnTo>
                    <a:pt x="65438" y="36168"/>
                  </a:lnTo>
                  <a:lnTo>
                    <a:pt x="67691" y="35679"/>
                  </a:lnTo>
                  <a:lnTo>
                    <a:pt x="69978" y="35313"/>
                  </a:lnTo>
                  <a:lnTo>
                    <a:pt x="72301" y="35068"/>
                  </a:lnTo>
                  <a:lnTo>
                    <a:pt x="74659" y="34928"/>
                  </a:lnTo>
                  <a:lnTo>
                    <a:pt x="76824" y="34928"/>
                  </a:lnTo>
                  <a:lnTo>
                    <a:pt x="78745" y="35016"/>
                  </a:lnTo>
                  <a:lnTo>
                    <a:pt x="80631" y="35190"/>
                  </a:lnTo>
                  <a:lnTo>
                    <a:pt x="82517" y="35435"/>
                  </a:lnTo>
                  <a:lnTo>
                    <a:pt x="85277" y="35941"/>
                  </a:lnTo>
                  <a:lnTo>
                    <a:pt x="88874" y="36902"/>
                  </a:lnTo>
                  <a:lnTo>
                    <a:pt x="92332" y="38159"/>
                  </a:lnTo>
                  <a:lnTo>
                    <a:pt x="95650" y="39679"/>
                  </a:lnTo>
                  <a:lnTo>
                    <a:pt x="98811" y="41477"/>
                  </a:lnTo>
                  <a:lnTo>
                    <a:pt x="101798" y="43521"/>
                  </a:lnTo>
                  <a:lnTo>
                    <a:pt x="103230" y="44638"/>
                  </a:lnTo>
                  <a:lnTo>
                    <a:pt x="109674" y="44743"/>
                  </a:lnTo>
                  <a:lnTo>
                    <a:pt x="127138" y="27279"/>
                  </a:lnTo>
                  <a:lnTo>
                    <a:pt x="127976" y="19874"/>
                  </a:lnTo>
                  <a:lnTo>
                    <a:pt x="126666" y="18739"/>
                  </a:lnTo>
                  <a:lnTo>
                    <a:pt x="123977" y="16539"/>
                  </a:lnTo>
                  <a:lnTo>
                    <a:pt x="121165" y="14443"/>
                  </a:lnTo>
                  <a:lnTo>
                    <a:pt x="118284" y="12487"/>
                  </a:lnTo>
                  <a:lnTo>
                    <a:pt x="115297" y="10653"/>
                  </a:lnTo>
                  <a:lnTo>
                    <a:pt x="112241" y="8959"/>
                  </a:lnTo>
                  <a:lnTo>
                    <a:pt x="109080" y="7388"/>
                  </a:lnTo>
                  <a:lnTo>
                    <a:pt x="105849" y="5956"/>
                  </a:lnTo>
                  <a:lnTo>
                    <a:pt x="102549" y="4681"/>
                  </a:lnTo>
                  <a:lnTo>
                    <a:pt x="99178" y="3546"/>
                  </a:lnTo>
                  <a:lnTo>
                    <a:pt x="95755" y="2550"/>
                  </a:lnTo>
                  <a:lnTo>
                    <a:pt x="92245" y="1712"/>
                  </a:lnTo>
                  <a:lnTo>
                    <a:pt x="88682" y="1048"/>
                  </a:lnTo>
                  <a:lnTo>
                    <a:pt x="85085" y="524"/>
                  </a:lnTo>
                  <a:lnTo>
                    <a:pt x="81417" y="193"/>
                  </a:lnTo>
                  <a:lnTo>
                    <a:pt x="77697" y="18"/>
                  </a:lnTo>
                  <a:lnTo>
                    <a:pt x="75829"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42"/>
            <p:cNvSpPr/>
            <p:nvPr/>
          </p:nvSpPr>
          <p:spPr>
            <a:xfrm>
              <a:off x="8696051" y="1280700"/>
              <a:ext cx="2619625" cy="3541300"/>
            </a:xfrm>
            <a:custGeom>
              <a:rect b="b" l="l" r="r" t="t"/>
              <a:pathLst>
                <a:path extrusionOk="0" h="141652" w="104785">
                  <a:moveTo>
                    <a:pt x="56514" y="1"/>
                  </a:moveTo>
                  <a:lnTo>
                    <a:pt x="31768" y="24730"/>
                  </a:lnTo>
                  <a:lnTo>
                    <a:pt x="32693" y="25481"/>
                  </a:lnTo>
                  <a:lnTo>
                    <a:pt x="34457" y="27088"/>
                  </a:lnTo>
                  <a:lnTo>
                    <a:pt x="36134" y="28782"/>
                  </a:lnTo>
                  <a:lnTo>
                    <a:pt x="37723" y="30563"/>
                  </a:lnTo>
                  <a:lnTo>
                    <a:pt x="39225" y="32431"/>
                  </a:lnTo>
                  <a:lnTo>
                    <a:pt x="40622" y="34370"/>
                  </a:lnTo>
                  <a:lnTo>
                    <a:pt x="41897" y="36396"/>
                  </a:lnTo>
                  <a:lnTo>
                    <a:pt x="43067" y="38491"/>
                  </a:lnTo>
                  <a:lnTo>
                    <a:pt x="44132" y="40657"/>
                  </a:lnTo>
                  <a:lnTo>
                    <a:pt x="45075" y="42892"/>
                  </a:lnTo>
                  <a:lnTo>
                    <a:pt x="45896" y="45180"/>
                  </a:lnTo>
                  <a:lnTo>
                    <a:pt x="46595" y="47538"/>
                  </a:lnTo>
                  <a:lnTo>
                    <a:pt x="47153" y="49930"/>
                  </a:lnTo>
                  <a:lnTo>
                    <a:pt x="47573" y="52375"/>
                  </a:lnTo>
                  <a:lnTo>
                    <a:pt x="47869" y="54873"/>
                  </a:lnTo>
                  <a:lnTo>
                    <a:pt x="48009" y="57405"/>
                  </a:lnTo>
                  <a:lnTo>
                    <a:pt x="48027" y="58697"/>
                  </a:lnTo>
                  <a:lnTo>
                    <a:pt x="48027" y="63063"/>
                  </a:lnTo>
                  <a:lnTo>
                    <a:pt x="49144" y="63081"/>
                  </a:lnTo>
                  <a:lnTo>
                    <a:pt x="51345" y="63308"/>
                  </a:lnTo>
                  <a:lnTo>
                    <a:pt x="53475" y="63744"/>
                  </a:lnTo>
                  <a:lnTo>
                    <a:pt x="55536" y="64373"/>
                  </a:lnTo>
                  <a:lnTo>
                    <a:pt x="57492" y="65211"/>
                  </a:lnTo>
                  <a:lnTo>
                    <a:pt x="59343" y="66207"/>
                  </a:lnTo>
                  <a:lnTo>
                    <a:pt x="61090" y="67394"/>
                  </a:lnTo>
                  <a:lnTo>
                    <a:pt x="62714" y="68722"/>
                  </a:lnTo>
                  <a:lnTo>
                    <a:pt x="64181" y="70206"/>
                  </a:lnTo>
                  <a:lnTo>
                    <a:pt x="65526" y="71830"/>
                  </a:lnTo>
                  <a:lnTo>
                    <a:pt x="66696" y="73559"/>
                  </a:lnTo>
                  <a:lnTo>
                    <a:pt x="67709" y="75428"/>
                  </a:lnTo>
                  <a:lnTo>
                    <a:pt x="68547" y="77384"/>
                  </a:lnTo>
                  <a:lnTo>
                    <a:pt x="69175" y="79427"/>
                  </a:lnTo>
                  <a:lnTo>
                    <a:pt x="69612" y="81558"/>
                  </a:lnTo>
                  <a:lnTo>
                    <a:pt x="69839" y="83758"/>
                  </a:lnTo>
                  <a:lnTo>
                    <a:pt x="69857" y="84893"/>
                  </a:lnTo>
                  <a:lnTo>
                    <a:pt x="69839" y="86011"/>
                  </a:lnTo>
                  <a:lnTo>
                    <a:pt x="69612" y="88211"/>
                  </a:lnTo>
                  <a:lnTo>
                    <a:pt x="69175" y="90342"/>
                  </a:lnTo>
                  <a:lnTo>
                    <a:pt x="68547" y="92385"/>
                  </a:lnTo>
                  <a:lnTo>
                    <a:pt x="67709" y="94341"/>
                  </a:lnTo>
                  <a:lnTo>
                    <a:pt x="66696" y="96192"/>
                  </a:lnTo>
                  <a:lnTo>
                    <a:pt x="65526" y="97939"/>
                  </a:lnTo>
                  <a:lnTo>
                    <a:pt x="64181" y="99563"/>
                  </a:lnTo>
                  <a:lnTo>
                    <a:pt x="62714" y="101047"/>
                  </a:lnTo>
                  <a:lnTo>
                    <a:pt x="61090" y="102375"/>
                  </a:lnTo>
                  <a:lnTo>
                    <a:pt x="59343" y="103562"/>
                  </a:lnTo>
                  <a:lnTo>
                    <a:pt x="57492" y="104575"/>
                  </a:lnTo>
                  <a:lnTo>
                    <a:pt x="55536" y="105396"/>
                  </a:lnTo>
                  <a:lnTo>
                    <a:pt x="53475" y="106042"/>
                  </a:lnTo>
                  <a:lnTo>
                    <a:pt x="51345" y="106479"/>
                  </a:lnTo>
                  <a:lnTo>
                    <a:pt x="49144" y="106706"/>
                  </a:lnTo>
                  <a:lnTo>
                    <a:pt x="48027" y="106723"/>
                  </a:lnTo>
                  <a:lnTo>
                    <a:pt x="4367" y="106723"/>
                  </a:lnTo>
                  <a:lnTo>
                    <a:pt x="1" y="111107"/>
                  </a:lnTo>
                  <a:lnTo>
                    <a:pt x="1" y="137303"/>
                  </a:lnTo>
                  <a:lnTo>
                    <a:pt x="4367" y="141651"/>
                  </a:lnTo>
                  <a:lnTo>
                    <a:pt x="48027" y="141651"/>
                  </a:lnTo>
                  <a:lnTo>
                    <a:pt x="49494" y="141634"/>
                  </a:lnTo>
                  <a:lnTo>
                    <a:pt x="52393" y="141494"/>
                  </a:lnTo>
                  <a:lnTo>
                    <a:pt x="55239" y="141197"/>
                  </a:lnTo>
                  <a:lnTo>
                    <a:pt x="58051" y="140760"/>
                  </a:lnTo>
                  <a:lnTo>
                    <a:pt x="60828" y="140202"/>
                  </a:lnTo>
                  <a:lnTo>
                    <a:pt x="63552" y="139503"/>
                  </a:lnTo>
                  <a:lnTo>
                    <a:pt x="66207" y="138665"/>
                  </a:lnTo>
                  <a:lnTo>
                    <a:pt x="68809" y="137704"/>
                  </a:lnTo>
                  <a:lnTo>
                    <a:pt x="71358" y="136639"/>
                  </a:lnTo>
                  <a:lnTo>
                    <a:pt x="73838" y="135434"/>
                  </a:lnTo>
                  <a:lnTo>
                    <a:pt x="76248" y="134124"/>
                  </a:lnTo>
                  <a:lnTo>
                    <a:pt x="78589" y="132692"/>
                  </a:lnTo>
                  <a:lnTo>
                    <a:pt x="80859" y="131173"/>
                  </a:lnTo>
                  <a:lnTo>
                    <a:pt x="83042" y="129531"/>
                  </a:lnTo>
                  <a:lnTo>
                    <a:pt x="85155" y="127802"/>
                  </a:lnTo>
                  <a:lnTo>
                    <a:pt x="87163" y="125968"/>
                  </a:lnTo>
                  <a:lnTo>
                    <a:pt x="89084" y="124030"/>
                  </a:lnTo>
                  <a:lnTo>
                    <a:pt x="90918" y="122022"/>
                  </a:lnTo>
                  <a:lnTo>
                    <a:pt x="92664" y="119908"/>
                  </a:lnTo>
                  <a:lnTo>
                    <a:pt x="94306" y="117725"/>
                  </a:lnTo>
                  <a:lnTo>
                    <a:pt x="95825" y="115473"/>
                  </a:lnTo>
                  <a:lnTo>
                    <a:pt x="97258" y="113132"/>
                  </a:lnTo>
                  <a:lnTo>
                    <a:pt x="98567" y="110705"/>
                  </a:lnTo>
                  <a:lnTo>
                    <a:pt x="99772" y="108225"/>
                  </a:lnTo>
                  <a:lnTo>
                    <a:pt x="100838" y="105693"/>
                  </a:lnTo>
                  <a:lnTo>
                    <a:pt x="101798" y="103073"/>
                  </a:lnTo>
                  <a:lnTo>
                    <a:pt x="102636" y="100419"/>
                  </a:lnTo>
                  <a:lnTo>
                    <a:pt x="103335" y="97694"/>
                  </a:lnTo>
                  <a:lnTo>
                    <a:pt x="103894" y="94935"/>
                  </a:lnTo>
                  <a:lnTo>
                    <a:pt x="104330" y="92106"/>
                  </a:lnTo>
                  <a:lnTo>
                    <a:pt x="104627" y="89259"/>
                  </a:lnTo>
                  <a:lnTo>
                    <a:pt x="104767" y="86360"/>
                  </a:lnTo>
                  <a:lnTo>
                    <a:pt x="104784" y="84893"/>
                  </a:lnTo>
                  <a:lnTo>
                    <a:pt x="104767" y="83077"/>
                  </a:lnTo>
                  <a:lnTo>
                    <a:pt x="104540" y="79497"/>
                  </a:lnTo>
                  <a:lnTo>
                    <a:pt x="104103" y="75987"/>
                  </a:lnTo>
                  <a:lnTo>
                    <a:pt x="103440" y="72546"/>
                  </a:lnTo>
                  <a:lnTo>
                    <a:pt x="102584" y="69193"/>
                  </a:lnTo>
                  <a:lnTo>
                    <a:pt x="101536" y="65910"/>
                  </a:lnTo>
                  <a:lnTo>
                    <a:pt x="100279" y="62714"/>
                  </a:lnTo>
                  <a:lnTo>
                    <a:pt x="98847" y="59623"/>
                  </a:lnTo>
                  <a:lnTo>
                    <a:pt x="97240" y="56637"/>
                  </a:lnTo>
                  <a:lnTo>
                    <a:pt x="95459" y="53755"/>
                  </a:lnTo>
                  <a:lnTo>
                    <a:pt x="93520" y="50996"/>
                  </a:lnTo>
                  <a:lnTo>
                    <a:pt x="91425" y="48359"/>
                  </a:lnTo>
                  <a:lnTo>
                    <a:pt x="89172" y="45844"/>
                  </a:lnTo>
                  <a:lnTo>
                    <a:pt x="86797" y="43469"/>
                  </a:lnTo>
                  <a:lnTo>
                    <a:pt x="84264" y="41251"/>
                  </a:lnTo>
                  <a:lnTo>
                    <a:pt x="81610" y="39173"/>
                  </a:lnTo>
                  <a:lnTo>
                    <a:pt x="80230" y="38195"/>
                  </a:lnTo>
                  <a:lnTo>
                    <a:pt x="79828" y="36797"/>
                  </a:lnTo>
                  <a:lnTo>
                    <a:pt x="78973" y="34021"/>
                  </a:lnTo>
                  <a:lnTo>
                    <a:pt x="78012" y="31314"/>
                  </a:lnTo>
                  <a:lnTo>
                    <a:pt x="76964" y="28642"/>
                  </a:lnTo>
                  <a:lnTo>
                    <a:pt x="75812" y="26005"/>
                  </a:lnTo>
                  <a:lnTo>
                    <a:pt x="74572" y="23438"/>
                  </a:lnTo>
                  <a:lnTo>
                    <a:pt x="73245" y="20905"/>
                  </a:lnTo>
                  <a:lnTo>
                    <a:pt x="71813" y="18443"/>
                  </a:lnTo>
                  <a:lnTo>
                    <a:pt x="70311" y="16033"/>
                  </a:lnTo>
                  <a:lnTo>
                    <a:pt x="68721" y="13693"/>
                  </a:lnTo>
                  <a:lnTo>
                    <a:pt x="67062" y="11387"/>
                  </a:lnTo>
                  <a:lnTo>
                    <a:pt x="65316" y="9170"/>
                  </a:lnTo>
                  <a:lnTo>
                    <a:pt x="63482" y="7004"/>
                  </a:lnTo>
                  <a:lnTo>
                    <a:pt x="61579" y="4908"/>
                  </a:lnTo>
                  <a:lnTo>
                    <a:pt x="59605" y="2882"/>
                  </a:lnTo>
                  <a:lnTo>
                    <a:pt x="57562" y="944"/>
                  </a:lnTo>
                  <a:lnTo>
                    <a:pt x="56514"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42"/>
            <p:cNvSpPr/>
            <p:nvPr/>
          </p:nvSpPr>
          <p:spPr>
            <a:xfrm>
              <a:off x="6856226" y="3899425"/>
              <a:ext cx="1948575" cy="922575"/>
            </a:xfrm>
            <a:custGeom>
              <a:rect b="b" l="l" r="r" t="t"/>
              <a:pathLst>
                <a:path extrusionOk="0" h="36903" w="77943">
                  <a:moveTo>
                    <a:pt x="25306" y="1"/>
                  </a:moveTo>
                  <a:lnTo>
                    <a:pt x="19019" y="1957"/>
                  </a:lnTo>
                  <a:lnTo>
                    <a:pt x="1537" y="19438"/>
                  </a:lnTo>
                  <a:lnTo>
                    <a:pt x="1" y="25358"/>
                  </a:lnTo>
                  <a:lnTo>
                    <a:pt x="909" y="26022"/>
                  </a:lnTo>
                  <a:lnTo>
                    <a:pt x="2742" y="27314"/>
                  </a:lnTo>
                  <a:lnTo>
                    <a:pt x="4646" y="28519"/>
                  </a:lnTo>
                  <a:lnTo>
                    <a:pt x="6585" y="29655"/>
                  </a:lnTo>
                  <a:lnTo>
                    <a:pt x="8575" y="30737"/>
                  </a:lnTo>
                  <a:lnTo>
                    <a:pt x="10619" y="31715"/>
                  </a:lnTo>
                  <a:lnTo>
                    <a:pt x="12697" y="32623"/>
                  </a:lnTo>
                  <a:lnTo>
                    <a:pt x="14828" y="33462"/>
                  </a:lnTo>
                  <a:lnTo>
                    <a:pt x="16993" y="34195"/>
                  </a:lnTo>
                  <a:lnTo>
                    <a:pt x="19194" y="34859"/>
                  </a:lnTo>
                  <a:lnTo>
                    <a:pt x="21429" y="35435"/>
                  </a:lnTo>
                  <a:lnTo>
                    <a:pt x="23699" y="35907"/>
                  </a:lnTo>
                  <a:lnTo>
                    <a:pt x="26004" y="36291"/>
                  </a:lnTo>
                  <a:lnTo>
                    <a:pt x="28345" y="36588"/>
                  </a:lnTo>
                  <a:lnTo>
                    <a:pt x="30702" y="36797"/>
                  </a:lnTo>
                  <a:lnTo>
                    <a:pt x="33095" y="36885"/>
                  </a:lnTo>
                  <a:lnTo>
                    <a:pt x="34300" y="36902"/>
                  </a:lnTo>
                  <a:lnTo>
                    <a:pt x="77942" y="36902"/>
                  </a:lnTo>
                  <a:lnTo>
                    <a:pt x="77942" y="1974"/>
                  </a:lnTo>
                  <a:lnTo>
                    <a:pt x="34300" y="1974"/>
                  </a:lnTo>
                  <a:lnTo>
                    <a:pt x="33095" y="1957"/>
                  </a:lnTo>
                  <a:lnTo>
                    <a:pt x="30772" y="1695"/>
                  </a:lnTo>
                  <a:lnTo>
                    <a:pt x="28502" y="1188"/>
                  </a:lnTo>
                  <a:lnTo>
                    <a:pt x="26354" y="455"/>
                  </a:lnTo>
                  <a:lnTo>
                    <a:pt x="2530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42"/>
            <p:cNvSpPr/>
            <p:nvPr/>
          </p:nvSpPr>
          <p:spPr>
            <a:xfrm>
              <a:off x="6294751" y="1984075"/>
              <a:ext cx="2549350" cy="2549325"/>
            </a:xfrm>
            <a:custGeom>
              <a:rect b="b" l="l" r="r" t="t"/>
              <a:pathLst>
                <a:path extrusionOk="0" h="101973" w="101974">
                  <a:moveTo>
                    <a:pt x="55292" y="0"/>
                  </a:moveTo>
                  <a:lnTo>
                    <a:pt x="52393" y="158"/>
                  </a:lnTo>
                  <a:lnTo>
                    <a:pt x="49529" y="454"/>
                  </a:lnTo>
                  <a:lnTo>
                    <a:pt x="46717" y="874"/>
                  </a:lnTo>
                  <a:lnTo>
                    <a:pt x="43958" y="1450"/>
                  </a:lnTo>
                  <a:lnTo>
                    <a:pt x="41233" y="2148"/>
                  </a:lnTo>
                  <a:lnTo>
                    <a:pt x="38561" y="2969"/>
                  </a:lnTo>
                  <a:lnTo>
                    <a:pt x="35959" y="3930"/>
                  </a:lnTo>
                  <a:lnTo>
                    <a:pt x="33410" y="5013"/>
                  </a:lnTo>
                  <a:lnTo>
                    <a:pt x="30930" y="6200"/>
                  </a:lnTo>
                  <a:lnTo>
                    <a:pt x="28520" y="7527"/>
                  </a:lnTo>
                  <a:lnTo>
                    <a:pt x="26179" y="8942"/>
                  </a:lnTo>
                  <a:lnTo>
                    <a:pt x="23909" y="10479"/>
                  </a:lnTo>
                  <a:lnTo>
                    <a:pt x="21726" y="12103"/>
                  </a:lnTo>
                  <a:lnTo>
                    <a:pt x="19630" y="13849"/>
                  </a:lnTo>
                  <a:lnTo>
                    <a:pt x="17605" y="15683"/>
                  </a:lnTo>
                  <a:lnTo>
                    <a:pt x="15684" y="17604"/>
                  </a:lnTo>
                  <a:lnTo>
                    <a:pt x="13850" y="19630"/>
                  </a:lnTo>
                  <a:lnTo>
                    <a:pt x="12121" y="21726"/>
                  </a:lnTo>
                  <a:lnTo>
                    <a:pt x="10479" y="23909"/>
                  </a:lnTo>
                  <a:lnTo>
                    <a:pt x="8943" y="26179"/>
                  </a:lnTo>
                  <a:lnTo>
                    <a:pt x="7528" y="28519"/>
                  </a:lnTo>
                  <a:lnTo>
                    <a:pt x="6218" y="30929"/>
                  </a:lnTo>
                  <a:lnTo>
                    <a:pt x="5013" y="33409"/>
                  </a:lnTo>
                  <a:lnTo>
                    <a:pt x="3930" y="35959"/>
                  </a:lnTo>
                  <a:lnTo>
                    <a:pt x="2987" y="38561"/>
                  </a:lnTo>
                  <a:lnTo>
                    <a:pt x="2149" y="41233"/>
                  </a:lnTo>
                  <a:lnTo>
                    <a:pt x="1450" y="43940"/>
                  </a:lnTo>
                  <a:lnTo>
                    <a:pt x="892" y="46716"/>
                  </a:lnTo>
                  <a:lnTo>
                    <a:pt x="455" y="49528"/>
                  </a:lnTo>
                  <a:lnTo>
                    <a:pt x="158" y="52392"/>
                  </a:lnTo>
                  <a:lnTo>
                    <a:pt x="18" y="55291"/>
                  </a:lnTo>
                  <a:lnTo>
                    <a:pt x="1" y="56758"/>
                  </a:lnTo>
                  <a:lnTo>
                    <a:pt x="18" y="58470"/>
                  </a:lnTo>
                  <a:lnTo>
                    <a:pt x="228" y="61875"/>
                  </a:lnTo>
                  <a:lnTo>
                    <a:pt x="630" y="65228"/>
                  </a:lnTo>
                  <a:lnTo>
                    <a:pt x="1223" y="68511"/>
                  </a:lnTo>
                  <a:lnTo>
                    <a:pt x="2009" y="71742"/>
                  </a:lnTo>
                  <a:lnTo>
                    <a:pt x="2970" y="74886"/>
                  </a:lnTo>
                  <a:lnTo>
                    <a:pt x="4105" y="77942"/>
                  </a:lnTo>
                  <a:lnTo>
                    <a:pt x="5415" y="80928"/>
                  </a:lnTo>
                  <a:lnTo>
                    <a:pt x="6882" y="83810"/>
                  </a:lnTo>
                  <a:lnTo>
                    <a:pt x="8506" y="86604"/>
                  </a:lnTo>
                  <a:lnTo>
                    <a:pt x="10270" y="89294"/>
                  </a:lnTo>
                  <a:lnTo>
                    <a:pt x="12191" y="91878"/>
                  </a:lnTo>
                  <a:lnTo>
                    <a:pt x="14252" y="94341"/>
                  </a:lnTo>
                  <a:lnTo>
                    <a:pt x="16452" y="96681"/>
                  </a:lnTo>
                  <a:lnTo>
                    <a:pt x="18775" y="98899"/>
                  </a:lnTo>
                  <a:lnTo>
                    <a:pt x="21220" y="100977"/>
                  </a:lnTo>
                  <a:lnTo>
                    <a:pt x="22495" y="101972"/>
                  </a:lnTo>
                  <a:lnTo>
                    <a:pt x="47817" y="76650"/>
                  </a:lnTo>
                  <a:lnTo>
                    <a:pt x="47101" y="76318"/>
                  </a:lnTo>
                  <a:lnTo>
                    <a:pt x="45739" y="75567"/>
                  </a:lnTo>
                  <a:lnTo>
                    <a:pt x="44429" y="74746"/>
                  </a:lnTo>
                  <a:lnTo>
                    <a:pt x="43189" y="73821"/>
                  </a:lnTo>
                  <a:lnTo>
                    <a:pt x="42019" y="72825"/>
                  </a:lnTo>
                  <a:lnTo>
                    <a:pt x="40919" y="71742"/>
                  </a:lnTo>
                  <a:lnTo>
                    <a:pt x="39906" y="70590"/>
                  </a:lnTo>
                  <a:lnTo>
                    <a:pt x="38963" y="69367"/>
                  </a:lnTo>
                  <a:lnTo>
                    <a:pt x="38107" y="68075"/>
                  </a:lnTo>
                  <a:lnTo>
                    <a:pt x="37356" y="66730"/>
                  </a:lnTo>
                  <a:lnTo>
                    <a:pt x="36675" y="65316"/>
                  </a:lnTo>
                  <a:lnTo>
                    <a:pt x="36116" y="63866"/>
                  </a:lnTo>
                  <a:lnTo>
                    <a:pt x="35662" y="62347"/>
                  </a:lnTo>
                  <a:lnTo>
                    <a:pt x="35296" y="60792"/>
                  </a:lnTo>
                  <a:lnTo>
                    <a:pt x="35069" y="59203"/>
                  </a:lnTo>
                  <a:lnTo>
                    <a:pt x="34946" y="57579"/>
                  </a:lnTo>
                  <a:lnTo>
                    <a:pt x="34929" y="56758"/>
                  </a:lnTo>
                  <a:lnTo>
                    <a:pt x="34946" y="55623"/>
                  </a:lnTo>
                  <a:lnTo>
                    <a:pt x="35173" y="53423"/>
                  </a:lnTo>
                  <a:lnTo>
                    <a:pt x="35610" y="51292"/>
                  </a:lnTo>
                  <a:lnTo>
                    <a:pt x="36256" y="49249"/>
                  </a:lnTo>
                  <a:lnTo>
                    <a:pt x="37077" y="47293"/>
                  </a:lnTo>
                  <a:lnTo>
                    <a:pt x="38090" y="45424"/>
                  </a:lnTo>
                  <a:lnTo>
                    <a:pt x="39260" y="43695"/>
                  </a:lnTo>
                  <a:lnTo>
                    <a:pt x="40605" y="42071"/>
                  </a:lnTo>
                  <a:lnTo>
                    <a:pt x="42089" y="40587"/>
                  </a:lnTo>
                  <a:lnTo>
                    <a:pt x="43696" y="39259"/>
                  </a:lnTo>
                  <a:lnTo>
                    <a:pt x="45442" y="38072"/>
                  </a:lnTo>
                  <a:lnTo>
                    <a:pt x="47311" y="37076"/>
                  </a:lnTo>
                  <a:lnTo>
                    <a:pt x="49267" y="36238"/>
                  </a:lnTo>
                  <a:lnTo>
                    <a:pt x="51310" y="35609"/>
                  </a:lnTo>
                  <a:lnTo>
                    <a:pt x="53441" y="35173"/>
                  </a:lnTo>
                  <a:lnTo>
                    <a:pt x="55641" y="34946"/>
                  </a:lnTo>
                  <a:lnTo>
                    <a:pt x="56759" y="34928"/>
                  </a:lnTo>
                  <a:lnTo>
                    <a:pt x="57580" y="34928"/>
                  </a:lnTo>
                  <a:lnTo>
                    <a:pt x="59204" y="35051"/>
                  </a:lnTo>
                  <a:lnTo>
                    <a:pt x="60810" y="35295"/>
                  </a:lnTo>
                  <a:lnTo>
                    <a:pt x="62365" y="35644"/>
                  </a:lnTo>
                  <a:lnTo>
                    <a:pt x="63867" y="36116"/>
                  </a:lnTo>
                  <a:lnTo>
                    <a:pt x="65316" y="36675"/>
                  </a:lnTo>
                  <a:lnTo>
                    <a:pt x="66731" y="37338"/>
                  </a:lnTo>
                  <a:lnTo>
                    <a:pt x="68075" y="38089"/>
                  </a:lnTo>
                  <a:lnTo>
                    <a:pt x="69368" y="38945"/>
                  </a:lnTo>
                  <a:lnTo>
                    <a:pt x="70590" y="39888"/>
                  </a:lnTo>
                  <a:lnTo>
                    <a:pt x="71743" y="40901"/>
                  </a:lnTo>
                  <a:lnTo>
                    <a:pt x="72826" y="42001"/>
                  </a:lnTo>
                  <a:lnTo>
                    <a:pt x="73821" y="43171"/>
                  </a:lnTo>
                  <a:lnTo>
                    <a:pt x="74747" y="44429"/>
                  </a:lnTo>
                  <a:lnTo>
                    <a:pt x="75585" y="45721"/>
                  </a:lnTo>
                  <a:lnTo>
                    <a:pt x="76318" y="47101"/>
                  </a:lnTo>
                  <a:lnTo>
                    <a:pt x="76650" y="47799"/>
                  </a:lnTo>
                  <a:lnTo>
                    <a:pt x="101973" y="22476"/>
                  </a:lnTo>
                  <a:lnTo>
                    <a:pt x="100978" y="21219"/>
                  </a:lnTo>
                  <a:lnTo>
                    <a:pt x="98899" y="18774"/>
                  </a:lnTo>
                  <a:lnTo>
                    <a:pt x="96681" y="16451"/>
                  </a:lnTo>
                  <a:lnTo>
                    <a:pt x="94341" y="14251"/>
                  </a:lnTo>
                  <a:lnTo>
                    <a:pt x="91879" y="12190"/>
                  </a:lnTo>
                  <a:lnTo>
                    <a:pt x="89294" y="10269"/>
                  </a:lnTo>
                  <a:lnTo>
                    <a:pt x="86605" y="8488"/>
                  </a:lnTo>
                  <a:lnTo>
                    <a:pt x="83828" y="6864"/>
                  </a:lnTo>
                  <a:lnTo>
                    <a:pt x="80929" y="5397"/>
                  </a:lnTo>
                  <a:lnTo>
                    <a:pt x="77960" y="4087"/>
                  </a:lnTo>
                  <a:lnTo>
                    <a:pt x="74886" y="2952"/>
                  </a:lnTo>
                  <a:lnTo>
                    <a:pt x="71743" y="1991"/>
                  </a:lnTo>
                  <a:lnTo>
                    <a:pt x="68530" y="1223"/>
                  </a:lnTo>
                  <a:lnTo>
                    <a:pt x="65229" y="612"/>
                  </a:lnTo>
                  <a:lnTo>
                    <a:pt x="61893" y="210"/>
                  </a:lnTo>
                  <a:lnTo>
                    <a:pt x="58488" y="18"/>
                  </a:lnTo>
                  <a:lnTo>
                    <a:pt x="56759"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54" name="Google Shape;554;p42"/>
          <p:cNvGrpSpPr/>
          <p:nvPr/>
        </p:nvGrpSpPr>
        <p:grpSpPr>
          <a:xfrm>
            <a:off x="761948" y="4603434"/>
            <a:ext cx="1190118" cy="210542"/>
            <a:chOff x="990623" y="4603434"/>
            <a:chExt cx="1190118" cy="210542"/>
          </a:xfrm>
        </p:grpSpPr>
        <p:sp>
          <p:nvSpPr>
            <p:cNvPr id="555" name="Google Shape;555;p42"/>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2"/>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42"/>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42"/>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42"/>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42"/>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61" name="Google Shape;561;p42"/>
          <p:cNvSpPr txBox="1"/>
          <p:nvPr>
            <p:ph idx="1" type="body"/>
          </p:nvPr>
        </p:nvSpPr>
        <p:spPr>
          <a:xfrm>
            <a:off x="5207050" y="1514350"/>
            <a:ext cx="1904700" cy="10575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562" name="Google Shape;562;p42"/>
          <p:cNvSpPr txBox="1"/>
          <p:nvPr>
            <p:ph type="title"/>
          </p:nvPr>
        </p:nvSpPr>
        <p:spPr>
          <a:xfrm>
            <a:off x="761950" y="2219400"/>
            <a:ext cx="4445100" cy="2114400"/>
          </a:xfrm>
          <a:prstGeom prst="rect">
            <a:avLst/>
          </a:prstGeom>
        </p:spPr>
        <p:txBody>
          <a:bodyPr anchorCtr="0" anchor="t" bIns="0" lIns="0" spcFirstLastPara="1" rIns="228600" wrap="square" tIns="0">
            <a:noAutofit/>
          </a:bodyPr>
          <a:lstStyle>
            <a:lvl1pPr lvl="0" rtl="0">
              <a:spcBef>
                <a:spcPts val="0"/>
              </a:spcBef>
              <a:spcAft>
                <a:spcPts val="0"/>
              </a:spcAft>
              <a:buNone/>
              <a:defRPr sz="3600"/>
            </a:lvl1pPr>
            <a:lvl2pPr lvl="1" rtl="0">
              <a:spcBef>
                <a:spcPts val="0"/>
              </a:spcBef>
              <a:spcAft>
                <a:spcPts val="0"/>
              </a:spcAft>
              <a:buNone/>
              <a:defRPr sz="3600"/>
            </a:lvl2pPr>
            <a:lvl3pPr lvl="2" rtl="0">
              <a:spcBef>
                <a:spcPts val="0"/>
              </a:spcBef>
              <a:spcAft>
                <a:spcPts val="0"/>
              </a:spcAft>
              <a:buNone/>
              <a:defRPr sz="3600"/>
            </a:lvl3pPr>
            <a:lvl4pPr lvl="3" rtl="0">
              <a:spcBef>
                <a:spcPts val="0"/>
              </a:spcBef>
              <a:spcAft>
                <a:spcPts val="0"/>
              </a:spcAft>
              <a:buNone/>
              <a:defRPr sz="3600"/>
            </a:lvl4pPr>
            <a:lvl5pPr lvl="4" rtl="0">
              <a:spcBef>
                <a:spcPts val="0"/>
              </a:spcBef>
              <a:spcAft>
                <a:spcPts val="0"/>
              </a:spcAft>
              <a:buNone/>
              <a:defRPr sz="3600"/>
            </a:lvl5pPr>
            <a:lvl6pPr lvl="5" rtl="0">
              <a:spcBef>
                <a:spcPts val="0"/>
              </a:spcBef>
              <a:spcAft>
                <a:spcPts val="0"/>
              </a:spcAft>
              <a:buNone/>
              <a:defRPr sz="3600"/>
            </a:lvl6pPr>
            <a:lvl7pPr lvl="6" rtl="0">
              <a:spcBef>
                <a:spcPts val="0"/>
              </a:spcBef>
              <a:spcAft>
                <a:spcPts val="0"/>
              </a:spcAft>
              <a:buNone/>
              <a:defRPr sz="3600"/>
            </a:lvl7pPr>
            <a:lvl8pPr lvl="7" rtl="0">
              <a:spcBef>
                <a:spcPts val="0"/>
              </a:spcBef>
              <a:spcAft>
                <a:spcPts val="0"/>
              </a:spcAft>
              <a:buNone/>
              <a:defRPr sz="3600"/>
            </a:lvl8pPr>
            <a:lvl9pPr lvl="8" rtl="0">
              <a:spcBef>
                <a:spcPts val="0"/>
              </a:spcBef>
              <a:spcAft>
                <a:spcPts val="0"/>
              </a:spcAft>
              <a:buNone/>
              <a:defRPr sz="36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6" name="Shape 46"/>
        <p:cNvGrpSpPr/>
        <p:nvPr/>
      </p:nvGrpSpPr>
      <p:grpSpPr>
        <a:xfrm>
          <a:off x="0" y="0"/>
          <a:ext cx="0" cy="0"/>
          <a:chOff x="0" y="0"/>
          <a:chExt cx="0" cy="0"/>
        </a:xfrm>
      </p:grpSpPr>
      <p:sp>
        <p:nvSpPr>
          <p:cNvPr id="47" name="Google Shape;47;p5"/>
          <p:cNvSpPr txBox="1"/>
          <p:nvPr>
            <p:ph type="title"/>
          </p:nvPr>
        </p:nvSpPr>
        <p:spPr>
          <a:xfrm>
            <a:off x="180900" y="446900"/>
            <a:ext cx="8782200" cy="5727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48" name="Google Shape;48;p5"/>
          <p:cNvSpPr txBox="1"/>
          <p:nvPr>
            <p:ph idx="1" type="body"/>
          </p:nvPr>
        </p:nvSpPr>
        <p:spPr>
          <a:xfrm>
            <a:off x="180900" y="1143700"/>
            <a:ext cx="4122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9" name="Google Shape;49;p5"/>
          <p:cNvSpPr txBox="1"/>
          <p:nvPr>
            <p:ph idx="2" type="body"/>
          </p:nvPr>
        </p:nvSpPr>
        <p:spPr>
          <a:xfrm>
            <a:off x="4840395" y="1143700"/>
            <a:ext cx="4122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50" name="Google Shape;50;p5"/>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Title + photo">
  <p:cSld name="CUSTOM_1">
    <p:spTree>
      <p:nvGrpSpPr>
        <p:cNvPr id="563" name="Shape 563"/>
        <p:cNvGrpSpPr/>
        <p:nvPr/>
      </p:nvGrpSpPr>
      <p:grpSpPr>
        <a:xfrm>
          <a:off x="0" y="0"/>
          <a:ext cx="0" cy="0"/>
          <a:chOff x="0" y="0"/>
          <a:chExt cx="0" cy="0"/>
        </a:xfrm>
      </p:grpSpPr>
      <p:grpSp>
        <p:nvGrpSpPr>
          <p:cNvPr id="564" name="Google Shape;564;p43"/>
          <p:cNvGrpSpPr/>
          <p:nvPr/>
        </p:nvGrpSpPr>
        <p:grpSpPr>
          <a:xfrm>
            <a:off x="761948" y="4603434"/>
            <a:ext cx="1190118" cy="210542"/>
            <a:chOff x="990623" y="4603434"/>
            <a:chExt cx="1190118" cy="210542"/>
          </a:xfrm>
        </p:grpSpPr>
        <p:sp>
          <p:nvSpPr>
            <p:cNvPr id="565" name="Google Shape;565;p43"/>
            <p:cNvSpPr/>
            <p:nvPr/>
          </p:nvSpPr>
          <p:spPr>
            <a:xfrm>
              <a:off x="990623"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43"/>
            <p:cNvSpPr/>
            <p:nvPr/>
          </p:nvSpPr>
          <p:spPr>
            <a:xfrm>
              <a:off x="1683736"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43"/>
            <p:cNvSpPr/>
            <p:nvPr/>
          </p:nvSpPr>
          <p:spPr>
            <a:xfrm>
              <a:off x="1830708"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43"/>
            <p:cNvSpPr/>
            <p:nvPr/>
          </p:nvSpPr>
          <p:spPr>
            <a:xfrm>
              <a:off x="1864815"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3"/>
            <p:cNvSpPr/>
            <p:nvPr/>
          </p:nvSpPr>
          <p:spPr>
            <a:xfrm>
              <a:off x="1980201"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43"/>
            <p:cNvSpPr/>
            <p:nvPr/>
          </p:nvSpPr>
          <p:spPr>
            <a:xfrm>
              <a:off x="2082515"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1" name="Google Shape;571;p43"/>
          <p:cNvSpPr txBox="1"/>
          <p:nvPr>
            <p:ph type="title"/>
          </p:nvPr>
        </p:nvSpPr>
        <p:spPr>
          <a:xfrm>
            <a:off x="761950" y="2219400"/>
            <a:ext cx="3174900" cy="1762200"/>
          </a:xfrm>
          <a:prstGeom prst="rect">
            <a:avLst/>
          </a:prstGeom>
        </p:spPr>
        <p:txBody>
          <a:bodyPr anchorCtr="0" anchor="t" bIns="0" lIns="0" spcFirstLastPara="1" rIns="228600" wrap="square" tIns="0">
            <a:noAutofit/>
          </a:bodyPr>
          <a:lstStyle>
            <a:lvl1pPr lvl="0" rtl="0">
              <a:spcBef>
                <a:spcPts val="0"/>
              </a:spcBef>
              <a:spcAft>
                <a:spcPts val="0"/>
              </a:spcAft>
              <a:buNone/>
              <a:defRPr sz="3600"/>
            </a:lvl1pPr>
            <a:lvl2pPr lvl="1" rtl="0">
              <a:spcBef>
                <a:spcPts val="0"/>
              </a:spcBef>
              <a:spcAft>
                <a:spcPts val="0"/>
              </a:spcAft>
              <a:buNone/>
              <a:defRPr sz="3600"/>
            </a:lvl2pPr>
            <a:lvl3pPr lvl="2" rtl="0">
              <a:spcBef>
                <a:spcPts val="0"/>
              </a:spcBef>
              <a:spcAft>
                <a:spcPts val="0"/>
              </a:spcAft>
              <a:buNone/>
              <a:defRPr sz="3600"/>
            </a:lvl3pPr>
            <a:lvl4pPr lvl="3" rtl="0">
              <a:spcBef>
                <a:spcPts val="0"/>
              </a:spcBef>
              <a:spcAft>
                <a:spcPts val="0"/>
              </a:spcAft>
              <a:buNone/>
              <a:defRPr sz="3600"/>
            </a:lvl4pPr>
            <a:lvl5pPr lvl="4" rtl="0">
              <a:spcBef>
                <a:spcPts val="0"/>
              </a:spcBef>
              <a:spcAft>
                <a:spcPts val="0"/>
              </a:spcAft>
              <a:buNone/>
              <a:defRPr sz="3600"/>
            </a:lvl5pPr>
            <a:lvl6pPr lvl="5" rtl="0">
              <a:spcBef>
                <a:spcPts val="0"/>
              </a:spcBef>
              <a:spcAft>
                <a:spcPts val="0"/>
              </a:spcAft>
              <a:buNone/>
              <a:defRPr sz="3600"/>
            </a:lvl6pPr>
            <a:lvl7pPr lvl="6" rtl="0">
              <a:spcBef>
                <a:spcPts val="0"/>
              </a:spcBef>
              <a:spcAft>
                <a:spcPts val="0"/>
              </a:spcAft>
              <a:buNone/>
              <a:defRPr sz="3600"/>
            </a:lvl7pPr>
            <a:lvl8pPr lvl="7" rtl="0">
              <a:spcBef>
                <a:spcPts val="0"/>
              </a:spcBef>
              <a:spcAft>
                <a:spcPts val="0"/>
              </a:spcAft>
              <a:buNone/>
              <a:defRPr sz="3600"/>
            </a:lvl8pPr>
            <a:lvl9pPr lvl="8" rtl="0">
              <a:spcBef>
                <a:spcPts val="0"/>
              </a:spcBef>
              <a:spcAft>
                <a:spcPts val="0"/>
              </a:spcAft>
              <a:buNone/>
              <a:defRPr sz="36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3_Break">
  <p:cSld name="CUSTOM_2">
    <p:spTree>
      <p:nvGrpSpPr>
        <p:cNvPr id="572" name="Shape 572"/>
        <p:cNvGrpSpPr/>
        <p:nvPr/>
      </p:nvGrpSpPr>
      <p:grpSpPr>
        <a:xfrm>
          <a:off x="0" y="0"/>
          <a:ext cx="0" cy="0"/>
          <a:chOff x="0" y="0"/>
          <a:chExt cx="0" cy="0"/>
        </a:xfrm>
      </p:grpSpPr>
      <p:sp>
        <p:nvSpPr>
          <p:cNvPr id="573" name="Google Shape;573;p44"/>
          <p:cNvSpPr txBox="1"/>
          <p:nvPr>
            <p:ph type="title"/>
          </p:nvPr>
        </p:nvSpPr>
        <p:spPr>
          <a:xfrm>
            <a:off x="761950" y="809375"/>
            <a:ext cx="5080200" cy="17625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574" name="Google Shape;574;p44"/>
          <p:cNvGrpSpPr/>
          <p:nvPr/>
        </p:nvGrpSpPr>
        <p:grpSpPr>
          <a:xfrm>
            <a:off x="614120" y="4568626"/>
            <a:ext cx="1565658" cy="245350"/>
            <a:chOff x="614120" y="4568626"/>
            <a:chExt cx="1565658" cy="245350"/>
          </a:xfrm>
        </p:grpSpPr>
        <p:grpSp>
          <p:nvGrpSpPr>
            <p:cNvPr id="575" name="Google Shape;575;p44"/>
            <p:cNvGrpSpPr/>
            <p:nvPr/>
          </p:nvGrpSpPr>
          <p:grpSpPr>
            <a:xfrm>
              <a:off x="614120" y="4568626"/>
              <a:ext cx="290167" cy="233377"/>
              <a:chOff x="614120" y="4568626"/>
              <a:chExt cx="290167" cy="233377"/>
            </a:xfrm>
          </p:grpSpPr>
          <p:sp>
            <p:nvSpPr>
              <p:cNvPr id="576" name="Google Shape;576;p44"/>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44"/>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44"/>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44"/>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0" name="Google Shape;580;p44"/>
            <p:cNvGrpSpPr/>
            <p:nvPr/>
          </p:nvGrpSpPr>
          <p:grpSpPr>
            <a:xfrm>
              <a:off x="989660" y="4603434"/>
              <a:ext cx="1190118" cy="210542"/>
              <a:chOff x="989660" y="4603434"/>
              <a:chExt cx="1190118" cy="210542"/>
            </a:xfrm>
          </p:grpSpPr>
          <p:sp>
            <p:nvSpPr>
              <p:cNvPr id="581" name="Google Shape;581;p44"/>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82" name="Google Shape;582;p44"/>
              <p:cNvGrpSpPr/>
              <p:nvPr/>
            </p:nvGrpSpPr>
            <p:grpSpPr>
              <a:xfrm>
                <a:off x="1682774" y="4617610"/>
                <a:ext cx="497005" cy="149188"/>
                <a:chOff x="1682774" y="4617610"/>
                <a:chExt cx="497005" cy="149188"/>
              </a:xfrm>
            </p:grpSpPr>
            <p:sp>
              <p:nvSpPr>
                <p:cNvPr id="583" name="Google Shape;583;p44"/>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44"/>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44"/>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44"/>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44"/>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_Break + image">
  <p:cSld name="CUSTOM_2_4">
    <p:spTree>
      <p:nvGrpSpPr>
        <p:cNvPr id="588" name="Shape 588"/>
        <p:cNvGrpSpPr/>
        <p:nvPr/>
      </p:nvGrpSpPr>
      <p:grpSpPr>
        <a:xfrm>
          <a:off x="0" y="0"/>
          <a:ext cx="0" cy="0"/>
          <a:chOff x="0" y="0"/>
          <a:chExt cx="0" cy="0"/>
        </a:xfrm>
      </p:grpSpPr>
      <p:sp>
        <p:nvSpPr>
          <p:cNvPr id="589" name="Google Shape;589;p45"/>
          <p:cNvSpPr txBox="1"/>
          <p:nvPr>
            <p:ph type="title"/>
          </p:nvPr>
        </p:nvSpPr>
        <p:spPr>
          <a:xfrm>
            <a:off x="761950" y="809375"/>
            <a:ext cx="3175200" cy="17625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590" name="Google Shape;590;p45"/>
          <p:cNvGrpSpPr/>
          <p:nvPr/>
        </p:nvGrpSpPr>
        <p:grpSpPr>
          <a:xfrm>
            <a:off x="614120" y="4568626"/>
            <a:ext cx="1565658" cy="245350"/>
            <a:chOff x="614120" y="4568626"/>
            <a:chExt cx="1565658" cy="245350"/>
          </a:xfrm>
        </p:grpSpPr>
        <p:grpSp>
          <p:nvGrpSpPr>
            <p:cNvPr id="591" name="Google Shape;591;p45"/>
            <p:cNvGrpSpPr/>
            <p:nvPr/>
          </p:nvGrpSpPr>
          <p:grpSpPr>
            <a:xfrm>
              <a:off x="614120" y="4568626"/>
              <a:ext cx="290167" cy="233377"/>
              <a:chOff x="614120" y="4568626"/>
              <a:chExt cx="290167" cy="233377"/>
            </a:xfrm>
          </p:grpSpPr>
          <p:sp>
            <p:nvSpPr>
              <p:cNvPr id="592" name="Google Shape;592;p45"/>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45"/>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45"/>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45"/>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96" name="Google Shape;596;p45"/>
            <p:cNvGrpSpPr/>
            <p:nvPr/>
          </p:nvGrpSpPr>
          <p:grpSpPr>
            <a:xfrm>
              <a:off x="989660" y="4603434"/>
              <a:ext cx="1190118" cy="210542"/>
              <a:chOff x="989660" y="4603434"/>
              <a:chExt cx="1190118" cy="210542"/>
            </a:xfrm>
          </p:grpSpPr>
          <p:sp>
            <p:nvSpPr>
              <p:cNvPr id="597" name="Google Shape;597;p45"/>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8" name="Google Shape;598;p45"/>
              <p:cNvGrpSpPr/>
              <p:nvPr/>
            </p:nvGrpSpPr>
            <p:grpSpPr>
              <a:xfrm>
                <a:off x="1682774" y="4617610"/>
                <a:ext cx="497005" cy="149188"/>
                <a:chOff x="1682774" y="4617610"/>
                <a:chExt cx="497005" cy="149188"/>
              </a:xfrm>
            </p:grpSpPr>
            <p:sp>
              <p:nvSpPr>
                <p:cNvPr id="599" name="Google Shape;599;p45"/>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45"/>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45"/>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45"/>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45"/>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Content">
  <p:cSld name="CUSTOM_2_3">
    <p:spTree>
      <p:nvGrpSpPr>
        <p:cNvPr id="604" name="Shape 604"/>
        <p:cNvGrpSpPr/>
        <p:nvPr/>
      </p:nvGrpSpPr>
      <p:grpSpPr>
        <a:xfrm>
          <a:off x="0" y="0"/>
          <a:ext cx="0" cy="0"/>
          <a:chOff x="0" y="0"/>
          <a:chExt cx="0" cy="0"/>
        </a:xfrm>
      </p:grpSpPr>
      <p:sp>
        <p:nvSpPr>
          <p:cNvPr id="605" name="Google Shape;605;p46"/>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606" name="Google Shape;606;p46"/>
          <p:cNvSpPr txBox="1"/>
          <p:nvPr>
            <p:ph idx="1" type="body"/>
          </p:nvPr>
        </p:nvSpPr>
        <p:spPr>
          <a:xfrm>
            <a:off x="762025" y="1514225"/>
            <a:ext cx="50802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607" name="Google Shape;607;p46"/>
          <p:cNvGrpSpPr/>
          <p:nvPr/>
        </p:nvGrpSpPr>
        <p:grpSpPr>
          <a:xfrm>
            <a:off x="614120" y="4568626"/>
            <a:ext cx="1565658" cy="245350"/>
            <a:chOff x="614120" y="4568626"/>
            <a:chExt cx="1565658" cy="245350"/>
          </a:xfrm>
        </p:grpSpPr>
        <p:grpSp>
          <p:nvGrpSpPr>
            <p:cNvPr id="608" name="Google Shape;608;p46"/>
            <p:cNvGrpSpPr/>
            <p:nvPr/>
          </p:nvGrpSpPr>
          <p:grpSpPr>
            <a:xfrm>
              <a:off x="614120" y="4568626"/>
              <a:ext cx="290167" cy="233377"/>
              <a:chOff x="614120" y="4568626"/>
              <a:chExt cx="290167" cy="233377"/>
            </a:xfrm>
          </p:grpSpPr>
          <p:sp>
            <p:nvSpPr>
              <p:cNvPr id="609" name="Google Shape;609;p46"/>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46"/>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46"/>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46"/>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3" name="Google Shape;613;p46"/>
            <p:cNvGrpSpPr/>
            <p:nvPr/>
          </p:nvGrpSpPr>
          <p:grpSpPr>
            <a:xfrm>
              <a:off x="989660" y="4603434"/>
              <a:ext cx="1190118" cy="210542"/>
              <a:chOff x="989660" y="4603434"/>
              <a:chExt cx="1190118" cy="210542"/>
            </a:xfrm>
          </p:grpSpPr>
          <p:sp>
            <p:nvSpPr>
              <p:cNvPr id="614" name="Google Shape;614;p46"/>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5" name="Google Shape;615;p46"/>
              <p:cNvGrpSpPr/>
              <p:nvPr/>
            </p:nvGrpSpPr>
            <p:grpSpPr>
              <a:xfrm>
                <a:off x="1682774" y="4617610"/>
                <a:ext cx="497005" cy="149188"/>
                <a:chOff x="1682774" y="4617610"/>
                <a:chExt cx="497005" cy="149188"/>
              </a:xfrm>
            </p:grpSpPr>
            <p:sp>
              <p:nvSpPr>
                <p:cNvPr id="616" name="Google Shape;616;p46"/>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46"/>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46"/>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46"/>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46"/>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6_Two columns">
  <p:cSld name="CUSTOM_2_2">
    <p:spTree>
      <p:nvGrpSpPr>
        <p:cNvPr id="621" name="Shape 621"/>
        <p:cNvGrpSpPr/>
        <p:nvPr/>
      </p:nvGrpSpPr>
      <p:grpSpPr>
        <a:xfrm>
          <a:off x="0" y="0"/>
          <a:ext cx="0" cy="0"/>
          <a:chOff x="0" y="0"/>
          <a:chExt cx="0" cy="0"/>
        </a:xfrm>
      </p:grpSpPr>
      <p:sp>
        <p:nvSpPr>
          <p:cNvPr id="622" name="Google Shape;622;p47"/>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623" name="Google Shape;623;p47"/>
          <p:cNvSpPr txBox="1"/>
          <p:nvPr>
            <p:ph idx="1" type="body"/>
          </p:nvPr>
        </p:nvSpPr>
        <p:spPr>
          <a:xfrm>
            <a:off x="762025" y="1514225"/>
            <a:ext cx="3810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24" name="Google Shape;624;p47"/>
          <p:cNvSpPr txBox="1"/>
          <p:nvPr>
            <p:ph idx="2" type="body"/>
          </p:nvPr>
        </p:nvSpPr>
        <p:spPr>
          <a:xfrm>
            <a:off x="4571950" y="1514225"/>
            <a:ext cx="3810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625" name="Google Shape;625;p47"/>
          <p:cNvGrpSpPr/>
          <p:nvPr/>
        </p:nvGrpSpPr>
        <p:grpSpPr>
          <a:xfrm>
            <a:off x="614120" y="4568626"/>
            <a:ext cx="1565658" cy="245350"/>
            <a:chOff x="614120" y="4568626"/>
            <a:chExt cx="1565658" cy="245350"/>
          </a:xfrm>
        </p:grpSpPr>
        <p:grpSp>
          <p:nvGrpSpPr>
            <p:cNvPr id="626" name="Google Shape;626;p47"/>
            <p:cNvGrpSpPr/>
            <p:nvPr/>
          </p:nvGrpSpPr>
          <p:grpSpPr>
            <a:xfrm>
              <a:off x="614120" y="4568626"/>
              <a:ext cx="290167" cy="233377"/>
              <a:chOff x="614120" y="4568626"/>
              <a:chExt cx="290167" cy="233377"/>
            </a:xfrm>
          </p:grpSpPr>
          <p:sp>
            <p:nvSpPr>
              <p:cNvPr id="627" name="Google Shape;627;p47"/>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47"/>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47"/>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47"/>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1" name="Google Shape;631;p47"/>
            <p:cNvGrpSpPr/>
            <p:nvPr/>
          </p:nvGrpSpPr>
          <p:grpSpPr>
            <a:xfrm>
              <a:off x="989660" y="4603434"/>
              <a:ext cx="1190118" cy="210542"/>
              <a:chOff x="989660" y="4603434"/>
              <a:chExt cx="1190118" cy="210542"/>
            </a:xfrm>
          </p:grpSpPr>
          <p:sp>
            <p:nvSpPr>
              <p:cNvPr id="632" name="Google Shape;632;p47"/>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3" name="Google Shape;633;p47"/>
              <p:cNvGrpSpPr/>
              <p:nvPr/>
            </p:nvGrpSpPr>
            <p:grpSpPr>
              <a:xfrm>
                <a:off x="1682774" y="4617610"/>
                <a:ext cx="497005" cy="149188"/>
                <a:chOff x="1682774" y="4617610"/>
                <a:chExt cx="497005" cy="149188"/>
              </a:xfrm>
            </p:grpSpPr>
            <p:sp>
              <p:nvSpPr>
                <p:cNvPr id="634" name="Google Shape;634;p47"/>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47"/>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47"/>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47"/>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47"/>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7_Three columns">
  <p:cSld name="CUSTOM_3">
    <p:spTree>
      <p:nvGrpSpPr>
        <p:cNvPr id="639" name="Shape 639"/>
        <p:cNvGrpSpPr/>
        <p:nvPr/>
      </p:nvGrpSpPr>
      <p:grpSpPr>
        <a:xfrm>
          <a:off x="0" y="0"/>
          <a:ext cx="0" cy="0"/>
          <a:chOff x="0" y="0"/>
          <a:chExt cx="0" cy="0"/>
        </a:xfrm>
      </p:grpSpPr>
      <p:sp>
        <p:nvSpPr>
          <p:cNvPr id="640" name="Google Shape;640;p48"/>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641" name="Google Shape;641;p48"/>
          <p:cNvGrpSpPr/>
          <p:nvPr/>
        </p:nvGrpSpPr>
        <p:grpSpPr>
          <a:xfrm>
            <a:off x="614120" y="4568626"/>
            <a:ext cx="1565658" cy="245350"/>
            <a:chOff x="614120" y="4568626"/>
            <a:chExt cx="1565658" cy="245350"/>
          </a:xfrm>
        </p:grpSpPr>
        <p:grpSp>
          <p:nvGrpSpPr>
            <p:cNvPr id="642" name="Google Shape;642;p48"/>
            <p:cNvGrpSpPr/>
            <p:nvPr/>
          </p:nvGrpSpPr>
          <p:grpSpPr>
            <a:xfrm>
              <a:off x="614120" y="4568626"/>
              <a:ext cx="290167" cy="233377"/>
              <a:chOff x="614120" y="4568626"/>
              <a:chExt cx="290167" cy="233377"/>
            </a:xfrm>
          </p:grpSpPr>
          <p:sp>
            <p:nvSpPr>
              <p:cNvPr id="643" name="Google Shape;643;p48"/>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48"/>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48"/>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48"/>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47" name="Google Shape;647;p48"/>
            <p:cNvGrpSpPr/>
            <p:nvPr/>
          </p:nvGrpSpPr>
          <p:grpSpPr>
            <a:xfrm>
              <a:off x="989660" y="4603434"/>
              <a:ext cx="1190118" cy="210542"/>
              <a:chOff x="989660" y="4603434"/>
              <a:chExt cx="1190118" cy="210542"/>
            </a:xfrm>
          </p:grpSpPr>
          <p:sp>
            <p:nvSpPr>
              <p:cNvPr id="648" name="Google Shape;648;p48"/>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9" name="Google Shape;649;p48"/>
              <p:cNvGrpSpPr/>
              <p:nvPr/>
            </p:nvGrpSpPr>
            <p:grpSpPr>
              <a:xfrm>
                <a:off x="1682774" y="4617610"/>
                <a:ext cx="497005" cy="149188"/>
                <a:chOff x="1682774" y="4617610"/>
                <a:chExt cx="497005" cy="149188"/>
              </a:xfrm>
            </p:grpSpPr>
            <p:sp>
              <p:nvSpPr>
                <p:cNvPr id="650" name="Google Shape;650;p48"/>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48"/>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48"/>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48"/>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48"/>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655" name="Google Shape;655;p48"/>
          <p:cNvSpPr txBox="1"/>
          <p:nvPr>
            <p:ph idx="1" type="body"/>
          </p:nvPr>
        </p:nvSpPr>
        <p:spPr>
          <a:xfrm>
            <a:off x="761950" y="1514225"/>
            <a:ext cx="25401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56" name="Google Shape;656;p48"/>
          <p:cNvSpPr txBox="1"/>
          <p:nvPr>
            <p:ph idx="2" type="body"/>
          </p:nvPr>
        </p:nvSpPr>
        <p:spPr>
          <a:xfrm>
            <a:off x="3301950" y="1514225"/>
            <a:ext cx="25401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57" name="Google Shape;657;p48"/>
          <p:cNvSpPr txBox="1"/>
          <p:nvPr>
            <p:ph idx="3" type="body"/>
          </p:nvPr>
        </p:nvSpPr>
        <p:spPr>
          <a:xfrm>
            <a:off x="5841900" y="1514225"/>
            <a:ext cx="25401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8_Four columns">
  <p:cSld name="CUSTOM_3_1">
    <p:spTree>
      <p:nvGrpSpPr>
        <p:cNvPr id="658" name="Shape 658"/>
        <p:cNvGrpSpPr/>
        <p:nvPr/>
      </p:nvGrpSpPr>
      <p:grpSpPr>
        <a:xfrm>
          <a:off x="0" y="0"/>
          <a:ext cx="0" cy="0"/>
          <a:chOff x="0" y="0"/>
          <a:chExt cx="0" cy="0"/>
        </a:xfrm>
      </p:grpSpPr>
      <p:sp>
        <p:nvSpPr>
          <p:cNvPr id="659" name="Google Shape;659;p49"/>
          <p:cNvSpPr txBox="1"/>
          <p:nvPr>
            <p:ph type="title"/>
          </p:nvPr>
        </p:nvSpPr>
        <p:spPr>
          <a:xfrm>
            <a:off x="761950" y="809575"/>
            <a:ext cx="5080200" cy="3522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660" name="Google Shape;660;p49"/>
          <p:cNvGrpSpPr/>
          <p:nvPr/>
        </p:nvGrpSpPr>
        <p:grpSpPr>
          <a:xfrm>
            <a:off x="614120" y="4568626"/>
            <a:ext cx="1565658" cy="245350"/>
            <a:chOff x="614120" y="4568626"/>
            <a:chExt cx="1565658" cy="245350"/>
          </a:xfrm>
        </p:grpSpPr>
        <p:grpSp>
          <p:nvGrpSpPr>
            <p:cNvPr id="661" name="Google Shape;661;p49"/>
            <p:cNvGrpSpPr/>
            <p:nvPr/>
          </p:nvGrpSpPr>
          <p:grpSpPr>
            <a:xfrm>
              <a:off x="614120" y="4568626"/>
              <a:ext cx="290167" cy="233377"/>
              <a:chOff x="614120" y="4568626"/>
              <a:chExt cx="290167" cy="233377"/>
            </a:xfrm>
          </p:grpSpPr>
          <p:sp>
            <p:nvSpPr>
              <p:cNvPr id="662" name="Google Shape;662;p49"/>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49"/>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49"/>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49"/>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66" name="Google Shape;666;p49"/>
            <p:cNvGrpSpPr/>
            <p:nvPr/>
          </p:nvGrpSpPr>
          <p:grpSpPr>
            <a:xfrm>
              <a:off x="989660" y="4603434"/>
              <a:ext cx="1190118" cy="210542"/>
              <a:chOff x="989660" y="4603434"/>
              <a:chExt cx="1190118" cy="210542"/>
            </a:xfrm>
          </p:grpSpPr>
          <p:sp>
            <p:nvSpPr>
              <p:cNvPr id="667" name="Google Shape;667;p49"/>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8" name="Google Shape;668;p49"/>
              <p:cNvGrpSpPr/>
              <p:nvPr/>
            </p:nvGrpSpPr>
            <p:grpSpPr>
              <a:xfrm>
                <a:off x="1682774" y="4617610"/>
                <a:ext cx="497005" cy="149188"/>
                <a:chOff x="1682774" y="4617610"/>
                <a:chExt cx="497005" cy="149188"/>
              </a:xfrm>
            </p:grpSpPr>
            <p:sp>
              <p:nvSpPr>
                <p:cNvPr id="669" name="Google Shape;669;p49"/>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49"/>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49"/>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49"/>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49"/>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674" name="Google Shape;674;p49"/>
          <p:cNvSpPr txBox="1"/>
          <p:nvPr>
            <p:ph idx="1" type="body"/>
          </p:nvPr>
        </p:nvSpPr>
        <p:spPr>
          <a:xfrm>
            <a:off x="761950"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75" name="Google Shape;675;p49"/>
          <p:cNvSpPr txBox="1"/>
          <p:nvPr>
            <p:ph idx="2" type="body"/>
          </p:nvPr>
        </p:nvSpPr>
        <p:spPr>
          <a:xfrm>
            <a:off x="2666938"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76" name="Google Shape;676;p49"/>
          <p:cNvSpPr txBox="1"/>
          <p:nvPr>
            <p:ph idx="3" type="body"/>
          </p:nvPr>
        </p:nvSpPr>
        <p:spPr>
          <a:xfrm>
            <a:off x="4571888"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677" name="Google Shape;677;p49"/>
          <p:cNvSpPr txBox="1"/>
          <p:nvPr>
            <p:ph idx="4" type="body"/>
          </p:nvPr>
        </p:nvSpPr>
        <p:spPr>
          <a:xfrm>
            <a:off x="6476938" y="1514225"/>
            <a:ext cx="1905000" cy="28197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9_Quote">
  <p:cSld name="CUSTOM_3_1_1_1_1_1_2">
    <p:spTree>
      <p:nvGrpSpPr>
        <p:cNvPr id="678" name="Shape 678"/>
        <p:cNvGrpSpPr/>
        <p:nvPr/>
      </p:nvGrpSpPr>
      <p:grpSpPr>
        <a:xfrm>
          <a:off x="0" y="0"/>
          <a:ext cx="0" cy="0"/>
          <a:chOff x="0" y="0"/>
          <a:chExt cx="0" cy="0"/>
        </a:xfrm>
      </p:grpSpPr>
      <p:sp>
        <p:nvSpPr>
          <p:cNvPr id="679" name="Google Shape;679;p50"/>
          <p:cNvSpPr txBox="1"/>
          <p:nvPr>
            <p:ph type="title"/>
          </p:nvPr>
        </p:nvSpPr>
        <p:spPr>
          <a:xfrm>
            <a:off x="761950" y="1161825"/>
            <a:ext cx="57150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680" name="Google Shape;680;p50"/>
          <p:cNvGrpSpPr/>
          <p:nvPr/>
        </p:nvGrpSpPr>
        <p:grpSpPr>
          <a:xfrm>
            <a:off x="614120" y="4568626"/>
            <a:ext cx="1565658" cy="245350"/>
            <a:chOff x="614120" y="4568626"/>
            <a:chExt cx="1565658" cy="245350"/>
          </a:xfrm>
        </p:grpSpPr>
        <p:grpSp>
          <p:nvGrpSpPr>
            <p:cNvPr id="681" name="Google Shape;681;p50"/>
            <p:cNvGrpSpPr/>
            <p:nvPr/>
          </p:nvGrpSpPr>
          <p:grpSpPr>
            <a:xfrm>
              <a:off x="614120" y="4568626"/>
              <a:ext cx="290167" cy="233377"/>
              <a:chOff x="614120" y="4568626"/>
              <a:chExt cx="290167" cy="233377"/>
            </a:xfrm>
          </p:grpSpPr>
          <p:sp>
            <p:nvSpPr>
              <p:cNvPr id="682" name="Google Shape;682;p50"/>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50"/>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50"/>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50"/>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86" name="Google Shape;686;p50"/>
            <p:cNvGrpSpPr/>
            <p:nvPr/>
          </p:nvGrpSpPr>
          <p:grpSpPr>
            <a:xfrm>
              <a:off x="989660" y="4603434"/>
              <a:ext cx="1190118" cy="210542"/>
              <a:chOff x="989660" y="4603434"/>
              <a:chExt cx="1190118" cy="210542"/>
            </a:xfrm>
          </p:grpSpPr>
          <p:sp>
            <p:nvSpPr>
              <p:cNvPr id="687" name="Google Shape;687;p50"/>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88" name="Google Shape;688;p50"/>
              <p:cNvGrpSpPr/>
              <p:nvPr/>
            </p:nvGrpSpPr>
            <p:grpSpPr>
              <a:xfrm>
                <a:off x="1682774" y="4617610"/>
                <a:ext cx="497005" cy="149188"/>
                <a:chOff x="1682774" y="4617610"/>
                <a:chExt cx="497005" cy="149188"/>
              </a:xfrm>
            </p:grpSpPr>
            <p:sp>
              <p:nvSpPr>
                <p:cNvPr id="689" name="Google Shape;689;p50"/>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50"/>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50"/>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50"/>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50"/>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694" name="Google Shape;694;p50"/>
          <p:cNvSpPr txBox="1"/>
          <p:nvPr>
            <p:ph idx="1" type="body"/>
          </p:nvPr>
        </p:nvSpPr>
        <p:spPr>
          <a:xfrm>
            <a:off x="762000" y="3276400"/>
            <a:ext cx="2540100" cy="105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One image">
  <p:cSld name="CUSTOM_3_1_1_1_1">
    <p:spTree>
      <p:nvGrpSpPr>
        <p:cNvPr id="695" name="Shape 695"/>
        <p:cNvGrpSpPr/>
        <p:nvPr/>
      </p:nvGrpSpPr>
      <p:grpSpPr>
        <a:xfrm>
          <a:off x="0" y="0"/>
          <a:ext cx="0" cy="0"/>
          <a:chOff x="0" y="0"/>
          <a:chExt cx="0" cy="0"/>
        </a:xfrm>
      </p:grpSpPr>
      <p:sp>
        <p:nvSpPr>
          <p:cNvPr id="696" name="Google Shape;696;p51"/>
          <p:cNvSpPr txBox="1"/>
          <p:nvPr>
            <p:ph type="title"/>
          </p:nvPr>
        </p:nvSpPr>
        <p:spPr>
          <a:xfrm>
            <a:off x="761950" y="809425"/>
            <a:ext cx="3174900" cy="14097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697" name="Google Shape;697;p51"/>
          <p:cNvSpPr txBox="1"/>
          <p:nvPr>
            <p:ph idx="1" type="body"/>
          </p:nvPr>
        </p:nvSpPr>
        <p:spPr>
          <a:xfrm>
            <a:off x="762002" y="2571750"/>
            <a:ext cx="2540100" cy="17619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698" name="Google Shape;698;p51"/>
          <p:cNvGrpSpPr/>
          <p:nvPr/>
        </p:nvGrpSpPr>
        <p:grpSpPr>
          <a:xfrm>
            <a:off x="614120" y="4568626"/>
            <a:ext cx="1565658" cy="245350"/>
            <a:chOff x="614120" y="4568626"/>
            <a:chExt cx="1565658" cy="245350"/>
          </a:xfrm>
        </p:grpSpPr>
        <p:grpSp>
          <p:nvGrpSpPr>
            <p:cNvPr id="699" name="Google Shape;699;p51"/>
            <p:cNvGrpSpPr/>
            <p:nvPr/>
          </p:nvGrpSpPr>
          <p:grpSpPr>
            <a:xfrm>
              <a:off x="614120" y="4568626"/>
              <a:ext cx="290167" cy="233377"/>
              <a:chOff x="614120" y="4568626"/>
              <a:chExt cx="290167" cy="233377"/>
            </a:xfrm>
          </p:grpSpPr>
          <p:sp>
            <p:nvSpPr>
              <p:cNvPr id="700" name="Google Shape;700;p51"/>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51"/>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51"/>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51"/>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04" name="Google Shape;704;p51"/>
            <p:cNvGrpSpPr/>
            <p:nvPr/>
          </p:nvGrpSpPr>
          <p:grpSpPr>
            <a:xfrm>
              <a:off x="989660" y="4603434"/>
              <a:ext cx="1190118" cy="210542"/>
              <a:chOff x="989660" y="4603434"/>
              <a:chExt cx="1190118" cy="210542"/>
            </a:xfrm>
          </p:grpSpPr>
          <p:sp>
            <p:nvSpPr>
              <p:cNvPr id="705" name="Google Shape;705;p51"/>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06" name="Google Shape;706;p51"/>
              <p:cNvGrpSpPr/>
              <p:nvPr/>
            </p:nvGrpSpPr>
            <p:grpSpPr>
              <a:xfrm>
                <a:off x="1682774" y="4617610"/>
                <a:ext cx="497005" cy="149188"/>
                <a:chOff x="1682774" y="4617610"/>
                <a:chExt cx="497005" cy="149188"/>
              </a:xfrm>
            </p:grpSpPr>
            <p:sp>
              <p:nvSpPr>
                <p:cNvPr id="707" name="Google Shape;707;p51"/>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51"/>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51"/>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51"/>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51"/>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wo images">
  <p:cSld name="CUSTOM_3_1_1_1_1_1_1_1">
    <p:spTree>
      <p:nvGrpSpPr>
        <p:cNvPr id="712" name="Shape 712"/>
        <p:cNvGrpSpPr/>
        <p:nvPr/>
      </p:nvGrpSpPr>
      <p:grpSpPr>
        <a:xfrm>
          <a:off x="0" y="0"/>
          <a:ext cx="0" cy="0"/>
          <a:chOff x="0" y="0"/>
          <a:chExt cx="0" cy="0"/>
        </a:xfrm>
      </p:grpSpPr>
      <p:sp>
        <p:nvSpPr>
          <p:cNvPr id="713" name="Google Shape;713;p52"/>
          <p:cNvSpPr txBox="1"/>
          <p:nvPr>
            <p:ph type="title"/>
          </p:nvPr>
        </p:nvSpPr>
        <p:spPr>
          <a:xfrm>
            <a:off x="762100" y="809375"/>
            <a:ext cx="5079900" cy="3525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714" name="Google Shape;714;p52"/>
          <p:cNvGrpSpPr/>
          <p:nvPr/>
        </p:nvGrpSpPr>
        <p:grpSpPr>
          <a:xfrm>
            <a:off x="614120" y="4568626"/>
            <a:ext cx="1565658" cy="245350"/>
            <a:chOff x="614120" y="4568626"/>
            <a:chExt cx="1565658" cy="245350"/>
          </a:xfrm>
        </p:grpSpPr>
        <p:grpSp>
          <p:nvGrpSpPr>
            <p:cNvPr id="715" name="Google Shape;715;p52"/>
            <p:cNvGrpSpPr/>
            <p:nvPr/>
          </p:nvGrpSpPr>
          <p:grpSpPr>
            <a:xfrm>
              <a:off x="614120" y="4568626"/>
              <a:ext cx="290167" cy="233377"/>
              <a:chOff x="614120" y="4568626"/>
              <a:chExt cx="290167" cy="233377"/>
            </a:xfrm>
          </p:grpSpPr>
          <p:sp>
            <p:nvSpPr>
              <p:cNvPr id="716" name="Google Shape;716;p52"/>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52"/>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52"/>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52"/>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0" name="Google Shape;720;p52"/>
            <p:cNvGrpSpPr/>
            <p:nvPr/>
          </p:nvGrpSpPr>
          <p:grpSpPr>
            <a:xfrm>
              <a:off x="989660" y="4603434"/>
              <a:ext cx="1190118" cy="210542"/>
              <a:chOff x="989660" y="4603434"/>
              <a:chExt cx="1190118" cy="210542"/>
            </a:xfrm>
          </p:grpSpPr>
          <p:sp>
            <p:nvSpPr>
              <p:cNvPr id="721" name="Google Shape;721;p52"/>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22" name="Google Shape;722;p52"/>
              <p:cNvGrpSpPr/>
              <p:nvPr/>
            </p:nvGrpSpPr>
            <p:grpSpPr>
              <a:xfrm>
                <a:off x="1682774" y="4617610"/>
                <a:ext cx="497005" cy="149188"/>
                <a:chOff x="1682774" y="4617610"/>
                <a:chExt cx="497005" cy="149188"/>
              </a:xfrm>
            </p:grpSpPr>
            <p:sp>
              <p:nvSpPr>
                <p:cNvPr id="723" name="Google Shape;723;p52"/>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52"/>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52"/>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52"/>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52"/>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28" name="Google Shape;728;p52"/>
          <p:cNvSpPr txBox="1"/>
          <p:nvPr>
            <p:ph idx="1" type="body"/>
          </p:nvPr>
        </p:nvSpPr>
        <p:spPr>
          <a:xfrm>
            <a:off x="762000" y="3628875"/>
            <a:ext cx="3657300" cy="704400"/>
          </a:xfrm>
          <a:prstGeom prst="rect">
            <a:avLst/>
          </a:prstGeom>
        </p:spPr>
        <p:txBody>
          <a:bodyPr anchorCtr="0" anchor="t" bIns="0" lIns="0" spcFirstLastPara="1" rIns="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729" name="Google Shape;729;p52"/>
          <p:cNvSpPr txBox="1"/>
          <p:nvPr>
            <p:ph idx="2" type="body"/>
          </p:nvPr>
        </p:nvSpPr>
        <p:spPr>
          <a:xfrm>
            <a:off x="4572125" y="3628875"/>
            <a:ext cx="3657300" cy="704400"/>
          </a:xfrm>
          <a:prstGeom prst="rect">
            <a:avLst/>
          </a:prstGeom>
        </p:spPr>
        <p:txBody>
          <a:bodyPr anchorCtr="0" anchor="t" bIns="0" lIns="0" spcFirstLastPara="1" rIns="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1" name="Shape 51"/>
        <p:cNvGrpSpPr/>
        <p:nvPr/>
      </p:nvGrpSpPr>
      <p:grpSpPr>
        <a:xfrm>
          <a:off x="0" y="0"/>
          <a:ext cx="0" cy="0"/>
          <a:chOff x="0" y="0"/>
          <a:chExt cx="0" cy="0"/>
        </a:xfrm>
      </p:grpSpPr>
      <p:sp>
        <p:nvSpPr>
          <p:cNvPr id="52" name="Google Shape;52;p6"/>
          <p:cNvSpPr txBox="1"/>
          <p:nvPr>
            <p:ph type="title"/>
          </p:nvPr>
        </p:nvSpPr>
        <p:spPr>
          <a:xfrm>
            <a:off x="180900" y="446900"/>
            <a:ext cx="8782200" cy="5727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53" name="Google Shape;53;p6"/>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hree images">
  <p:cSld name="CUSTOM_3_1_1_1_1_1_1_1_1_1_2">
    <p:spTree>
      <p:nvGrpSpPr>
        <p:cNvPr id="730" name="Shape 730"/>
        <p:cNvGrpSpPr/>
        <p:nvPr/>
      </p:nvGrpSpPr>
      <p:grpSpPr>
        <a:xfrm>
          <a:off x="0" y="0"/>
          <a:ext cx="0" cy="0"/>
          <a:chOff x="0" y="0"/>
          <a:chExt cx="0" cy="0"/>
        </a:xfrm>
      </p:grpSpPr>
      <p:sp>
        <p:nvSpPr>
          <p:cNvPr id="731" name="Google Shape;731;p53"/>
          <p:cNvSpPr txBox="1"/>
          <p:nvPr>
            <p:ph type="title"/>
          </p:nvPr>
        </p:nvSpPr>
        <p:spPr>
          <a:xfrm>
            <a:off x="762100" y="809375"/>
            <a:ext cx="5079900" cy="352500"/>
          </a:xfrm>
          <a:prstGeom prst="rect">
            <a:avLst/>
          </a:prstGeom>
        </p:spPr>
        <p:txBody>
          <a:bodyPr anchorCtr="0" anchor="t"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732" name="Google Shape;732;p53"/>
          <p:cNvGrpSpPr/>
          <p:nvPr/>
        </p:nvGrpSpPr>
        <p:grpSpPr>
          <a:xfrm>
            <a:off x="614120" y="4568626"/>
            <a:ext cx="1565658" cy="245350"/>
            <a:chOff x="614120" y="4568626"/>
            <a:chExt cx="1565658" cy="245350"/>
          </a:xfrm>
        </p:grpSpPr>
        <p:grpSp>
          <p:nvGrpSpPr>
            <p:cNvPr id="733" name="Google Shape;733;p53"/>
            <p:cNvGrpSpPr/>
            <p:nvPr/>
          </p:nvGrpSpPr>
          <p:grpSpPr>
            <a:xfrm>
              <a:off x="614120" y="4568626"/>
              <a:ext cx="290167" cy="233377"/>
              <a:chOff x="614120" y="4568626"/>
              <a:chExt cx="290167" cy="233377"/>
            </a:xfrm>
          </p:grpSpPr>
          <p:sp>
            <p:nvSpPr>
              <p:cNvPr id="734" name="Google Shape;734;p53"/>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53"/>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53"/>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53"/>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8" name="Google Shape;738;p53"/>
            <p:cNvGrpSpPr/>
            <p:nvPr/>
          </p:nvGrpSpPr>
          <p:grpSpPr>
            <a:xfrm>
              <a:off x="989660" y="4603434"/>
              <a:ext cx="1190118" cy="210542"/>
              <a:chOff x="989660" y="4603434"/>
              <a:chExt cx="1190118" cy="210542"/>
            </a:xfrm>
          </p:grpSpPr>
          <p:sp>
            <p:nvSpPr>
              <p:cNvPr id="739" name="Google Shape;739;p53"/>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40" name="Google Shape;740;p53"/>
              <p:cNvGrpSpPr/>
              <p:nvPr/>
            </p:nvGrpSpPr>
            <p:grpSpPr>
              <a:xfrm>
                <a:off x="1682774" y="4617610"/>
                <a:ext cx="497005" cy="149188"/>
                <a:chOff x="1682774" y="4617610"/>
                <a:chExt cx="497005" cy="149188"/>
              </a:xfrm>
            </p:grpSpPr>
            <p:sp>
              <p:nvSpPr>
                <p:cNvPr id="741" name="Google Shape;741;p53"/>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53"/>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53"/>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53"/>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53"/>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46" name="Google Shape;746;p53"/>
          <p:cNvSpPr txBox="1"/>
          <p:nvPr>
            <p:ph idx="1" type="body"/>
          </p:nvPr>
        </p:nvSpPr>
        <p:spPr>
          <a:xfrm>
            <a:off x="762000" y="2924350"/>
            <a:ext cx="2540100" cy="1057200"/>
          </a:xfrm>
          <a:prstGeom prst="rect">
            <a:avLst/>
          </a:prstGeom>
        </p:spPr>
        <p:txBody>
          <a:bodyPr anchorCtr="0" anchor="t" bIns="0" lIns="0" spcFirstLastPara="1" rIns="22860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747" name="Google Shape;747;p53"/>
          <p:cNvSpPr txBox="1"/>
          <p:nvPr>
            <p:ph idx="2" type="body"/>
          </p:nvPr>
        </p:nvSpPr>
        <p:spPr>
          <a:xfrm>
            <a:off x="3301950" y="2924350"/>
            <a:ext cx="2540100" cy="1057200"/>
          </a:xfrm>
          <a:prstGeom prst="rect">
            <a:avLst/>
          </a:prstGeom>
        </p:spPr>
        <p:txBody>
          <a:bodyPr anchorCtr="0" anchor="t" bIns="0" lIns="0" spcFirstLastPara="1" rIns="22860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748" name="Google Shape;748;p53"/>
          <p:cNvSpPr txBox="1"/>
          <p:nvPr>
            <p:ph idx="3" type="body"/>
          </p:nvPr>
        </p:nvSpPr>
        <p:spPr>
          <a:xfrm>
            <a:off x="5841900" y="2924350"/>
            <a:ext cx="2540100" cy="1057200"/>
          </a:xfrm>
          <a:prstGeom prst="rect">
            <a:avLst/>
          </a:prstGeom>
        </p:spPr>
        <p:txBody>
          <a:bodyPr anchorCtr="0" anchor="t" bIns="0" lIns="0" spcFirstLastPara="1" rIns="228600" wrap="square" tIns="22860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Hero image">
  <p:cSld name="CUSTOM_3_1_1_1_1_1_1_1_1_1_1">
    <p:spTree>
      <p:nvGrpSpPr>
        <p:cNvPr id="749" name="Shape 749"/>
        <p:cNvGrpSpPr/>
        <p:nvPr/>
      </p:nvGrpSpPr>
      <p:grpSpPr>
        <a:xfrm>
          <a:off x="0" y="0"/>
          <a:ext cx="0" cy="0"/>
          <a:chOff x="0" y="0"/>
          <a:chExt cx="0" cy="0"/>
        </a:xfrm>
      </p:grpSpPr>
      <p:grpSp>
        <p:nvGrpSpPr>
          <p:cNvPr id="750" name="Google Shape;750;p54"/>
          <p:cNvGrpSpPr/>
          <p:nvPr/>
        </p:nvGrpSpPr>
        <p:grpSpPr>
          <a:xfrm>
            <a:off x="614120" y="4568626"/>
            <a:ext cx="1565658" cy="245350"/>
            <a:chOff x="614120" y="4568626"/>
            <a:chExt cx="1565658" cy="245350"/>
          </a:xfrm>
        </p:grpSpPr>
        <p:grpSp>
          <p:nvGrpSpPr>
            <p:cNvPr id="751" name="Google Shape;751;p54"/>
            <p:cNvGrpSpPr/>
            <p:nvPr/>
          </p:nvGrpSpPr>
          <p:grpSpPr>
            <a:xfrm>
              <a:off x="614120" y="4568626"/>
              <a:ext cx="290167" cy="233377"/>
              <a:chOff x="614120" y="4568626"/>
              <a:chExt cx="290167" cy="233377"/>
            </a:xfrm>
          </p:grpSpPr>
          <p:sp>
            <p:nvSpPr>
              <p:cNvPr id="752" name="Google Shape;752;p54"/>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54"/>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54"/>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54"/>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6" name="Google Shape;756;p54"/>
            <p:cNvGrpSpPr/>
            <p:nvPr/>
          </p:nvGrpSpPr>
          <p:grpSpPr>
            <a:xfrm>
              <a:off x="989660" y="4603434"/>
              <a:ext cx="1190118" cy="210542"/>
              <a:chOff x="989660" y="4603434"/>
              <a:chExt cx="1190118" cy="210542"/>
            </a:xfrm>
          </p:grpSpPr>
          <p:sp>
            <p:nvSpPr>
              <p:cNvPr id="757" name="Google Shape;757;p54"/>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58" name="Google Shape;758;p54"/>
              <p:cNvGrpSpPr/>
              <p:nvPr/>
            </p:nvGrpSpPr>
            <p:grpSpPr>
              <a:xfrm>
                <a:off x="1682774" y="4617610"/>
                <a:ext cx="497005" cy="149188"/>
                <a:chOff x="1682774" y="4617610"/>
                <a:chExt cx="497005" cy="149188"/>
              </a:xfrm>
            </p:grpSpPr>
            <p:sp>
              <p:nvSpPr>
                <p:cNvPr id="759" name="Google Shape;759;p54"/>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54"/>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54"/>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54"/>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54"/>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64" name="Google Shape;764;p54"/>
          <p:cNvSpPr txBox="1"/>
          <p:nvPr>
            <p:ph idx="1" type="body"/>
          </p:nvPr>
        </p:nvSpPr>
        <p:spPr>
          <a:xfrm>
            <a:off x="4571950" y="4515350"/>
            <a:ext cx="3810000" cy="351900"/>
          </a:xfrm>
          <a:prstGeom prst="rect">
            <a:avLst/>
          </a:prstGeom>
        </p:spPr>
        <p:txBody>
          <a:bodyPr anchorCtr="0" anchor="ctr" bIns="0" lIns="0" spcFirstLastPara="1" rIns="0" wrap="square" tIns="0">
            <a:noAutofit/>
          </a:bodyPr>
          <a:lstStyle>
            <a:lvl1pPr indent="-298450" lvl="0" marL="457200" rtl="0" algn="r">
              <a:spcBef>
                <a:spcPts val="0"/>
              </a:spcBef>
              <a:spcAft>
                <a:spcPts val="0"/>
              </a:spcAft>
              <a:buSzPts val="1100"/>
              <a:buChar char="●"/>
              <a:defRPr/>
            </a:lvl1pPr>
            <a:lvl2pPr indent="-298450" lvl="1" marL="914400" rtl="0" algn="r">
              <a:spcBef>
                <a:spcPts val="0"/>
              </a:spcBef>
              <a:spcAft>
                <a:spcPts val="0"/>
              </a:spcAft>
              <a:buSzPts val="1100"/>
              <a:buChar char="○"/>
              <a:defRPr/>
            </a:lvl2pPr>
            <a:lvl3pPr indent="-298450" lvl="2" marL="1371600" rtl="0" algn="r">
              <a:spcBef>
                <a:spcPts val="0"/>
              </a:spcBef>
              <a:spcAft>
                <a:spcPts val="0"/>
              </a:spcAft>
              <a:buSzPts val="1100"/>
              <a:buChar char="■"/>
              <a:defRPr/>
            </a:lvl3pPr>
            <a:lvl4pPr indent="-298450" lvl="3" marL="1828800" rtl="0" algn="r">
              <a:spcBef>
                <a:spcPts val="0"/>
              </a:spcBef>
              <a:spcAft>
                <a:spcPts val="0"/>
              </a:spcAft>
              <a:buSzPts val="1100"/>
              <a:buChar char="●"/>
              <a:defRPr/>
            </a:lvl4pPr>
            <a:lvl5pPr indent="-298450" lvl="4" marL="2286000" rtl="0" algn="r">
              <a:spcBef>
                <a:spcPts val="0"/>
              </a:spcBef>
              <a:spcAft>
                <a:spcPts val="0"/>
              </a:spcAft>
              <a:buSzPts val="1100"/>
              <a:buChar char="○"/>
              <a:defRPr/>
            </a:lvl5pPr>
            <a:lvl6pPr indent="-298450" lvl="5" marL="2743200" rtl="0" algn="r">
              <a:spcBef>
                <a:spcPts val="0"/>
              </a:spcBef>
              <a:spcAft>
                <a:spcPts val="0"/>
              </a:spcAft>
              <a:buSzPts val="1100"/>
              <a:buChar char="■"/>
              <a:defRPr/>
            </a:lvl6pPr>
            <a:lvl7pPr indent="-298450" lvl="6" marL="3200400" rtl="0" algn="r">
              <a:spcBef>
                <a:spcPts val="0"/>
              </a:spcBef>
              <a:spcAft>
                <a:spcPts val="0"/>
              </a:spcAft>
              <a:buSzPts val="1100"/>
              <a:buChar char="●"/>
              <a:defRPr/>
            </a:lvl7pPr>
            <a:lvl8pPr indent="-298450" lvl="7" marL="3657600" rtl="0" algn="r">
              <a:spcBef>
                <a:spcPts val="0"/>
              </a:spcBef>
              <a:spcAft>
                <a:spcPts val="0"/>
              </a:spcAft>
              <a:buSzPts val="1100"/>
              <a:buChar char="○"/>
              <a:defRPr/>
            </a:lvl8pPr>
            <a:lvl9pPr indent="-298450" lvl="8" marL="4114800" rtl="0" algn="r">
              <a:spcBef>
                <a:spcPts val="0"/>
              </a:spcBef>
              <a:spcAft>
                <a:spcPts val="0"/>
              </a:spcAft>
              <a:buSzPts val="1100"/>
              <a:buChar char="■"/>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Dark break">
  <p:cSld name="CUSTOM_3_1_1_1_1_1_1_1_1_1_1_1">
    <p:bg>
      <p:bgPr>
        <a:solidFill>
          <a:srgbClr val="202124"/>
        </a:solidFill>
      </p:bgPr>
    </p:bg>
    <p:spTree>
      <p:nvGrpSpPr>
        <p:cNvPr id="765" name="Shape 765"/>
        <p:cNvGrpSpPr/>
        <p:nvPr/>
      </p:nvGrpSpPr>
      <p:grpSpPr>
        <a:xfrm>
          <a:off x="0" y="0"/>
          <a:ext cx="0" cy="0"/>
          <a:chOff x="0" y="0"/>
          <a:chExt cx="0" cy="0"/>
        </a:xfrm>
      </p:grpSpPr>
      <p:grpSp>
        <p:nvGrpSpPr>
          <p:cNvPr id="766" name="Google Shape;766;p55"/>
          <p:cNvGrpSpPr/>
          <p:nvPr/>
        </p:nvGrpSpPr>
        <p:grpSpPr>
          <a:xfrm>
            <a:off x="614120" y="4568626"/>
            <a:ext cx="1565658" cy="245350"/>
            <a:chOff x="614120" y="4568626"/>
            <a:chExt cx="1565658" cy="245350"/>
          </a:xfrm>
        </p:grpSpPr>
        <p:grpSp>
          <p:nvGrpSpPr>
            <p:cNvPr id="767" name="Google Shape;767;p55"/>
            <p:cNvGrpSpPr/>
            <p:nvPr/>
          </p:nvGrpSpPr>
          <p:grpSpPr>
            <a:xfrm>
              <a:off x="614120" y="4568626"/>
              <a:ext cx="290167" cy="233377"/>
              <a:chOff x="614120" y="4568626"/>
              <a:chExt cx="290167" cy="233377"/>
            </a:xfrm>
          </p:grpSpPr>
          <p:sp>
            <p:nvSpPr>
              <p:cNvPr id="768" name="Google Shape;768;p55"/>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55"/>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55"/>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55"/>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2" name="Google Shape;772;p55"/>
            <p:cNvGrpSpPr/>
            <p:nvPr/>
          </p:nvGrpSpPr>
          <p:grpSpPr>
            <a:xfrm>
              <a:off x="989660" y="4603434"/>
              <a:ext cx="1190118" cy="210542"/>
              <a:chOff x="989660" y="4603434"/>
              <a:chExt cx="1190118" cy="210542"/>
            </a:xfrm>
          </p:grpSpPr>
          <p:sp>
            <p:nvSpPr>
              <p:cNvPr id="773" name="Google Shape;773;p55"/>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74" name="Google Shape;774;p55"/>
              <p:cNvGrpSpPr/>
              <p:nvPr/>
            </p:nvGrpSpPr>
            <p:grpSpPr>
              <a:xfrm>
                <a:off x="1682774" y="4617610"/>
                <a:ext cx="497005" cy="149188"/>
                <a:chOff x="1682774" y="4617610"/>
                <a:chExt cx="497005" cy="149188"/>
              </a:xfrm>
            </p:grpSpPr>
            <p:sp>
              <p:nvSpPr>
                <p:cNvPr id="775" name="Google Shape;775;p55"/>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55"/>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55"/>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55"/>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55"/>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80" name="Google Shape;780;p55"/>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solidFill>
                  <a:srgbClr val="FFFFFF"/>
                </a:solidFill>
              </a:defRPr>
            </a:lvl1pPr>
            <a:lvl2pPr lvl="1" rtl="0">
              <a:spcBef>
                <a:spcPts val="0"/>
              </a:spcBef>
              <a:spcAft>
                <a:spcPts val="0"/>
              </a:spcAft>
              <a:buNone/>
              <a:defRPr sz="3000">
                <a:solidFill>
                  <a:srgbClr val="FFFFFF"/>
                </a:solidFill>
              </a:defRPr>
            </a:lvl2pPr>
            <a:lvl3pPr lvl="2" rtl="0">
              <a:spcBef>
                <a:spcPts val="0"/>
              </a:spcBef>
              <a:spcAft>
                <a:spcPts val="0"/>
              </a:spcAft>
              <a:buNone/>
              <a:defRPr sz="3000">
                <a:solidFill>
                  <a:srgbClr val="FFFFFF"/>
                </a:solidFill>
              </a:defRPr>
            </a:lvl3pPr>
            <a:lvl4pPr lvl="3" rtl="0">
              <a:spcBef>
                <a:spcPts val="0"/>
              </a:spcBef>
              <a:spcAft>
                <a:spcPts val="0"/>
              </a:spcAft>
              <a:buNone/>
              <a:defRPr sz="3000">
                <a:solidFill>
                  <a:srgbClr val="FFFFFF"/>
                </a:solidFill>
              </a:defRPr>
            </a:lvl4pPr>
            <a:lvl5pPr lvl="4" rtl="0">
              <a:spcBef>
                <a:spcPts val="0"/>
              </a:spcBef>
              <a:spcAft>
                <a:spcPts val="0"/>
              </a:spcAft>
              <a:buNone/>
              <a:defRPr sz="3000">
                <a:solidFill>
                  <a:srgbClr val="FFFFFF"/>
                </a:solidFill>
              </a:defRPr>
            </a:lvl5pPr>
            <a:lvl6pPr lvl="5" rtl="0">
              <a:spcBef>
                <a:spcPts val="0"/>
              </a:spcBef>
              <a:spcAft>
                <a:spcPts val="0"/>
              </a:spcAft>
              <a:buNone/>
              <a:defRPr sz="3000">
                <a:solidFill>
                  <a:srgbClr val="FFFFFF"/>
                </a:solidFill>
              </a:defRPr>
            </a:lvl6pPr>
            <a:lvl7pPr lvl="6" rtl="0">
              <a:spcBef>
                <a:spcPts val="0"/>
              </a:spcBef>
              <a:spcAft>
                <a:spcPts val="0"/>
              </a:spcAft>
              <a:buNone/>
              <a:defRPr sz="3000">
                <a:solidFill>
                  <a:srgbClr val="FFFFFF"/>
                </a:solidFill>
              </a:defRPr>
            </a:lvl7pPr>
            <a:lvl8pPr lvl="7" rtl="0">
              <a:spcBef>
                <a:spcPts val="0"/>
              </a:spcBef>
              <a:spcAft>
                <a:spcPts val="0"/>
              </a:spcAft>
              <a:buNone/>
              <a:defRPr sz="3000">
                <a:solidFill>
                  <a:srgbClr val="FFFFFF"/>
                </a:solidFill>
              </a:defRPr>
            </a:lvl8pPr>
            <a:lvl9pPr lvl="8" rtl="0">
              <a:spcBef>
                <a:spcPts val="0"/>
              </a:spcBef>
              <a:spcAft>
                <a:spcPts val="0"/>
              </a:spcAft>
              <a:buNone/>
              <a:defRPr sz="3000">
                <a:solidFill>
                  <a:srgbClr val="FFFFFF"/>
                </a:solidFill>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ark content">
  <p:cSld name="CUSTOM_3_1_1_1_1_1_1_1_1_1_1_1_2">
    <p:bg>
      <p:bgPr>
        <a:solidFill>
          <a:srgbClr val="202124"/>
        </a:solidFill>
      </p:bgPr>
    </p:bg>
    <p:spTree>
      <p:nvGrpSpPr>
        <p:cNvPr id="781" name="Shape 781"/>
        <p:cNvGrpSpPr/>
        <p:nvPr/>
      </p:nvGrpSpPr>
      <p:grpSpPr>
        <a:xfrm>
          <a:off x="0" y="0"/>
          <a:ext cx="0" cy="0"/>
          <a:chOff x="0" y="0"/>
          <a:chExt cx="0" cy="0"/>
        </a:xfrm>
      </p:grpSpPr>
      <p:grpSp>
        <p:nvGrpSpPr>
          <p:cNvPr id="782" name="Google Shape;782;p56"/>
          <p:cNvGrpSpPr/>
          <p:nvPr/>
        </p:nvGrpSpPr>
        <p:grpSpPr>
          <a:xfrm>
            <a:off x="614120" y="4568626"/>
            <a:ext cx="1565658" cy="245350"/>
            <a:chOff x="614120" y="4568626"/>
            <a:chExt cx="1565658" cy="245350"/>
          </a:xfrm>
        </p:grpSpPr>
        <p:grpSp>
          <p:nvGrpSpPr>
            <p:cNvPr id="783" name="Google Shape;783;p56"/>
            <p:cNvGrpSpPr/>
            <p:nvPr/>
          </p:nvGrpSpPr>
          <p:grpSpPr>
            <a:xfrm>
              <a:off x="614120" y="4568626"/>
              <a:ext cx="290167" cy="233377"/>
              <a:chOff x="614120" y="4568626"/>
              <a:chExt cx="290167" cy="233377"/>
            </a:xfrm>
          </p:grpSpPr>
          <p:sp>
            <p:nvSpPr>
              <p:cNvPr id="784" name="Google Shape;784;p56"/>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56"/>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56"/>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56"/>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8" name="Google Shape;788;p56"/>
            <p:cNvGrpSpPr/>
            <p:nvPr/>
          </p:nvGrpSpPr>
          <p:grpSpPr>
            <a:xfrm>
              <a:off x="989660" y="4603434"/>
              <a:ext cx="1190118" cy="210542"/>
              <a:chOff x="989660" y="4603434"/>
              <a:chExt cx="1190118" cy="210542"/>
            </a:xfrm>
          </p:grpSpPr>
          <p:sp>
            <p:nvSpPr>
              <p:cNvPr id="789" name="Google Shape;789;p56"/>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90" name="Google Shape;790;p56"/>
              <p:cNvGrpSpPr/>
              <p:nvPr/>
            </p:nvGrpSpPr>
            <p:grpSpPr>
              <a:xfrm>
                <a:off x="1682774" y="4617610"/>
                <a:ext cx="497005" cy="149188"/>
                <a:chOff x="1682774" y="4617610"/>
                <a:chExt cx="497005" cy="149188"/>
              </a:xfrm>
            </p:grpSpPr>
            <p:sp>
              <p:nvSpPr>
                <p:cNvPr id="791" name="Google Shape;791;p56"/>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56"/>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56"/>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56"/>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56"/>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96" name="Google Shape;796;p56"/>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solidFill>
                  <a:srgbClr val="FFFFFF"/>
                </a:solidFill>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sp>
        <p:nvSpPr>
          <p:cNvPr id="797" name="Google Shape;797;p56"/>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Clr>
                <a:srgbClr val="FFFFFF"/>
              </a:buClr>
              <a:buSzPts val="1100"/>
              <a:buChar char="●"/>
              <a:defRPr>
                <a:solidFill>
                  <a:srgbClr val="FFFFFF"/>
                </a:solidFill>
              </a:defRPr>
            </a:lvl1pPr>
            <a:lvl2pPr indent="-298450" lvl="1" marL="914400" rtl="0">
              <a:spcBef>
                <a:spcPts val="0"/>
              </a:spcBef>
              <a:spcAft>
                <a:spcPts val="0"/>
              </a:spcAft>
              <a:buClr>
                <a:srgbClr val="FFFFFF"/>
              </a:buClr>
              <a:buSzPts val="1100"/>
              <a:buChar char="○"/>
              <a:defRPr>
                <a:solidFill>
                  <a:srgbClr val="FFFFFF"/>
                </a:solidFill>
              </a:defRPr>
            </a:lvl2pPr>
            <a:lvl3pPr indent="-298450" lvl="2" marL="1371600" rtl="0">
              <a:spcBef>
                <a:spcPts val="0"/>
              </a:spcBef>
              <a:spcAft>
                <a:spcPts val="0"/>
              </a:spcAft>
              <a:buClr>
                <a:srgbClr val="FFFFFF"/>
              </a:buClr>
              <a:buSzPts val="1100"/>
              <a:buChar char="■"/>
              <a:defRPr>
                <a:solidFill>
                  <a:srgbClr val="FFFFFF"/>
                </a:solidFill>
              </a:defRPr>
            </a:lvl3pPr>
            <a:lvl4pPr indent="-298450" lvl="3" marL="1828800" rtl="0">
              <a:spcBef>
                <a:spcPts val="0"/>
              </a:spcBef>
              <a:spcAft>
                <a:spcPts val="0"/>
              </a:spcAft>
              <a:buClr>
                <a:srgbClr val="FFFFFF"/>
              </a:buClr>
              <a:buSzPts val="1100"/>
              <a:buChar char="●"/>
              <a:defRPr>
                <a:solidFill>
                  <a:srgbClr val="FFFFFF"/>
                </a:solidFill>
              </a:defRPr>
            </a:lvl4pPr>
            <a:lvl5pPr indent="-298450" lvl="4" marL="2286000" rtl="0">
              <a:spcBef>
                <a:spcPts val="0"/>
              </a:spcBef>
              <a:spcAft>
                <a:spcPts val="0"/>
              </a:spcAft>
              <a:buClr>
                <a:srgbClr val="FFFFFF"/>
              </a:buClr>
              <a:buSzPts val="1100"/>
              <a:buChar char="○"/>
              <a:defRPr>
                <a:solidFill>
                  <a:srgbClr val="FFFFFF"/>
                </a:solidFill>
              </a:defRPr>
            </a:lvl5pPr>
            <a:lvl6pPr indent="-298450" lvl="5" marL="2743200" rtl="0">
              <a:spcBef>
                <a:spcPts val="0"/>
              </a:spcBef>
              <a:spcAft>
                <a:spcPts val="0"/>
              </a:spcAft>
              <a:buClr>
                <a:srgbClr val="FFFFFF"/>
              </a:buClr>
              <a:buSzPts val="1100"/>
              <a:buChar char="■"/>
              <a:defRPr>
                <a:solidFill>
                  <a:srgbClr val="FFFFFF"/>
                </a:solidFill>
              </a:defRPr>
            </a:lvl6pPr>
            <a:lvl7pPr indent="-298450" lvl="6" marL="3200400" rtl="0">
              <a:spcBef>
                <a:spcPts val="0"/>
              </a:spcBef>
              <a:spcAft>
                <a:spcPts val="0"/>
              </a:spcAft>
              <a:buClr>
                <a:srgbClr val="FFFFFF"/>
              </a:buClr>
              <a:buSzPts val="1100"/>
              <a:buChar char="●"/>
              <a:defRPr>
                <a:solidFill>
                  <a:srgbClr val="FFFFFF"/>
                </a:solidFill>
              </a:defRPr>
            </a:lvl7pPr>
            <a:lvl8pPr indent="-298450" lvl="7" marL="3657600" rtl="0">
              <a:spcBef>
                <a:spcPts val="0"/>
              </a:spcBef>
              <a:spcAft>
                <a:spcPts val="0"/>
              </a:spcAft>
              <a:buClr>
                <a:srgbClr val="FFFFFF"/>
              </a:buClr>
              <a:buSzPts val="1100"/>
              <a:buChar char="○"/>
              <a:defRPr>
                <a:solidFill>
                  <a:srgbClr val="FFFFFF"/>
                </a:solidFill>
              </a:defRPr>
            </a:lvl8pPr>
            <a:lvl9pPr indent="-298450" lvl="8" marL="4114800" rtl="0">
              <a:spcBef>
                <a:spcPts val="0"/>
              </a:spcBef>
              <a:spcAft>
                <a:spcPts val="0"/>
              </a:spcAft>
              <a:buClr>
                <a:srgbClr val="FFFFFF"/>
              </a:buClr>
              <a:buSzPts val="1100"/>
              <a:buChar char="■"/>
              <a:defRPr>
                <a:solidFill>
                  <a:srgbClr val="FFFFFF"/>
                </a:solidFill>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GCP break">
  <p:cSld name="CUSTOM_3_1_1_1_1_1_1_1_1_1_1_1_3">
    <p:bg>
      <p:bgPr>
        <a:solidFill>
          <a:srgbClr val="FFFFFF"/>
        </a:solidFill>
      </p:bgPr>
    </p:bg>
    <p:spTree>
      <p:nvGrpSpPr>
        <p:cNvPr id="798" name="Shape 798"/>
        <p:cNvGrpSpPr/>
        <p:nvPr/>
      </p:nvGrpSpPr>
      <p:grpSpPr>
        <a:xfrm>
          <a:off x="0" y="0"/>
          <a:ext cx="0" cy="0"/>
          <a:chOff x="0" y="0"/>
          <a:chExt cx="0" cy="0"/>
        </a:xfrm>
      </p:grpSpPr>
      <p:sp>
        <p:nvSpPr>
          <p:cNvPr id="799" name="Google Shape;799;p57"/>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800" name="Google Shape;800;p57"/>
          <p:cNvGrpSpPr/>
          <p:nvPr/>
        </p:nvGrpSpPr>
        <p:grpSpPr>
          <a:xfrm>
            <a:off x="617793" y="4562424"/>
            <a:ext cx="2353175" cy="252193"/>
            <a:chOff x="617793" y="4562424"/>
            <a:chExt cx="2353175" cy="252193"/>
          </a:xfrm>
        </p:grpSpPr>
        <p:grpSp>
          <p:nvGrpSpPr>
            <p:cNvPr id="801" name="Google Shape;801;p57"/>
            <p:cNvGrpSpPr/>
            <p:nvPr/>
          </p:nvGrpSpPr>
          <p:grpSpPr>
            <a:xfrm>
              <a:off x="989955" y="4603006"/>
              <a:ext cx="1981014" cy="211056"/>
              <a:chOff x="1644000" y="3136475"/>
              <a:chExt cx="5180475" cy="551925"/>
            </a:xfrm>
          </p:grpSpPr>
          <p:sp>
            <p:nvSpPr>
              <p:cNvPr id="802" name="Google Shape;802;p57"/>
              <p:cNvSpPr/>
              <p:nvPr/>
            </p:nvSpPr>
            <p:spPr>
              <a:xfrm>
                <a:off x="3457850" y="3174000"/>
                <a:ext cx="341975" cy="390525"/>
              </a:xfrm>
              <a:custGeom>
                <a:rect b="b" l="l" r="r" t="t"/>
                <a:pathLst>
                  <a:path extrusionOk="0" h="15621" w="13679">
                    <a:moveTo>
                      <a:pt x="7759" y="0"/>
                    </a:moveTo>
                    <a:lnTo>
                      <a:pt x="7352" y="12"/>
                    </a:lnTo>
                    <a:lnTo>
                      <a:pt x="6561" y="82"/>
                    </a:lnTo>
                    <a:lnTo>
                      <a:pt x="5805" y="221"/>
                    </a:lnTo>
                    <a:lnTo>
                      <a:pt x="5072" y="431"/>
                    </a:lnTo>
                    <a:lnTo>
                      <a:pt x="4386" y="710"/>
                    </a:lnTo>
                    <a:lnTo>
                      <a:pt x="3734" y="1059"/>
                    </a:lnTo>
                    <a:lnTo>
                      <a:pt x="3106" y="1477"/>
                    </a:lnTo>
                    <a:lnTo>
                      <a:pt x="2513" y="1966"/>
                    </a:lnTo>
                    <a:lnTo>
                      <a:pt x="2234" y="2245"/>
                    </a:lnTo>
                    <a:lnTo>
                      <a:pt x="1955" y="2524"/>
                    </a:lnTo>
                    <a:lnTo>
                      <a:pt x="1466" y="3117"/>
                    </a:lnTo>
                    <a:lnTo>
                      <a:pt x="1048" y="3734"/>
                    </a:lnTo>
                    <a:lnTo>
                      <a:pt x="699" y="4397"/>
                    </a:lnTo>
                    <a:lnTo>
                      <a:pt x="420" y="5095"/>
                    </a:lnTo>
                    <a:lnTo>
                      <a:pt x="210" y="5827"/>
                    </a:lnTo>
                    <a:lnTo>
                      <a:pt x="71" y="6595"/>
                    </a:lnTo>
                    <a:lnTo>
                      <a:pt x="1" y="7397"/>
                    </a:lnTo>
                    <a:lnTo>
                      <a:pt x="1" y="7805"/>
                    </a:lnTo>
                    <a:lnTo>
                      <a:pt x="1" y="8223"/>
                    </a:lnTo>
                    <a:lnTo>
                      <a:pt x="71" y="9026"/>
                    </a:lnTo>
                    <a:lnTo>
                      <a:pt x="210" y="9782"/>
                    </a:lnTo>
                    <a:lnTo>
                      <a:pt x="420" y="10515"/>
                    </a:lnTo>
                    <a:lnTo>
                      <a:pt x="710" y="11212"/>
                    </a:lnTo>
                    <a:lnTo>
                      <a:pt x="1059" y="11875"/>
                    </a:lnTo>
                    <a:lnTo>
                      <a:pt x="1478" y="12503"/>
                    </a:lnTo>
                    <a:lnTo>
                      <a:pt x="1967" y="13097"/>
                    </a:lnTo>
                    <a:lnTo>
                      <a:pt x="2234" y="13376"/>
                    </a:lnTo>
                    <a:lnTo>
                      <a:pt x="2513" y="13655"/>
                    </a:lnTo>
                    <a:lnTo>
                      <a:pt x="3106" y="14143"/>
                    </a:lnTo>
                    <a:lnTo>
                      <a:pt x="3734" y="14562"/>
                    </a:lnTo>
                    <a:lnTo>
                      <a:pt x="4386" y="14911"/>
                    </a:lnTo>
                    <a:lnTo>
                      <a:pt x="5072" y="15190"/>
                    </a:lnTo>
                    <a:lnTo>
                      <a:pt x="5805" y="15400"/>
                    </a:lnTo>
                    <a:lnTo>
                      <a:pt x="6561" y="15539"/>
                    </a:lnTo>
                    <a:lnTo>
                      <a:pt x="7352" y="15609"/>
                    </a:lnTo>
                    <a:lnTo>
                      <a:pt x="7759" y="15621"/>
                    </a:lnTo>
                    <a:lnTo>
                      <a:pt x="8212" y="15609"/>
                    </a:lnTo>
                    <a:lnTo>
                      <a:pt x="9096" y="15516"/>
                    </a:lnTo>
                    <a:lnTo>
                      <a:pt x="9922" y="15330"/>
                    </a:lnTo>
                    <a:lnTo>
                      <a:pt x="10725" y="15051"/>
                    </a:lnTo>
                    <a:lnTo>
                      <a:pt x="11108" y="14876"/>
                    </a:lnTo>
                    <a:lnTo>
                      <a:pt x="11481" y="14690"/>
                    </a:lnTo>
                    <a:lnTo>
                      <a:pt x="12190" y="14260"/>
                    </a:lnTo>
                    <a:lnTo>
                      <a:pt x="12841" y="13771"/>
                    </a:lnTo>
                    <a:lnTo>
                      <a:pt x="13411" y="13225"/>
                    </a:lnTo>
                    <a:lnTo>
                      <a:pt x="13679" y="12922"/>
                    </a:lnTo>
                    <a:lnTo>
                      <a:pt x="12341" y="11585"/>
                    </a:lnTo>
                    <a:lnTo>
                      <a:pt x="12097" y="11852"/>
                    </a:lnTo>
                    <a:lnTo>
                      <a:pt x="11597" y="12329"/>
                    </a:lnTo>
                    <a:lnTo>
                      <a:pt x="11074" y="12736"/>
                    </a:lnTo>
                    <a:lnTo>
                      <a:pt x="10527" y="13073"/>
                    </a:lnTo>
                    <a:lnTo>
                      <a:pt x="9945" y="13341"/>
                    </a:lnTo>
                    <a:lnTo>
                      <a:pt x="9352" y="13539"/>
                    </a:lnTo>
                    <a:lnTo>
                      <a:pt x="8724" y="13678"/>
                    </a:lnTo>
                    <a:lnTo>
                      <a:pt x="8073" y="13748"/>
                    </a:lnTo>
                    <a:lnTo>
                      <a:pt x="7747" y="13760"/>
                    </a:lnTo>
                    <a:lnTo>
                      <a:pt x="7142" y="13736"/>
                    </a:lnTo>
                    <a:lnTo>
                      <a:pt x="6305" y="13597"/>
                    </a:lnTo>
                    <a:lnTo>
                      <a:pt x="5758" y="13446"/>
                    </a:lnTo>
                    <a:lnTo>
                      <a:pt x="5246" y="13236"/>
                    </a:lnTo>
                    <a:lnTo>
                      <a:pt x="4758" y="12980"/>
                    </a:lnTo>
                    <a:lnTo>
                      <a:pt x="4281" y="12678"/>
                    </a:lnTo>
                    <a:lnTo>
                      <a:pt x="3839" y="12317"/>
                    </a:lnTo>
                    <a:lnTo>
                      <a:pt x="3630" y="12108"/>
                    </a:lnTo>
                    <a:lnTo>
                      <a:pt x="3420" y="11899"/>
                    </a:lnTo>
                    <a:lnTo>
                      <a:pt x="3060" y="11457"/>
                    </a:lnTo>
                    <a:lnTo>
                      <a:pt x="2746" y="10980"/>
                    </a:lnTo>
                    <a:lnTo>
                      <a:pt x="2478" y="10480"/>
                    </a:lnTo>
                    <a:lnTo>
                      <a:pt x="2269" y="9933"/>
                    </a:lnTo>
                    <a:lnTo>
                      <a:pt x="2106" y="9363"/>
                    </a:lnTo>
                    <a:lnTo>
                      <a:pt x="2001" y="8758"/>
                    </a:lnTo>
                    <a:lnTo>
                      <a:pt x="1943" y="8119"/>
                    </a:lnTo>
                    <a:lnTo>
                      <a:pt x="1943" y="7793"/>
                    </a:lnTo>
                    <a:lnTo>
                      <a:pt x="1943" y="7467"/>
                    </a:lnTo>
                    <a:lnTo>
                      <a:pt x="2001" y="6828"/>
                    </a:lnTo>
                    <a:lnTo>
                      <a:pt x="2106" y="6223"/>
                    </a:lnTo>
                    <a:lnTo>
                      <a:pt x="2269" y="5653"/>
                    </a:lnTo>
                    <a:lnTo>
                      <a:pt x="2478" y="5118"/>
                    </a:lnTo>
                    <a:lnTo>
                      <a:pt x="2746" y="4606"/>
                    </a:lnTo>
                    <a:lnTo>
                      <a:pt x="3060" y="4129"/>
                    </a:lnTo>
                    <a:lnTo>
                      <a:pt x="3420" y="3687"/>
                    </a:lnTo>
                    <a:lnTo>
                      <a:pt x="3630" y="3478"/>
                    </a:lnTo>
                    <a:lnTo>
                      <a:pt x="4060" y="3082"/>
                    </a:lnTo>
                    <a:lnTo>
                      <a:pt x="4746" y="2606"/>
                    </a:lnTo>
                    <a:lnTo>
                      <a:pt x="5246" y="2350"/>
                    </a:lnTo>
                    <a:lnTo>
                      <a:pt x="5758" y="2140"/>
                    </a:lnTo>
                    <a:lnTo>
                      <a:pt x="6293" y="1989"/>
                    </a:lnTo>
                    <a:lnTo>
                      <a:pt x="7142" y="1850"/>
                    </a:lnTo>
                    <a:lnTo>
                      <a:pt x="7747" y="1838"/>
                    </a:lnTo>
                    <a:lnTo>
                      <a:pt x="8073" y="1838"/>
                    </a:lnTo>
                    <a:lnTo>
                      <a:pt x="8701" y="1896"/>
                    </a:lnTo>
                    <a:lnTo>
                      <a:pt x="9282" y="2012"/>
                    </a:lnTo>
                    <a:lnTo>
                      <a:pt x="9841" y="2198"/>
                    </a:lnTo>
                    <a:lnTo>
                      <a:pt x="10352" y="2431"/>
                    </a:lnTo>
                    <a:lnTo>
                      <a:pt x="10841" y="2733"/>
                    </a:lnTo>
                    <a:lnTo>
                      <a:pt x="11295" y="3094"/>
                    </a:lnTo>
                    <a:lnTo>
                      <a:pt x="11713" y="3501"/>
                    </a:lnTo>
                    <a:lnTo>
                      <a:pt x="11899" y="3734"/>
                    </a:lnTo>
                    <a:lnTo>
                      <a:pt x="13237" y="2443"/>
                    </a:lnTo>
                    <a:lnTo>
                      <a:pt x="12969" y="2140"/>
                    </a:lnTo>
                    <a:lnTo>
                      <a:pt x="12411" y="1605"/>
                    </a:lnTo>
                    <a:lnTo>
                      <a:pt x="11806" y="1152"/>
                    </a:lnTo>
                    <a:lnTo>
                      <a:pt x="11155" y="768"/>
                    </a:lnTo>
                    <a:lnTo>
                      <a:pt x="10480" y="465"/>
                    </a:lnTo>
                    <a:lnTo>
                      <a:pt x="9748" y="233"/>
                    </a:lnTo>
                    <a:lnTo>
                      <a:pt x="8980" y="82"/>
                    </a:lnTo>
                    <a:lnTo>
                      <a:pt x="8177" y="12"/>
                    </a:lnTo>
                    <a:lnTo>
                      <a:pt x="775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57"/>
              <p:cNvSpPr/>
              <p:nvPr/>
            </p:nvSpPr>
            <p:spPr>
              <a:xfrm>
                <a:off x="3843125" y="3182425"/>
                <a:ext cx="48025" cy="373675"/>
              </a:xfrm>
              <a:custGeom>
                <a:rect b="b" l="l" r="r" t="t"/>
                <a:pathLst>
                  <a:path extrusionOk="0" h="14947" w="1921">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57"/>
              <p:cNvSpPr/>
              <p:nvPr/>
            </p:nvSpPr>
            <p:spPr>
              <a:xfrm>
                <a:off x="3932125" y="3292050"/>
                <a:ext cx="263175" cy="272775"/>
              </a:xfrm>
              <a:custGeom>
                <a:rect b="b" l="l" r="r" t="t"/>
                <a:pathLst>
                  <a:path extrusionOk="0" h="10911" w="10527">
                    <a:moveTo>
                      <a:pt x="5583" y="1768"/>
                    </a:moveTo>
                    <a:lnTo>
                      <a:pt x="6211" y="1908"/>
                    </a:lnTo>
                    <a:lnTo>
                      <a:pt x="6793" y="2164"/>
                    </a:lnTo>
                    <a:lnTo>
                      <a:pt x="7339" y="2536"/>
                    </a:lnTo>
                    <a:lnTo>
                      <a:pt x="7583" y="2780"/>
                    </a:lnTo>
                    <a:lnTo>
                      <a:pt x="7816" y="3036"/>
                    </a:lnTo>
                    <a:lnTo>
                      <a:pt x="8188" y="3618"/>
                    </a:lnTo>
                    <a:lnTo>
                      <a:pt x="8444" y="4292"/>
                    </a:lnTo>
                    <a:lnTo>
                      <a:pt x="8560" y="5048"/>
                    </a:lnTo>
                    <a:lnTo>
                      <a:pt x="8572" y="5455"/>
                    </a:lnTo>
                    <a:lnTo>
                      <a:pt x="8560" y="5862"/>
                    </a:lnTo>
                    <a:lnTo>
                      <a:pt x="8444" y="6618"/>
                    </a:lnTo>
                    <a:lnTo>
                      <a:pt x="8188" y="7281"/>
                    </a:lnTo>
                    <a:lnTo>
                      <a:pt x="7816" y="7874"/>
                    </a:lnTo>
                    <a:lnTo>
                      <a:pt x="7583" y="8130"/>
                    </a:lnTo>
                    <a:lnTo>
                      <a:pt x="7339" y="8375"/>
                    </a:lnTo>
                    <a:lnTo>
                      <a:pt x="6793" y="8758"/>
                    </a:lnTo>
                    <a:lnTo>
                      <a:pt x="6211" y="9014"/>
                    </a:lnTo>
                    <a:lnTo>
                      <a:pt x="5583" y="9142"/>
                    </a:lnTo>
                    <a:lnTo>
                      <a:pt x="5246" y="9154"/>
                    </a:lnTo>
                    <a:lnTo>
                      <a:pt x="4908" y="9142"/>
                    </a:lnTo>
                    <a:lnTo>
                      <a:pt x="4280" y="9003"/>
                    </a:lnTo>
                    <a:lnTo>
                      <a:pt x="3699" y="8747"/>
                    </a:lnTo>
                    <a:lnTo>
                      <a:pt x="3152" y="8375"/>
                    </a:lnTo>
                    <a:lnTo>
                      <a:pt x="2908" y="8130"/>
                    </a:lnTo>
                    <a:lnTo>
                      <a:pt x="2675" y="7863"/>
                    </a:lnTo>
                    <a:lnTo>
                      <a:pt x="2303" y="7281"/>
                    </a:lnTo>
                    <a:lnTo>
                      <a:pt x="2047" y="6607"/>
                    </a:lnTo>
                    <a:lnTo>
                      <a:pt x="1931" y="5862"/>
                    </a:lnTo>
                    <a:lnTo>
                      <a:pt x="1919" y="5455"/>
                    </a:lnTo>
                    <a:lnTo>
                      <a:pt x="1931" y="5048"/>
                    </a:lnTo>
                    <a:lnTo>
                      <a:pt x="2047" y="4292"/>
                    </a:lnTo>
                    <a:lnTo>
                      <a:pt x="2303" y="3629"/>
                    </a:lnTo>
                    <a:lnTo>
                      <a:pt x="2675" y="3036"/>
                    </a:lnTo>
                    <a:lnTo>
                      <a:pt x="2908" y="2780"/>
                    </a:lnTo>
                    <a:lnTo>
                      <a:pt x="3152" y="2536"/>
                    </a:lnTo>
                    <a:lnTo>
                      <a:pt x="3699" y="2152"/>
                    </a:lnTo>
                    <a:lnTo>
                      <a:pt x="4280" y="1896"/>
                    </a:lnTo>
                    <a:lnTo>
                      <a:pt x="4908" y="1768"/>
                    </a:lnTo>
                    <a:close/>
                    <a:moveTo>
                      <a:pt x="5257" y="0"/>
                    </a:moveTo>
                    <a:lnTo>
                      <a:pt x="4699" y="24"/>
                    </a:lnTo>
                    <a:lnTo>
                      <a:pt x="3652" y="210"/>
                    </a:lnTo>
                    <a:lnTo>
                      <a:pt x="2698" y="605"/>
                    </a:lnTo>
                    <a:lnTo>
                      <a:pt x="1861" y="1187"/>
                    </a:lnTo>
                    <a:lnTo>
                      <a:pt x="1477" y="1559"/>
                    </a:lnTo>
                    <a:lnTo>
                      <a:pt x="1128" y="1954"/>
                    </a:lnTo>
                    <a:lnTo>
                      <a:pt x="570" y="2827"/>
                    </a:lnTo>
                    <a:lnTo>
                      <a:pt x="198" y="3804"/>
                    </a:lnTo>
                    <a:lnTo>
                      <a:pt x="12" y="4874"/>
                    </a:lnTo>
                    <a:lnTo>
                      <a:pt x="0" y="5455"/>
                    </a:lnTo>
                    <a:lnTo>
                      <a:pt x="12" y="6025"/>
                    </a:lnTo>
                    <a:lnTo>
                      <a:pt x="198" y="7107"/>
                    </a:lnTo>
                    <a:lnTo>
                      <a:pt x="570" y="8084"/>
                    </a:lnTo>
                    <a:lnTo>
                      <a:pt x="1128" y="8956"/>
                    </a:lnTo>
                    <a:lnTo>
                      <a:pt x="1477" y="9352"/>
                    </a:lnTo>
                    <a:lnTo>
                      <a:pt x="1861" y="9724"/>
                    </a:lnTo>
                    <a:lnTo>
                      <a:pt x="2698" y="10305"/>
                    </a:lnTo>
                    <a:lnTo>
                      <a:pt x="3652" y="10701"/>
                    </a:lnTo>
                    <a:lnTo>
                      <a:pt x="4699" y="10887"/>
                    </a:lnTo>
                    <a:lnTo>
                      <a:pt x="5257" y="10910"/>
                    </a:lnTo>
                    <a:lnTo>
                      <a:pt x="5827" y="10887"/>
                    </a:lnTo>
                    <a:lnTo>
                      <a:pt x="6874" y="10701"/>
                    </a:lnTo>
                    <a:lnTo>
                      <a:pt x="7816" y="10305"/>
                    </a:lnTo>
                    <a:lnTo>
                      <a:pt x="8665" y="9724"/>
                    </a:lnTo>
                    <a:lnTo>
                      <a:pt x="9037" y="9352"/>
                    </a:lnTo>
                    <a:lnTo>
                      <a:pt x="9398" y="8956"/>
                    </a:lnTo>
                    <a:lnTo>
                      <a:pt x="9956" y="8072"/>
                    </a:lnTo>
                    <a:lnTo>
                      <a:pt x="10317" y="7095"/>
                    </a:lnTo>
                    <a:lnTo>
                      <a:pt x="10503" y="6025"/>
                    </a:lnTo>
                    <a:lnTo>
                      <a:pt x="10526" y="5455"/>
                    </a:lnTo>
                    <a:lnTo>
                      <a:pt x="10503" y="4885"/>
                    </a:lnTo>
                    <a:lnTo>
                      <a:pt x="10317" y="3804"/>
                    </a:lnTo>
                    <a:lnTo>
                      <a:pt x="9956" y="2827"/>
                    </a:lnTo>
                    <a:lnTo>
                      <a:pt x="9398" y="1954"/>
                    </a:lnTo>
                    <a:lnTo>
                      <a:pt x="9037" y="1559"/>
                    </a:lnTo>
                    <a:lnTo>
                      <a:pt x="8665" y="1187"/>
                    </a:lnTo>
                    <a:lnTo>
                      <a:pt x="7816" y="605"/>
                    </a:lnTo>
                    <a:lnTo>
                      <a:pt x="6874" y="210"/>
                    </a:lnTo>
                    <a:lnTo>
                      <a:pt x="5827" y="24"/>
                    </a:lnTo>
                    <a:lnTo>
                      <a:pt x="525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57"/>
              <p:cNvSpPr/>
              <p:nvPr/>
            </p:nvSpPr>
            <p:spPr>
              <a:xfrm>
                <a:off x="4234225" y="3300475"/>
                <a:ext cx="226250" cy="263475"/>
              </a:xfrm>
              <a:custGeom>
                <a:rect b="b" l="l" r="r" t="t"/>
                <a:pathLst>
                  <a:path extrusionOk="0" h="10539" w="9050">
                    <a:moveTo>
                      <a:pt x="1" y="1"/>
                    </a:moveTo>
                    <a:lnTo>
                      <a:pt x="1" y="6258"/>
                    </a:lnTo>
                    <a:lnTo>
                      <a:pt x="1" y="6735"/>
                    </a:lnTo>
                    <a:lnTo>
                      <a:pt x="129" y="7619"/>
                    </a:lnTo>
                    <a:lnTo>
                      <a:pt x="373" y="8398"/>
                    </a:lnTo>
                    <a:lnTo>
                      <a:pt x="745" y="9073"/>
                    </a:lnTo>
                    <a:lnTo>
                      <a:pt x="989" y="9375"/>
                    </a:lnTo>
                    <a:lnTo>
                      <a:pt x="1233" y="9654"/>
                    </a:lnTo>
                    <a:lnTo>
                      <a:pt x="1850" y="10096"/>
                    </a:lnTo>
                    <a:lnTo>
                      <a:pt x="2571" y="10387"/>
                    </a:lnTo>
                    <a:lnTo>
                      <a:pt x="3420" y="10527"/>
                    </a:lnTo>
                    <a:lnTo>
                      <a:pt x="3897" y="10538"/>
                    </a:lnTo>
                    <a:lnTo>
                      <a:pt x="4141" y="10538"/>
                    </a:lnTo>
                    <a:lnTo>
                      <a:pt x="4630" y="10468"/>
                    </a:lnTo>
                    <a:lnTo>
                      <a:pt x="5107" y="10341"/>
                    </a:lnTo>
                    <a:lnTo>
                      <a:pt x="5572" y="10154"/>
                    </a:lnTo>
                    <a:lnTo>
                      <a:pt x="5793" y="10026"/>
                    </a:lnTo>
                    <a:lnTo>
                      <a:pt x="6014" y="9910"/>
                    </a:lnTo>
                    <a:lnTo>
                      <a:pt x="6409" y="9631"/>
                    </a:lnTo>
                    <a:lnTo>
                      <a:pt x="6747" y="9317"/>
                    </a:lnTo>
                    <a:lnTo>
                      <a:pt x="7014" y="8980"/>
                    </a:lnTo>
                    <a:lnTo>
                      <a:pt x="7130" y="8794"/>
                    </a:lnTo>
                    <a:lnTo>
                      <a:pt x="7223" y="8794"/>
                    </a:lnTo>
                    <a:lnTo>
                      <a:pt x="7223" y="10224"/>
                    </a:lnTo>
                    <a:lnTo>
                      <a:pt x="9050" y="10224"/>
                    </a:lnTo>
                    <a:lnTo>
                      <a:pt x="9050" y="1"/>
                    </a:lnTo>
                    <a:lnTo>
                      <a:pt x="7130" y="1"/>
                    </a:lnTo>
                    <a:lnTo>
                      <a:pt x="7130" y="5642"/>
                    </a:lnTo>
                    <a:lnTo>
                      <a:pt x="7130" y="5944"/>
                    </a:lnTo>
                    <a:lnTo>
                      <a:pt x="7026" y="6537"/>
                    </a:lnTo>
                    <a:lnTo>
                      <a:pt x="6840" y="7096"/>
                    </a:lnTo>
                    <a:lnTo>
                      <a:pt x="6560" y="7607"/>
                    </a:lnTo>
                    <a:lnTo>
                      <a:pt x="6374" y="7852"/>
                    </a:lnTo>
                    <a:lnTo>
                      <a:pt x="6188" y="8084"/>
                    </a:lnTo>
                    <a:lnTo>
                      <a:pt x="5758" y="8445"/>
                    </a:lnTo>
                    <a:lnTo>
                      <a:pt x="5281" y="8677"/>
                    </a:lnTo>
                    <a:lnTo>
                      <a:pt x="4734" y="8805"/>
                    </a:lnTo>
                    <a:lnTo>
                      <a:pt x="4444" y="8817"/>
                    </a:lnTo>
                    <a:lnTo>
                      <a:pt x="4130" y="8805"/>
                    </a:lnTo>
                    <a:lnTo>
                      <a:pt x="3583" y="8712"/>
                    </a:lnTo>
                    <a:lnTo>
                      <a:pt x="3106" y="8538"/>
                    </a:lnTo>
                    <a:lnTo>
                      <a:pt x="2711" y="8270"/>
                    </a:lnTo>
                    <a:lnTo>
                      <a:pt x="2397" y="7910"/>
                    </a:lnTo>
                    <a:lnTo>
                      <a:pt x="2152" y="7456"/>
                    </a:lnTo>
                    <a:lnTo>
                      <a:pt x="2001" y="6921"/>
                    </a:lnTo>
                    <a:lnTo>
                      <a:pt x="1920" y="6293"/>
                    </a:lnTo>
                    <a:lnTo>
                      <a:pt x="1920" y="5944"/>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57"/>
              <p:cNvSpPr/>
              <p:nvPr/>
            </p:nvSpPr>
            <p:spPr>
              <a:xfrm>
                <a:off x="4502025" y="3182125"/>
                <a:ext cx="256200" cy="382400"/>
              </a:xfrm>
              <a:custGeom>
                <a:rect b="b" l="l" r="r" t="t"/>
                <a:pathLst>
                  <a:path extrusionOk="0" h="15296" w="10248">
                    <a:moveTo>
                      <a:pt x="5153" y="6142"/>
                    </a:moveTo>
                    <a:lnTo>
                      <a:pt x="5502" y="6154"/>
                    </a:lnTo>
                    <a:lnTo>
                      <a:pt x="6130" y="6282"/>
                    </a:lnTo>
                    <a:lnTo>
                      <a:pt x="6700" y="6526"/>
                    </a:lnTo>
                    <a:lnTo>
                      <a:pt x="7224" y="6910"/>
                    </a:lnTo>
                    <a:lnTo>
                      <a:pt x="7468" y="7154"/>
                    </a:lnTo>
                    <a:lnTo>
                      <a:pt x="7700" y="7410"/>
                    </a:lnTo>
                    <a:lnTo>
                      <a:pt x="8049" y="7991"/>
                    </a:lnTo>
                    <a:lnTo>
                      <a:pt x="8282" y="8666"/>
                    </a:lnTo>
                    <a:lnTo>
                      <a:pt x="8410" y="9422"/>
                    </a:lnTo>
                    <a:lnTo>
                      <a:pt x="8422" y="9841"/>
                    </a:lnTo>
                    <a:lnTo>
                      <a:pt x="8410" y="10248"/>
                    </a:lnTo>
                    <a:lnTo>
                      <a:pt x="8294" y="11004"/>
                    </a:lnTo>
                    <a:lnTo>
                      <a:pt x="8061" y="11678"/>
                    </a:lnTo>
                    <a:lnTo>
                      <a:pt x="7700" y="12271"/>
                    </a:lnTo>
                    <a:lnTo>
                      <a:pt x="7468" y="12527"/>
                    </a:lnTo>
                    <a:lnTo>
                      <a:pt x="7224" y="12772"/>
                    </a:lnTo>
                    <a:lnTo>
                      <a:pt x="6700" y="13144"/>
                    </a:lnTo>
                    <a:lnTo>
                      <a:pt x="6119" y="13400"/>
                    </a:lnTo>
                    <a:lnTo>
                      <a:pt x="5491" y="13516"/>
                    </a:lnTo>
                    <a:lnTo>
                      <a:pt x="5153" y="13528"/>
                    </a:lnTo>
                    <a:lnTo>
                      <a:pt x="4828" y="13516"/>
                    </a:lnTo>
                    <a:lnTo>
                      <a:pt x="4211" y="13400"/>
                    </a:lnTo>
                    <a:lnTo>
                      <a:pt x="3630" y="13144"/>
                    </a:lnTo>
                    <a:lnTo>
                      <a:pt x="3106" y="12760"/>
                    </a:lnTo>
                    <a:lnTo>
                      <a:pt x="2862" y="12516"/>
                    </a:lnTo>
                    <a:lnTo>
                      <a:pt x="2629" y="12260"/>
                    </a:lnTo>
                    <a:lnTo>
                      <a:pt x="2269" y="11667"/>
                    </a:lnTo>
                    <a:lnTo>
                      <a:pt x="2036" y="11004"/>
                    </a:lnTo>
                    <a:lnTo>
                      <a:pt x="1908" y="10248"/>
                    </a:lnTo>
                    <a:lnTo>
                      <a:pt x="1908" y="9841"/>
                    </a:lnTo>
                    <a:lnTo>
                      <a:pt x="1908" y="9434"/>
                    </a:lnTo>
                    <a:lnTo>
                      <a:pt x="2036" y="8678"/>
                    </a:lnTo>
                    <a:lnTo>
                      <a:pt x="2269" y="8003"/>
                    </a:lnTo>
                    <a:lnTo>
                      <a:pt x="2629" y="7421"/>
                    </a:lnTo>
                    <a:lnTo>
                      <a:pt x="2862" y="7166"/>
                    </a:lnTo>
                    <a:lnTo>
                      <a:pt x="3106" y="6921"/>
                    </a:lnTo>
                    <a:lnTo>
                      <a:pt x="3630" y="6537"/>
                    </a:lnTo>
                    <a:lnTo>
                      <a:pt x="4211" y="6282"/>
                    </a:lnTo>
                    <a:lnTo>
                      <a:pt x="4828" y="6154"/>
                    </a:lnTo>
                    <a:lnTo>
                      <a:pt x="5153" y="6142"/>
                    </a:lnTo>
                    <a:close/>
                    <a:moveTo>
                      <a:pt x="8329" y="1"/>
                    </a:moveTo>
                    <a:lnTo>
                      <a:pt x="8329" y="4711"/>
                    </a:lnTo>
                    <a:lnTo>
                      <a:pt x="8422" y="6130"/>
                    </a:lnTo>
                    <a:lnTo>
                      <a:pt x="8329" y="6130"/>
                    </a:lnTo>
                    <a:lnTo>
                      <a:pt x="8212" y="5944"/>
                    </a:lnTo>
                    <a:lnTo>
                      <a:pt x="7921" y="5607"/>
                    </a:lnTo>
                    <a:lnTo>
                      <a:pt x="7584" y="5293"/>
                    </a:lnTo>
                    <a:lnTo>
                      <a:pt x="7177" y="5014"/>
                    </a:lnTo>
                    <a:lnTo>
                      <a:pt x="6944" y="4886"/>
                    </a:lnTo>
                    <a:lnTo>
                      <a:pt x="6712" y="4758"/>
                    </a:lnTo>
                    <a:lnTo>
                      <a:pt x="6223" y="4572"/>
                    </a:lnTo>
                    <a:lnTo>
                      <a:pt x="5700" y="4456"/>
                    </a:lnTo>
                    <a:lnTo>
                      <a:pt x="5142" y="4386"/>
                    </a:lnTo>
                    <a:lnTo>
                      <a:pt x="4851" y="4386"/>
                    </a:lnTo>
                    <a:lnTo>
                      <a:pt x="4362" y="4397"/>
                    </a:lnTo>
                    <a:lnTo>
                      <a:pt x="3444" y="4595"/>
                    </a:lnTo>
                    <a:lnTo>
                      <a:pt x="2583" y="4991"/>
                    </a:lnTo>
                    <a:lnTo>
                      <a:pt x="1804" y="5584"/>
                    </a:lnTo>
                    <a:lnTo>
                      <a:pt x="1443" y="5956"/>
                    </a:lnTo>
                    <a:lnTo>
                      <a:pt x="1094" y="6351"/>
                    </a:lnTo>
                    <a:lnTo>
                      <a:pt x="547" y="7235"/>
                    </a:lnTo>
                    <a:lnTo>
                      <a:pt x="198" y="8201"/>
                    </a:lnTo>
                    <a:lnTo>
                      <a:pt x="12" y="9271"/>
                    </a:lnTo>
                    <a:lnTo>
                      <a:pt x="1" y="9841"/>
                    </a:lnTo>
                    <a:lnTo>
                      <a:pt x="12" y="10411"/>
                    </a:lnTo>
                    <a:lnTo>
                      <a:pt x="198" y="11469"/>
                    </a:lnTo>
                    <a:lnTo>
                      <a:pt x="547" y="12446"/>
                    </a:lnTo>
                    <a:lnTo>
                      <a:pt x="1094" y="13318"/>
                    </a:lnTo>
                    <a:lnTo>
                      <a:pt x="1443" y="13725"/>
                    </a:lnTo>
                    <a:lnTo>
                      <a:pt x="1804" y="14098"/>
                    </a:lnTo>
                    <a:lnTo>
                      <a:pt x="2583" y="14679"/>
                    </a:lnTo>
                    <a:lnTo>
                      <a:pt x="3444" y="15075"/>
                    </a:lnTo>
                    <a:lnTo>
                      <a:pt x="4362" y="15272"/>
                    </a:lnTo>
                    <a:lnTo>
                      <a:pt x="4851" y="15296"/>
                    </a:lnTo>
                    <a:lnTo>
                      <a:pt x="5142" y="15284"/>
                    </a:lnTo>
                    <a:lnTo>
                      <a:pt x="5688" y="15226"/>
                    </a:lnTo>
                    <a:lnTo>
                      <a:pt x="6212" y="15098"/>
                    </a:lnTo>
                    <a:lnTo>
                      <a:pt x="6712" y="14900"/>
                    </a:lnTo>
                    <a:lnTo>
                      <a:pt x="6944" y="14772"/>
                    </a:lnTo>
                    <a:lnTo>
                      <a:pt x="7177" y="14633"/>
                    </a:lnTo>
                    <a:lnTo>
                      <a:pt x="7573" y="14353"/>
                    </a:lnTo>
                    <a:lnTo>
                      <a:pt x="7921" y="14039"/>
                    </a:lnTo>
                    <a:lnTo>
                      <a:pt x="8212" y="13702"/>
                    </a:lnTo>
                    <a:lnTo>
                      <a:pt x="8329" y="13516"/>
                    </a:lnTo>
                    <a:lnTo>
                      <a:pt x="8422" y="13516"/>
                    </a:lnTo>
                    <a:lnTo>
                      <a:pt x="8422" y="14947"/>
                    </a:lnTo>
                    <a:lnTo>
                      <a:pt x="10248" y="14947"/>
                    </a:lnTo>
                    <a:lnTo>
                      <a:pt x="1024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57"/>
              <p:cNvSpPr/>
              <p:nvPr/>
            </p:nvSpPr>
            <p:spPr>
              <a:xfrm>
                <a:off x="4939950" y="3182425"/>
                <a:ext cx="243975" cy="373675"/>
              </a:xfrm>
              <a:custGeom>
                <a:rect b="b" l="l" r="r" t="t"/>
                <a:pathLst>
                  <a:path extrusionOk="0" h="14947" w="9759">
                    <a:moveTo>
                      <a:pt x="5432" y="1861"/>
                    </a:moveTo>
                    <a:lnTo>
                      <a:pt x="5967" y="1966"/>
                    </a:lnTo>
                    <a:lnTo>
                      <a:pt x="6455" y="2175"/>
                    </a:lnTo>
                    <a:lnTo>
                      <a:pt x="6874" y="2478"/>
                    </a:lnTo>
                    <a:lnTo>
                      <a:pt x="7060" y="2676"/>
                    </a:lnTo>
                    <a:lnTo>
                      <a:pt x="7234" y="2873"/>
                    </a:lnTo>
                    <a:lnTo>
                      <a:pt x="7514" y="3304"/>
                    </a:lnTo>
                    <a:lnTo>
                      <a:pt x="7688" y="3746"/>
                    </a:lnTo>
                    <a:lnTo>
                      <a:pt x="7781" y="4223"/>
                    </a:lnTo>
                    <a:lnTo>
                      <a:pt x="7793" y="4467"/>
                    </a:lnTo>
                    <a:lnTo>
                      <a:pt x="7781" y="4699"/>
                    </a:lnTo>
                    <a:lnTo>
                      <a:pt x="7688" y="5176"/>
                    </a:lnTo>
                    <a:lnTo>
                      <a:pt x="7514" y="5618"/>
                    </a:lnTo>
                    <a:lnTo>
                      <a:pt x="7234" y="6049"/>
                    </a:lnTo>
                    <a:lnTo>
                      <a:pt x="7060" y="6246"/>
                    </a:lnTo>
                    <a:lnTo>
                      <a:pt x="6886" y="6444"/>
                    </a:lnTo>
                    <a:lnTo>
                      <a:pt x="6455" y="6746"/>
                    </a:lnTo>
                    <a:lnTo>
                      <a:pt x="5967" y="6956"/>
                    </a:lnTo>
                    <a:lnTo>
                      <a:pt x="5432" y="7060"/>
                    </a:lnTo>
                    <a:lnTo>
                      <a:pt x="1919" y="7060"/>
                    </a:lnTo>
                    <a:lnTo>
                      <a:pt x="1919" y="1861"/>
                    </a:lnTo>
                    <a:close/>
                    <a:moveTo>
                      <a:pt x="0" y="1"/>
                    </a:moveTo>
                    <a:lnTo>
                      <a:pt x="0" y="14946"/>
                    </a:lnTo>
                    <a:lnTo>
                      <a:pt x="1919" y="14946"/>
                    </a:lnTo>
                    <a:lnTo>
                      <a:pt x="1919" y="8898"/>
                    </a:lnTo>
                    <a:lnTo>
                      <a:pt x="5094" y="8898"/>
                    </a:lnTo>
                    <a:lnTo>
                      <a:pt x="5560" y="8887"/>
                    </a:lnTo>
                    <a:lnTo>
                      <a:pt x="6444" y="8724"/>
                    </a:lnTo>
                    <a:lnTo>
                      <a:pt x="7258" y="8410"/>
                    </a:lnTo>
                    <a:lnTo>
                      <a:pt x="8025" y="7933"/>
                    </a:lnTo>
                    <a:lnTo>
                      <a:pt x="8374" y="7630"/>
                    </a:lnTo>
                    <a:lnTo>
                      <a:pt x="8700" y="7305"/>
                    </a:lnTo>
                    <a:lnTo>
                      <a:pt x="9223" y="6595"/>
                    </a:lnTo>
                    <a:lnTo>
                      <a:pt x="9572" y="5793"/>
                    </a:lnTo>
                    <a:lnTo>
                      <a:pt x="9747" y="4920"/>
                    </a:lnTo>
                    <a:lnTo>
                      <a:pt x="9758" y="4444"/>
                    </a:lnTo>
                    <a:lnTo>
                      <a:pt x="9747" y="3978"/>
                    </a:lnTo>
                    <a:lnTo>
                      <a:pt x="9572" y="3094"/>
                    </a:lnTo>
                    <a:lnTo>
                      <a:pt x="9223" y="2303"/>
                    </a:lnTo>
                    <a:lnTo>
                      <a:pt x="8712" y="1582"/>
                    </a:lnTo>
                    <a:lnTo>
                      <a:pt x="8374" y="1268"/>
                    </a:lnTo>
                    <a:lnTo>
                      <a:pt x="8025" y="954"/>
                    </a:lnTo>
                    <a:lnTo>
                      <a:pt x="7258" y="489"/>
                    </a:lnTo>
                    <a:lnTo>
                      <a:pt x="6444" y="163"/>
                    </a:lnTo>
                    <a:lnTo>
                      <a:pt x="5560" y="12"/>
                    </a:lnTo>
                    <a:lnTo>
                      <a:pt x="509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57"/>
              <p:cNvSpPr/>
              <p:nvPr/>
            </p:nvSpPr>
            <p:spPr>
              <a:xfrm>
                <a:off x="5228675" y="3182425"/>
                <a:ext cx="48000" cy="373675"/>
              </a:xfrm>
              <a:custGeom>
                <a:rect b="b" l="l" r="r" t="t"/>
                <a:pathLst>
                  <a:path extrusionOk="0" h="14947" w="1920">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57"/>
              <p:cNvSpPr/>
              <p:nvPr/>
            </p:nvSpPr>
            <p:spPr>
              <a:xfrm>
                <a:off x="5317950" y="3291750"/>
                <a:ext cx="227125" cy="272775"/>
              </a:xfrm>
              <a:custGeom>
                <a:rect b="b" l="l" r="r" t="t"/>
                <a:pathLst>
                  <a:path extrusionOk="0" h="10911" w="9085">
                    <a:moveTo>
                      <a:pt x="5211" y="5502"/>
                    </a:moveTo>
                    <a:lnTo>
                      <a:pt x="5932" y="5584"/>
                    </a:lnTo>
                    <a:lnTo>
                      <a:pt x="6537" y="5746"/>
                    </a:lnTo>
                    <a:lnTo>
                      <a:pt x="7049" y="6002"/>
                    </a:lnTo>
                    <a:lnTo>
                      <a:pt x="7258" y="6165"/>
                    </a:lnTo>
                    <a:lnTo>
                      <a:pt x="7246" y="6468"/>
                    </a:lnTo>
                    <a:lnTo>
                      <a:pt x="7118" y="7026"/>
                    </a:lnTo>
                    <a:lnTo>
                      <a:pt x="6874" y="7549"/>
                    </a:lnTo>
                    <a:lnTo>
                      <a:pt x="6514" y="8038"/>
                    </a:lnTo>
                    <a:lnTo>
                      <a:pt x="6281" y="8259"/>
                    </a:lnTo>
                    <a:lnTo>
                      <a:pt x="6037" y="8468"/>
                    </a:lnTo>
                    <a:lnTo>
                      <a:pt x="5525" y="8805"/>
                    </a:lnTo>
                    <a:lnTo>
                      <a:pt x="4978" y="9026"/>
                    </a:lnTo>
                    <a:lnTo>
                      <a:pt x="4408" y="9131"/>
                    </a:lnTo>
                    <a:lnTo>
                      <a:pt x="4118" y="9143"/>
                    </a:lnTo>
                    <a:lnTo>
                      <a:pt x="3908" y="9143"/>
                    </a:lnTo>
                    <a:lnTo>
                      <a:pt x="3513" y="9084"/>
                    </a:lnTo>
                    <a:lnTo>
                      <a:pt x="3141" y="8980"/>
                    </a:lnTo>
                    <a:lnTo>
                      <a:pt x="2792" y="8829"/>
                    </a:lnTo>
                    <a:lnTo>
                      <a:pt x="2629" y="8724"/>
                    </a:lnTo>
                    <a:lnTo>
                      <a:pt x="2478" y="8608"/>
                    </a:lnTo>
                    <a:lnTo>
                      <a:pt x="2245" y="8352"/>
                    </a:lnTo>
                    <a:lnTo>
                      <a:pt x="2082" y="8049"/>
                    </a:lnTo>
                    <a:lnTo>
                      <a:pt x="2001" y="7712"/>
                    </a:lnTo>
                    <a:lnTo>
                      <a:pt x="1989" y="7538"/>
                    </a:lnTo>
                    <a:lnTo>
                      <a:pt x="2001" y="7328"/>
                    </a:lnTo>
                    <a:lnTo>
                      <a:pt x="2082" y="6944"/>
                    </a:lnTo>
                    <a:lnTo>
                      <a:pt x="2268" y="6595"/>
                    </a:lnTo>
                    <a:lnTo>
                      <a:pt x="2536" y="6258"/>
                    </a:lnTo>
                    <a:lnTo>
                      <a:pt x="2710" y="6107"/>
                    </a:lnTo>
                    <a:lnTo>
                      <a:pt x="2896" y="5956"/>
                    </a:lnTo>
                    <a:lnTo>
                      <a:pt x="3338" y="5735"/>
                    </a:lnTo>
                    <a:lnTo>
                      <a:pt x="3862" y="5584"/>
                    </a:lnTo>
                    <a:lnTo>
                      <a:pt x="4467" y="5502"/>
                    </a:lnTo>
                    <a:close/>
                    <a:moveTo>
                      <a:pt x="4536" y="1"/>
                    </a:moveTo>
                    <a:lnTo>
                      <a:pt x="4118" y="12"/>
                    </a:lnTo>
                    <a:lnTo>
                      <a:pt x="3350" y="105"/>
                    </a:lnTo>
                    <a:lnTo>
                      <a:pt x="2664" y="303"/>
                    </a:lnTo>
                    <a:lnTo>
                      <a:pt x="2059" y="594"/>
                    </a:lnTo>
                    <a:lnTo>
                      <a:pt x="1791" y="792"/>
                    </a:lnTo>
                    <a:lnTo>
                      <a:pt x="1536" y="978"/>
                    </a:lnTo>
                    <a:lnTo>
                      <a:pt x="1094" y="1396"/>
                    </a:lnTo>
                    <a:lnTo>
                      <a:pt x="745" y="1815"/>
                    </a:lnTo>
                    <a:lnTo>
                      <a:pt x="489" y="2257"/>
                    </a:lnTo>
                    <a:lnTo>
                      <a:pt x="396" y="2490"/>
                    </a:lnTo>
                    <a:lnTo>
                      <a:pt x="2152" y="3246"/>
                    </a:lnTo>
                    <a:lnTo>
                      <a:pt x="2222" y="3071"/>
                    </a:lnTo>
                    <a:lnTo>
                      <a:pt x="2408" y="2757"/>
                    </a:lnTo>
                    <a:lnTo>
                      <a:pt x="2629" y="2490"/>
                    </a:lnTo>
                    <a:lnTo>
                      <a:pt x="2920" y="2257"/>
                    </a:lnTo>
                    <a:lnTo>
                      <a:pt x="3082" y="2152"/>
                    </a:lnTo>
                    <a:lnTo>
                      <a:pt x="3431" y="1978"/>
                    </a:lnTo>
                    <a:lnTo>
                      <a:pt x="4187" y="1780"/>
                    </a:lnTo>
                    <a:lnTo>
                      <a:pt x="4595" y="1757"/>
                    </a:lnTo>
                    <a:lnTo>
                      <a:pt x="4874" y="1769"/>
                    </a:lnTo>
                    <a:lnTo>
                      <a:pt x="5397" y="1850"/>
                    </a:lnTo>
                    <a:lnTo>
                      <a:pt x="5874" y="2025"/>
                    </a:lnTo>
                    <a:lnTo>
                      <a:pt x="6304" y="2280"/>
                    </a:lnTo>
                    <a:lnTo>
                      <a:pt x="6502" y="2443"/>
                    </a:lnTo>
                    <a:lnTo>
                      <a:pt x="6676" y="2618"/>
                    </a:lnTo>
                    <a:lnTo>
                      <a:pt x="6967" y="3013"/>
                    </a:lnTo>
                    <a:lnTo>
                      <a:pt x="7165" y="3455"/>
                    </a:lnTo>
                    <a:lnTo>
                      <a:pt x="7258" y="3967"/>
                    </a:lnTo>
                    <a:lnTo>
                      <a:pt x="7270" y="4246"/>
                    </a:lnTo>
                    <a:lnTo>
                      <a:pt x="7270" y="4537"/>
                    </a:lnTo>
                    <a:lnTo>
                      <a:pt x="6991" y="4386"/>
                    </a:lnTo>
                    <a:lnTo>
                      <a:pt x="6374" y="4153"/>
                    </a:lnTo>
                    <a:lnTo>
                      <a:pt x="5676" y="3990"/>
                    </a:lnTo>
                    <a:lnTo>
                      <a:pt x="4909" y="3920"/>
                    </a:lnTo>
                    <a:lnTo>
                      <a:pt x="4490" y="3909"/>
                    </a:lnTo>
                    <a:lnTo>
                      <a:pt x="4025" y="3920"/>
                    </a:lnTo>
                    <a:lnTo>
                      <a:pt x="3152" y="4037"/>
                    </a:lnTo>
                    <a:lnTo>
                      <a:pt x="2350" y="4269"/>
                    </a:lnTo>
                    <a:lnTo>
                      <a:pt x="1617" y="4630"/>
                    </a:lnTo>
                    <a:lnTo>
                      <a:pt x="1291" y="4862"/>
                    </a:lnTo>
                    <a:lnTo>
                      <a:pt x="989" y="5095"/>
                    </a:lnTo>
                    <a:lnTo>
                      <a:pt x="500" y="5665"/>
                    </a:lnTo>
                    <a:lnTo>
                      <a:pt x="175" y="6316"/>
                    </a:lnTo>
                    <a:lnTo>
                      <a:pt x="12" y="7061"/>
                    </a:lnTo>
                    <a:lnTo>
                      <a:pt x="0" y="7479"/>
                    </a:lnTo>
                    <a:lnTo>
                      <a:pt x="12" y="7852"/>
                    </a:lnTo>
                    <a:lnTo>
                      <a:pt x="151" y="8549"/>
                    </a:lnTo>
                    <a:lnTo>
                      <a:pt x="419" y="9178"/>
                    </a:lnTo>
                    <a:lnTo>
                      <a:pt x="826" y="9724"/>
                    </a:lnTo>
                    <a:lnTo>
                      <a:pt x="1094" y="9957"/>
                    </a:lnTo>
                    <a:lnTo>
                      <a:pt x="1373" y="10189"/>
                    </a:lnTo>
                    <a:lnTo>
                      <a:pt x="1978" y="10538"/>
                    </a:lnTo>
                    <a:lnTo>
                      <a:pt x="2664" y="10771"/>
                    </a:lnTo>
                    <a:lnTo>
                      <a:pt x="3408" y="10899"/>
                    </a:lnTo>
                    <a:lnTo>
                      <a:pt x="3815" y="10911"/>
                    </a:lnTo>
                    <a:lnTo>
                      <a:pt x="4083" y="10899"/>
                    </a:lnTo>
                    <a:lnTo>
                      <a:pt x="4595" y="10841"/>
                    </a:lnTo>
                    <a:lnTo>
                      <a:pt x="5083" y="10736"/>
                    </a:lnTo>
                    <a:lnTo>
                      <a:pt x="5537" y="10573"/>
                    </a:lnTo>
                    <a:lnTo>
                      <a:pt x="5955" y="10352"/>
                    </a:lnTo>
                    <a:lnTo>
                      <a:pt x="6339" y="10073"/>
                    </a:lnTo>
                    <a:lnTo>
                      <a:pt x="6700" y="9736"/>
                    </a:lnTo>
                    <a:lnTo>
                      <a:pt x="7025" y="9352"/>
                    </a:lnTo>
                    <a:lnTo>
                      <a:pt x="7165" y="9131"/>
                    </a:lnTo>
                    <a:lnTo>
                      <a:pt x="7258" y="9131"/>
                    </a:lnTo>
                    <a:lnTo>
                      <a:pt x="7258" y="10562"/>
                    </a:lnTo>
                    <a:lnTo>
                      <a:pt x="9084" y="10562"/>
                    </a:lnTo>
                    <a:lnTo>
                      <a:pt x="9084" y="4374"/>
                    </a:lnTo>
                    <a:lnTo>
                      <a:pt x="9072" y="3874"/>
                    </a:lnTo>
                    <a:lnTo>
                      <a:pt x="8910" y="2943"/>
                    </a:lnTo>
                    <a:lnTo>
                      <a:pt x="8584" y="2141"/>
                    </a:lnTo>
                    <a:lnTo>
                      <a:pt x="8107" y="1443"/>
                    </a:lnTo>
                    <a:lnTo>
                      <a:pt x="7793" y="1152"/>
                    </a:lnTo>
                    <a:lnTo>
                      <a:pt x="7467" y="873"/>
                    </a:lnTo>
                    <a:lnTo>
                      <a:pt x="6735" y="443"/>
                    </a:lnTo>
                    <a:lnTo>
                      <a:pt x="5920" y="152"/>
                    </a:lnTo>
                    <a:lnTo>
                      <a:pt x="5025" y="12"/>
                    </a:lnTo>
                    <a:lnTo>
                      <a:pt x="453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57"/>
              <p:cNvSpPr/>
              <p:nvPr/>
            </p:nvSpPr>
            <p:spPr>
              <a:xfrm>
                <a:off x="5577600" y="3222250"/>
                <a:ext cx="165775" cy="338200"/>
              </a:xfrm>
              <a:custGeom>
                <a:rect b="b" l="l" r="r" t="t"/>
                <a:pathLst>
                  <a:path extrusionOk="0" h="13528" w="6631">
                    <a:moveTo>
                      <a:pt x="1780" y="1"/>
                    </a:moveTo>
                    <a:lnTo>
                      <a:pt x="1780" y="3130"/>
                    </a:lnTo>
                    <a:lnTo>
                      <a:pt x="1" y="3130"/>
                    </a:lnTo>
                    <a:lnTo>
                      <a:pt x="1" y="4874"/>
                    </a:lnTo>
                    <a:lnTo>
                      <a:pt x="1780" y="4874"/>
                    </a:lnTo>
                    <a:lnTo>
                      <a:pt x="1780" y="10259"/>
                    </a:lnTo>
                    <a:lnTo>
                      <a:pt x="1792" y="10632"/>
                    </a:lnTo>
                    <a:lnTo>
                      <a:pt x="1897" y="11329"/>
                    </a:lnTo>
                    <a:lnTo>
                      <a:pt x="2106" y="11934"/>
                    </a:lnTo>
                    <a:lnTo>
                      <a:pt x="2420" y="12446"/>
                    </a:lnTo>
                    <a:lnTo>
                      <a:pt x="2629" y="12667"/>
                    </a:lnTo>
                    <a:lnTo>
                      <a:pt x="2850" y="12876"/>
                    </a:lnTo>
                    <a:lnTo>
                      <a:pt x="3362" y="13190"/>
                    </a:lnTo>
                    <a:lnTo>
                      <a:pt x="3979" y="13411"/>
                    </a:lnTo>
                    <a:lnTo>
                      <a:pt x="4688" y="13516"/>
                    </a:lnTo>
                    <a:lnTo>
                      <a:pt x="5083" y="13528"/>
                    </a:lnTo>
                    <a:lnTo>
                      <a:pt x="5525" y="13516"/>
                    </a:lnTo>
                    <a:lnTo>
                      <a:pt x="6305" y="13365"/>
                    </a:lnTo>
                    <a:lnTo>
                      <a:pt x="6630" y="13249"/>
                    </a:lnTo>
                    <a:lnTo>
                      <a:pt x="5956" y="11609"/>
                    </a:lnTo>
                    <a:lnTo>
                      <a:pt x="5770" y="11678"/>
                    </a:lnTo>
                    <a:lnTo>
                      <a:pt x="5339" y="11760"/>
                    </a:lnTo>
                    <a:lnTo>
                      <a:pt x="5083" y="11771"/>
                    </a:lnTo>
                    <a:lnTo>
                      <a:pt x="4921" y="11760"/>
                    </a:lnTo>
                    <a:lnTo>
                      <a:pt x="4618" y="11713"/>
                    </a:lnTo>
                    <a:lnTo>
                      <a:pt x="4351" y="11609"/>
                    </a:lnTo>
                    <a:lnTo>
                      <a:pt x="4141" y="11446"/>
                    </a:lnTo>
                    <a:lnTo>
                      <a:pt x="3967" y="11236"/>
                    </a:lnTo>
                    <a:lnTo>
                      <a:pt x="3839" y="10981"/>
                    </a:lnTo>
                    <a:lnTo>
                      <a:pt x="3723" y="10492"/>
                    </a:lnTo>
                    <a:lnTo>
                      <a:pt x="3699" y="10097"/>
                    </a:lnTo>
                    <a:lnTo>
                      <a:pt x="3699" y="4874"/>
                    </a:lnTo>
                    <a:lnTo>
                      <a:pt x="6200" y="4874"/>
                    </a:lnTo>
                    <a:lnTo>
                      <a:pt x="6200" y="3130"/>
                    </a:lnTo>
                    <a:lnTo>
                      <a:pt x="3699" y="3130"/>
                    </a:lnTo>
                    <a:lnTo>
                      <a:pt x="369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57"/>
              <p:cNvSpPr/>
              <p:nvPr/>
            </p:nvSpPr>
            <p:spPr>
              <a:xfrm>
                <a:off x="5767200" y="3180675"/>
                <a:ext cx="177400" cy="375425"/>
              </a:xfrm>
              <a:custGeom>
                <a:rect b="b" l="l" r="r" t="t"/>
                <a:pathLst>
                  <a:path extrusionOk="0" h="15017" w="7096">
                    <a:moveTo>
                      <a:pt x="5153" y="1"/>
                    </a:moveTo>
                    <a:lnTo>
                      <a:pt x="4420" y="117"/>
                    </a:lnTo>
                    <a:lnTo>
                      <a:pt x="3757" y="350"/>
                    </a:lnTo>
                    <a:lnTo>
                      <a:pt x="3175" y="710"/>
                    </a:lnTo>
                    <a:lnTo>
                      <a:pt x="2920" y="943"/>
                    </a:lnTo>
                    <a:lnTo>
                      <a:pt x="2687" y="1175"/>
                    </a:lnTo>
                    <a:lnTo>
                      <a:pt x="2303" y="1722"/>
                    </a:lnTo>
                    <a:lnTo>
                      <a:pt x="2059" y="2350"/>
                    </a:lnTo>
                    <a:lnTo>
                      <a:pt x="1931" y="3060"/>
                    </a:lnTo>
                    <a:lnTo>
                      <a:pt x="1919" y="3443"/>
                    </a:lnTo>
                    <a:lnTo>
                      <a:pt x="1919" y="4793"/>
                    </a:lnTo>
                    <a:lnTo>
                      <a:pt x="0" y="4793"/>
                    </a:lnTo>
                    <a:lnTo>
                      <a:pt x="0" y="6537"/>
                    </a:lnTo>
                    <a:lnTo>
                      <a:pt x="1919" y="6537"/>
                    </a:lnTo>
                    <a:lnTo>
                      <a:pt x="1919" y="15016"/>
                    </a:lnTo>
                    <a:lnTo>
                      <a:pt x="3838" y="15016"/>
                    </a:lnTo>
                    <a:lnTo>
                      <a:pt x="3838" y="6537"/>
                    </a:lnTo>
                    <a:lnTo>
                      <a:pt x="6514" y="6537"/>
                    </a:lnTo>
                    <a:lnTo>
                      <a:pt x="6514" y="4804"/>
                    </a:lnTo>
                    <a:lnTo>
                      <a:pt x="3838" y="4804"/>
                    </a:lnTo>
                    <a:lnTo>
                      <a:pt x="3838" y="3513"/>
                    </a:lnTo>
                    <a:lnTo>
                      <a:pt x="3838" y="3304"/>
                    </a:lnTo>
                    <a:lnTo>
                      <a:pt x="3908" y="2920"/>
                    </a:lnTo>
                    <a:lnTo>
                      <a:pt x="4024" y="2594"/>
                    </a:lnTo>
                    <a:lnTo>
                      <a:pt x="4199" y="2327"/>
                    </a:lnTo>
                    <a:lnTo>
                      <a:pt x="4315" y="2211"/>
                    </a:lnTo>
                    <a:lnTo>
                      <a:pt x="4443" y="2094"/>
                    </a:lnTo>
                    <a:lnTo>
                      <a:pt x="4722" y="1920"/>
                    </a:lnTo>
                    <a:lnTo>
                      <a:pt x="5025" y="1815"/>
                    </a:lnTo>
                    <a:lnTo>
                      <a:pt x="5374" y="1757"/>
                    </a:lnTo>
                    <a:lnTo>
                      <a:pt x="5816" y="1757"/>
                    </a:lnTo>
                    <a:lnTo>
                      <a:pt x="6258" y="1838"/>
                    </a:lnTo>
                    <a:lnTo>
                      <a:pt x="6432" y="1920"/>
                    </a:lnTo>
                    <a:lnTo>
                      <a:pt x="7095" y="268"/>
                    </a:lnTo>
                    <a:lnTo>
                      <a:pt x="6781" y="140"/>
                    </a:lnTo>
                    <a:lnTo>
                      <a:pt x="60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57"/>
              <p:cNvSpPr/>
              <p:nvPr/>
            </p:nvSpPr>
            <p:spPr>
              <a:xfrm>
                <a:off x="5945725" y="3292050"/>
                <a:ext cx="263175" cy="272775"/>
              </a:xfrm>
              <a:custGeom>
                <a:rect b="b" l="l" r="r" t="t"/>
                <a:pathLst>
                  <a:path extrusionOk="0" h="10911" w="10527">
                    <a:moveTo>
                      <a:pt x="5583" y="1768"/>
                    </a:moveTo>
                    <a:lnTo>
                      <a:pt x="6212" y="1908"/>
                    </a:lnTo>
                    <a:lnTo>
                      <a:pt x="6793" y="2164"/>
                    </a:lnTo>
                    <a:lnTo>
                      <a:pt x="7340" y="2536"/>
                    </a:lnTo>
                    <a:lnTo>
                      <a:pt x="7584" y="2780"/>
                    </a:lnTo>
                    <a:lnTo>
                      <a:pt x="7817" y="3036"/>
                    </a:lnTo>
                    <a:lnTo>
                      <a:pt x="8189" y="3618"/>
                    </a:lnTo>
                    <a:lnTo>
                      <a:pt x="8445" y="4292"/>
                    </a:lnTo>
                    <a:lnTo>
                      <a:pt x="8561" y="5048"/>
                    </a:lnTo>
                    <a:lnTo>
                      <a:pt x="8573" y="5455"/>
                    </a:lnTo>
                    <a:lnTo>
                      <a:pt x="8561" y="5862"/>
                    </a:lnTo>
                    <a:lnTo>
                      <a:pt x="8445" y="6618"/>
                    </a:lnTo>
                    <a:lnTo>
                      <a:pt x="8189" y="7281"/>
                    </a:lnTo>
                    <a:lnTo>
                      <a:pt x="7817" y="7874"/>
                    </a:lnTo>
                    <a:lnTo>
                      <a:pt x="7584" y="8130"/>
                    </a:lnTo>
                    <a:lnTo>
                      <a:pt x="7340" y="8375"/>
                    </a:lnTo>
                    <a:lnTo>
                      <a:pt x="6793" y="8758"/>
                    </a:lnTo>
                    <a:lnTo>
                      <a:pt x="6212" y="9014"/>
                    </a:lnTo>
                    <a:lnTo>
                      <a:pt x="5583" y="9142"/>
                    </a:lnTo>
                    <a:lnTo>
                      <a:pt x="5246" y="9154"/>
                    </a:lnTo>
                    <a:lnTo>
                      <a:pt x="4909" y="9142"/>
                    </a:lnTo>
                    <a:lnTo>
                      <a:pt x="4281" y="9003"/>
                    </a:lnTo>
                    <a:lnTo>
                      <a:pt x="3699" y="8747"/>
                    </a:lnTo>
                    <a:lnTo>
                      <a:pt x="3153" y="8375"/>
                    </a:lnTo>
                    <a:lnTo>
                      <a:pt x="2908" y="8130"/>
                    </a:lnTo>
                    <a:lnTo>
                      <a:pt x="2676" y="7863"/>
                    </a:lnTo>
                    <a:lnTo>
                      <a:pt x="2304" y="7281"/>
                    </a:lnTo>
                    <a:lnTo>
                      <a:pt x="2048" y="6607"/>
                    </a:lnTo>
                    <a:lnTo>
                      <a:pt x="1931" y="5862"/>
                    </a:lnTo>
                    <a:lnTo>
                      <a:pt x="1920" y="5455"/>
                    </a:lnTo>
                    <a:lnTo>
                      <a:pt x="1931" y="5048"/>
                    </a:lnTo>
                    <a:lnTo>
                      <a:pt x="2048" y="4292"/>
                    </a:lnTo>
                    <a:lnTo>
                      <a:pt x="2304" y="3629"/>
                    </a:lnTo>
                    <a:lnTo>
                      <a:pt x="2676" y="3036"/>
                    </a:lnTo>
                    <a:lnTo>
                      <a:pt x="2908" y="2780"/>
                    </a:lnTo>
                    <a:lnTo>
                      <a:pt x="3153" y="2536"/>
                    </a:lnTo>
                    <a:lnTo>
                      <a:pt x="3699" y="2152"/>
                    </a:lnTo>
                    <a:lnTo>
                      <a:pt x="4281" y="1896"/>
                    </a:lnTo>
                    <a:lnTo>
                      <a:pt x="4909" y="1768"/>
                    </a:lnTo>
                    <a:close/>
                    <a:moveTo>
                      <a:pt x="5258" y="0"/>
                    </a:moveTo>
                    <a:lnTo>
                      <a:pt x="4699" y="24"/>
                    </a:lnTo>
                    <a:lnTo>
                      <a:pt x="3653" y="210"/>
                    </a:lnTo>
                    <a:lnTo>
                      <a:pt x="2699" y="605"/>
                    </a:lnTo>
                    <a:lnTo>
                      <a:pt x="1862" y="1187"/>
                    </a:lnTo>
                    <a:lnTo>
                      <a:pt x="1478" y="1559"/>
                    </a:lnTo>
                    <a:lnTo>
                      <a:pt x="1129" y="1954"/>
                    </a:lnTo>
                    <a:lnTo>
                      <a:pt x="570" y="2827"/>
                    </a:lnTo>
                    <a:lnTo>
                      <a:pt x="198" y="3804"/>
                    </a:lnTo>
                    <a:lnTo>
                      <a:pt x="12" y="4874"/>
                    </a:lnTo>
                    <a:lnTo>
                      <a:pt x="1" y="5455"/>
                    </a:lnTo>
                    <a:lnTo>
                      <a:pt x="12" y="6025"/>
                    </a:lnTo>
                    <a:lnTo>
                      <a:pt x="198" y="7107"/>
                    </a:lnTo>
                    <a:lnTo>
                      <a:pt x="570" y="8084"/>
                    </a:lnTo>
                    <a:lnTo>
                      <a:pt x="1129" y="8956"/>
                    </a:lnTo>
                    <a:lnTo>
                      <a:pt x="1478" y="9352"/>
                    </a:lnTo>
                    <a:lnTo>
                      <a:pt x="1862" y="9724"/>
                    </a:lnTo>
                    <a:lnTo>
                      <a:pt x="2699" y="10305"/>
                    </a:lnTo>
                    <a:lnTo>
                      <a:pt x="3653" y="10701"/>
                    </a:lnTo>
                    <a:lnTo>
                      <a:pt x="4699" y="10887"/>
                    </a:lnTo>
                    <a:lnTo>
                      <a:pt x="5258" y="10910"/>
                    </a:lnTo>
                    <a:lnTo>
                      <a:pt x="5828" y="10887"/>
                    </a:lnTo>
                    <a:lnTo>
                      <a:pt x="6874" y="10701"/>
                    </a:lnTo>
                    <a:lnTo>
                      <a:pt x="7817" y="10305"/>
                    </a:lnTo>
                    <a:lnTo>
                      <a:pt x="8666" y="9724"/>
                    </a:lnTo>
                    <a:lnTo>
                      <a:pt x="9038" y="9352"/>
                    </a:lnTo>
                    <a:lnTo>
                      <a:pt x="9398" y="8956"/>
                    </a:lnTo>
                    <a:lnTo>
                      <a:pt x="9957" y="8072"/>
                    </a:lnTo>
                    <a:lnTo>
                      <a:pt x="10317" y="7095"/>
                    </a:lnTo>
                    <a:lnTo>
                      <a:pt x="10503" y="6025"/>
                    </a:lnTo>
                    <a:lnTo>
                      <a:pt x="10527" y="5455"/>
                    </a:lnTo>
                    <a:lnTo>
                      <a:pt x="10503" y="4885"/>
                    </a:lnTo>
                    <a:lnTo>
                      <a:pt x="10317" y="3804"/>
                    </a:lnTo>
                    <a:lnTo>
                      <a:pt x="9957" y="2827"/>
                    </a:lnTo>
                    <a:lnTo>
                      <a:pt x="9398" y="1954"/>
                    </a:lnTo>
                    <a:lnTo>
                      <a:pt x="9038" y="1559"/>
                    </a:lnTo>
                    <a:lnTo>
                      <a:pt x="8666" y="1187"/>
                    </a:lnTo>
                    <a:lnTo>
                      <a:pt x="7817" y="605"/>
                    </a:lnTo>
                    <a:lnTo>
                      <a:pt x="6874" y="210"/>
                    </a:lnTo>
                    <a:lnTo>
                      <a:pt x="5828" y="24"/>
                    </a:lnTo>
                    <a:lnTo>
                      <a:pt x="525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57"/>
              <p:cNvSpPr/>
              <p:nvPr/>
            </p:nvSpPr>
            <p:spPr>
              <a:xfrm>
                <a:off x="6247250" y="3294375"/>
                <a:ext cx="158225" cy="261725"/>
              </a:xfrm>
              <a:custGeom>
                <a:rect b="b" l="l" r="r" t="t"/>
                <a:pathLst>
                  <a:path extrusionOk="0" h="10469" w="6329">
                    <a:moveTo>
                      <a:pt x="4677" y="0"/>
                    </a:moveTo>
                    <a:lnTo>
                      <a:pt x="4246" y="70"/>
                    </a:lnTo>
                    <a:lnTo>
                      <a:pt x="3804" y="198"/>
                    </a:lnTo>
                    <a:lnTo>
                      <a:pt x="3362" y="407"/>
                    </a:lnTo>
                    <a:lnTo>
                      <a:pt x="3130" y="535"/>
                    </a:lnTo>
                    <a:lnTo>
                      <a:pt x="2909" y="675"/>
                    </a:lnTo>
                    <a:lnTo>
                      <a:pt x="2525" y="989"/>
                    </a:lnTo>
                    <a:lnTo>
                      <a:pt x="2222" y="1326"/>
                    </a:lnTo>
                    <a:lnTo>
                      <a:pt x="2001" y="1710"/>
                    </a:lnTo>
                    <a:lnTo>
                      <a:pt x="1920" y="1920"/>
                    </a:lnTo>
                    <a:lnTo>
                      <a:pt x="1839" y="1920"/>
                    </a:lnTo>
                    <a:lnTo>
                      <a:pt x="1839" y="245"/>
                    </a:lnTo>
                    <a:lnTo>
                      <a:pt x="1" y="245"/>
                    </a:lnTo>
                    <a:lnTo>
                      <a:pt x="1" y="10468"/>
                    </a:lnTo>
                    <a:lnTo>
                      <a:pt x="1932" y="10468"/>
                    </a:lnTo>
                    <a:lnTo>
                      <a:pt x="1932" y="4885"/>
                    </a:lnTo>
                    <a:lnTo>
                      <a:pt x="1943" y="4548"/>
                    </a:lnTo>
                    <a:lnTo>
                      <a:pt x="2048" y="3943"/>
                    </a:lnTo>
                    <a:lnTo>
                      <a:pt x="2246" y="3408"/>
                    </a:lnTo>
                    <a:lnTo>
                      <a:pt x="2548" y="2931"/>
                    </a:lnTo>
                    <a:lnTo>
                      <a:pt x="2734" y="2722"/>
                    </a:lnTo>
                    <a:lnTo>
                      <a:pt x="2944" y="2513"/>
                    </a:lnTo>
                    <a:lnTo>
                      <a:pt x="3374" y="2210"/>
                    </a:lnTo>
                    <a:lnTo>
                      <a:pt x="3828" y="2001"/>
                    </a:lnTo>
                    <a:lnTo>
                      <a:pt x="4328" y="1896"/>
                    </a:lnTo>
                    <a:lnTo>
                      <a:pt x="4584" y="1885"/>
                    </a:lnTo>
                    <a:lnTo>
                      <a:pt x="4886" y="1896"/>
                    </a:lnTo>
                    <a:lnTo>
                      <a:pt x="5398" y="1966"/>
                    </a:lnTo>
                    <a:lnTo>
                      <a:pt x="5595" y="2036"/>
                    </a:lnTo>
                    <a:lnTo>
                      <a:pt x="6328" y="245"/>
                    </a:lnTo>
                    <a:lnTo>
                      <a:pt x="6026" y="128"/>
                    </a:lnTo>
                    <a:lnTo>
                      <a:pt x="5305" y="12"/>
                    </a:lnTo>
                    <a:lnTo>
                      <a:pt x="488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57"/>
              <p:cNvSpPr/>
              <p:nvPr/>
            </p:nvSpPr>
            <p:spPr>
              <a:xfrm>
                <a:off x="6436850" y="3292625"/>
                <a:ext cx="387625" cy="264925"/>
              </a:xfrm>
              <a:custGeom>
                <a:rect b="b" l="l" r="r" t="t"/>
                <a:pathLst>
                  <a:path extrusionOk="0" h="10597" w="15505">
                    <a:moveTo>
                      <a:pt x="4850" y="1"/>
                    </a:moveTo>
                    <a:lnTo>
                      <a:pt x="4397" y="70"/>
                    </a:lnTo>
                    <a:lnTo>
                      <a:pt x="3943" y="198"/>
                    </a:lnTo>
                    <a:lnTo>
                      <a:pt x="3490" y="384"/>
                    </a:lnTo>
                    <a:lnTo>
                      <a:pt x="3269" y="501"/>
                    </a:lnTo>
                    <a:lnTo>
                      <a:pt x="3036" y="629"/>
                    </a:lnTo>
                    <a:lnTo>
                      <a:pt x="2641" y="919"/>
                    </a:lnTo>
                    <a:lnTo>
                      <a:pt x="2303" y="1222"/>
                    </a:lnTo>
                    <a:lnTo>
                      <a:pt x="2024" y="1559"/>
                    </a:lnTo>
                    <a:lnTo>
                      <a:pt x="1919" y="1745"/>
                    </a:lnTo>
                    <a:lnTo>
                      <a:pt x="1826" y="1745"/>
                    </a:lnTo>
                    <a:lnTo>
                      <a:pt x="1826" y="315"/>
                    </a:lnTo>
                    <a:lnTo>
                      <a:pt x="0" y="315"/>
                    </a:lnTo>
                    <a:lnTo>
                      <a:pt x="0" y="10538"/>
                    </a:lnTo>
                    <a:lnTo>
                      <a:pt x="0" y="10596"/>
                    </a:lnTo>
                    <a:lnTo>
                      <a:pt x="1896" y="10596"/>
                    </a:lnTo>
                    <a:lnTo>
                      <a:pt x="1896" y="4944"/>
                    </a:lnTo>
                    <a:lnTo>
                      <a:pt x="1908" y="4630"/>
                    </a:lnTo>
                    <a:lnTo>
                      <a:pt x="2001" y="4048"/>
                    </a:lnTo>
                    <a:lnTo>
                      <a:pt x="2187" y="3502"/>
                    </a:lnTo>
                    <a:lnTo>
                      <a:pt x="2466" y="2990"/>
                    </a:lnTo>
                    <a:lnTo>
                      <a:pt x="2641" y="2746"/>
                    </a:lnTo>
                    <a:lnTo>
                      <a:pt x="2827" y="2513"/>
                    </a:lnTo>
                    <a:lnTo>
                      <a:pt x="3234" y="2152"/>
                    </a:lnTo>
                    <a:lnTo>
                      <a:pt x="3711" y="1908"/>
                    </a:lnTo>
                    <a:lnTo>
                      <a:pt x="4222" y="1792"/>
                    </a:lnTo>
                    <a:lnTo>
                      <a:pt x="4502" y="1780"/>
                    </a:lnTo>
                    <a:lnTo>
                      <a:pt x="4781" y="1792"/>
                    </a:lnTo>
                    <a:lnTo>
                      <a:pt x="5281" y="1862"/>
                    </a:lnTo>
                    <a:lnTo>
                      <a:pt x="5711" y="2024"/>
                    </a:lnTo>
                    <a:lnTo>
                      <a:pt x="6072" y="2269"/>
                    </a:lnTo>
                    <a:lnTo>
                      <a:pt x="6211" y="2420"/>
                    </a:lnTo>
                    <a:lnTo>
                      <a:pt x="6351" y="2594"/>
                    </a:lnTo>
                    <a:lnTo>
                      <a:pt x="6560" y="3036"/>
                    </a:lnTo>
                    <a:lnTo>
                      <a:pt x="6711" y="3583"/>
                    </a:lnTo>
                    <a:lnTo>
                      <a:pt x="6781" y="4246"/>
                    </a:lnTo>
                    <a:lnTo>
                      <a:pt x="6781" y="4618"/>
                    </a:lnTo>
                    <a:lnTo>
                      <a:pt x="6781" y="10585"/>
                    </a:lnTo>
                    <a:lnTo>
                      <a:pt x="8700" y="10585"/>
                    </a:lnTo>
                    <a:lnTo>
                      <a:pt x="8700" y="4920"/>
                    </a:lnTo>
                    <a:lnTo>
                      <a:pt x="8712" y="4618"/>
                    </a:lnTo>
                    <a:lnTo>
                      <a:pt x="8805" y="4037"/>
                    </a:lnTo>
                    <a:lnTo>
                      <a:pt x="8991" y="3478"/>
                    </a:lnTo>
                    <a:lnTo>
                      <a:pt x="9270" y="2967"/>
                    </a:lnTo>
                    <a:lnTo>
                      <a:pt x="9445" y="2734"/>
                    </a:lnTo>
                    <a:lnTo>
                      <a:pt x="9631" y="2501"/>
                    </a:lnTo>
                    <a:lnTo>
                      <a:pt x="10038" y="2141"/>
                    </a:lnTo>
                    <a:lnTo>
                      <a:pt x="10515" y="1896"/>
                    </a:lnTo>
                    <a:lnTo>
                      <a:pt x="11026" y="1780"/>
                    </a:lnTo>
                    <a:lnTo>
                      <a:pt x="11306" y="1769"/>
                    </a:lnTo>
                    <a:lnTo>
                      <a:pt x="11585" y="1780"/>
                    </a:lnTo>
                    <a:lnTo>
                      <a:pt x="12085" y="1850"/>
                    </a:lnTo>
                    <a:lnTo>
                      <a:pt x="12515" y="2013"/>
                    </a:lnTo>
                    <a:lnTo>
                      <a:pt x="12876" y="2257"/>
                    </a:lnTo>
                    <a:lnTo>
                      <a:pt x="13015" y="2408"/>
                    </a:lnTo>
                    <a:lnTo>
                      <a:pt x="13155" y="2583"/>
                    </a:lnTo>
                    <a:lnTo>
                      <a:pt x="13364" y="3013"/>
                    </a:lnTo>
                    <a:lnTo>
                      <a:pt x="13516" y="3571"/>
                    </a:lnTo>
                    <a:lnTo>
                      <a:pt x="13585" y="4223"/>
                    </a:lnTo>
                    <a:lnTo>
                      <a:pt x="13585" y="4606"/>
                    </a:lnTo>
                    <a:lnTo>
                      <a:pt x="13585" y="10561"/>
                    </a:lnTo>
                    <a:lnTo>
                      <a:pt x="15504" y="10561"/>
                    </a:lnTo>
                    <a:lnTo>
                      <a:pt x="15504" y="4304"/>
                    </a:lnTo>
                    <a:lnTo>
                      <a:pt x="15493" y="3816"/>
                    </a:lnTo>
                    <a:lnTo>
                      <a:pt x="15388" y="2920"/>
                    </a:lnTo>
                    <a:lnTo>
                      <a:pt x="15155" y="2141"/>
                    </a:lnTo>
                    <a:lnTo>
                      <a:pt x="14807" y="1454"/>
                    </a:lnTo>
                    <a:lnTo>
                      <a:pt x="14597" y="1164"/>
                    </a:lnTo>
                    <a:lnTo>
                      <a:pt x="14353" y="885"/>
                    </a:lnTo>
                    <a:lnTo>
                      <a:pt x="13783" y="443"/>
                    </a:lnTo>
                    <a:lnTo>
                      <a:pt x="13097" y="152"/>
                    </a:lnTo>
                    <a:lnTo>
                      <a:pt x="12306" y="12"/>
                    </a:lnTo>
                    <a:lnTo>
                      <a:pt x="11864" y="1"/>
                    </a:lnTo>
                    <a:lnTo>
                      <a:pt x="11573" y="1"/>
                    </a:lnTo>
                    <a:lnTo>
                      <a:pt x="11026" y="59"/>
                    </a:lnTo>
                    <a:lnTo>
                      <a:pt x="10515" y="187"/>
                    </a:lnTo>
                    <a:lnTo>
                      <a:pt x="10038" y="373"/>
                    </a:lnTo>
                    <a:lnTo>
                      <a:pt x="9584" y="617"/>
                    </a:lnTo>
                    <a:lnTo>
                      <a:pt x="9177" y="919"/>
                    </a:lnTo>
                    <a:lnTo>
                      <a:pt x="8793" y="1292"/>
                    </a:lnTo>
                    <a:lnTo>
                      <a:pt x="8456" y="1722"/>
                    </a:lnTo>
                    <a:lnTo>
                      <a:pt x="8293" y="1955"/>
                    </a:lnTo>
                    <a:lnTo>
                      <a:pt x="8189" y="1722"/>
                    </a:lnTo>
                    <a:lnTo>
                      <a:pt x="7921" y="1292"/>
                    </a:lnTo>
                    <a:lnTo>
                      <a:pt x="7619" y="919"/>
                    </a:lnTo>
                    <a:lnTo>
                      <a:pt x="7258" y="617"/>
                    </a:lnTo>
                    <a:lnTo>
                      <a:pt x="6863" y="373"/>
                    </a:lnTo>
                    <a:lnTo>
                      <a:pt x="6409" y="187"/>
                    </a:lnTo>
                    <a:lnTo>
                      <a:pt x="5909" y="59"/>
                    </a:lnTo>
                    <a:lnTo>
                      <a:pt x="536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57"/>
              <p:cNvSpPr/>
              <p:nvPr/>
            </p:nvSpPr>
            <p:spPr>
              <a:xfrm>
                <a:off x="1644000" y="3136475"/>
                <a:ext cx="1690600" cy="551925"/>
              </a:xfrm>
              <a:custGeom>
                <a:rect b="b" l="l" r="r" t="t"/>
                <a:pathLst>
                  <a:path extrusionOk="0" h="22077" w="67624">
                    <a:moveTo>
                      <a:pt x="62738" y="8236"/>
                    </a:moveTo>
                    <a:lnTo>
                      <a:pt x="63087" y="8247"/>
                    </a:lnTo>
                    <a:lnTo>
                      <a:pt x="63727" y="8398"/>
                    </a:lnTo>
                    <a:lnTo>
                      <a:pt x="64018" y="8550"/>
                    </a:lnTo>
                    <a:lnTo>
                      <a:pt x="64285" y="8724"/>
                    </a:lnTo>
                    <a:lnTo>
                      <a:pt x="64669" y="9143"/>
                    </a:lnTo>
                    <a:lnTo>
                      <a:pt x="64785" y="9399"/>
                    </a:lnTo>
                    <a:lnTo>
                      <a:pt x="59854" y="11446"/>
                    </a:lnTo>
                    <a:lnTo>
                      <a:pt x="59854" y="11097"/>
                    </a:lnTo>
                    <a:lnTo>
                      <a:pt x="59959" y="10434"/>
                    </a:lnTo>
                    <a:lnTo>
                      <a:pt x="60180" y="9852"/>
                    </a:lnTo>
                    <a:lnTo>
                      <a:pt x="60528" y="9329"/>
                    </a:lnTo>
                    <a:lnTo>
                      <a:pt x="60749" y="9108"/>
                    </a:lnTo>
                    <a:lnTo>
                      <a:pt x="60970" y="8898"/>
                    </a:lnTo>
                    <a:lnTo>
                      <a:pt x="61459" y="8573"/>
                    </a:lnTo>
                    <a:lnTo>
                      <a:pt x="61947" y="8352"/>
                    </a:lnTo>
                    <a:lnTo>
                      <a:pt x="62471" y="8247"/>
                    </a:lnTo>
                    <a:lnTo>
                      <a:pt x="62738" y="8236"/>
                    </a:lnTo>
                    <a:close/>
                    <a:moveTo>
                      <a:pt x="23391" y="8282"/>
                    </a:moveTo>
                    <a:lnTo>
                      <a:pt x="23984" y="8410"/>
                    </a:lnTo>
                    <a:lnTo>
                      <a:pt x="24531" y="8643"/>
                    </a:lnTo>
                    <a:lnTo>
                      <a:pt x="25042" y="8992"/>
                    </a:lnTo>
                    <a:lnTo>
                      <a:pt x="25263" y="9224"/>
                    </a:lnTo>
                    <a:lnTo>
                      <a:pt x="25484" y="9457"/>
                    </a:lnTo>
                    <a:lnTo>
                      <a:pt x="25822" y="9992"/>
                    </a:lnTo>
                    <a:lnTo>
                      <a:pt x="26043" y="10597"/>
                    </a:lnTo>
                    <a:lnTo>
                      <a:pt x="26159" y="11260"/>
                    </a:lnTo>
                    <a:lnTo>
                      <a:pt x="26171" y="11620"/>
                    </a:lnTo>
                    <a:lnTo>
                      <a:pt x="26159" y="11969"/>
                    </a:lnTo>
                    <a:lnTo>
                      <a:pt x="26043" y="12632"/>
                    </a:lnTo>
                    <a:lnTo>
                      <a:pt x="25822" y="13225"/>
                    </a:lnTo>
                    <a:lnTo>
                      <a:pt x="25473" y="13760"/>
                    </a:lnTo>
                    <a:lnTo>
                      <a:pt x="25252" y="14004"/>
                    </a:lnTo>
                    <a:lnTo>
                      <a:pt x="25019" y="14225"/>
                    </a:lnTo>
                    <a:lnTo>
                      <a:pt x="24519" y="14586"/>
                    </a:lnTo>
                    <a:lnTo>
                      <a:pt x="23961" y="14819"/>
                    </a:lnTo>
                    <a:lnTo>
                      <a:pt x="23367" y="14935"/>
                    </a:lnTo>
                    <a:lnTo>
                      <a:pt x="23065" y="14947"/>
                    </a:lnTo>
                    <a:lnTo>
                      <a:pt x="22739" y="14935"/>
                    </a:lnTo>
                    <a:lnTo>
                      <a:pt x="22146" y="14819"/>
                    </a:lnTo>
                    <a:lnTo>
                      <a:pt x="21600" y="14586"/>
                    </a:lnTo>
                    <a:lnTo>
                      <a:pt x="21099" y="14237"/>
                    </a:lnTo>
                    <a:lnTo>
                      <a:pt x="20867" y="14004"/>
                    </a:lnTo>
                    <a:lnTo>
                      <a:pt x="20634" y="13760"/>
                    </a:lnTo>
                    <a:lnTo>
                      <a:pt x="20297" y="13225"/>
                    </a:lnTo>
                    <a:lnTo>
                      <a:pt x="20064" y="12632"/>
                    </a:lnTo>
                    <a:lnTo>
                      <a:pt x="19971" y="11981"/>
                    </a:lnTo>
                    <a:lnTo>
                      <a:pt x="19971" y="11620"/>
                    </a:lnTo>
                    <a:lnTo>
                      <a:pt x="19983" y="11260"/>
                    </a:lnTo>
                    <a:lnTo>
                      <a:pt x="20099" y="10597"/>
                    </a:lnTo>
                    <a:lnTo>
                      <a:pt x="20320" y="9992"/>
                    </a:lnTo>
                    <a:lnTo>
                      <a:pt x="20657" y="9457"/>
                    </a:lnTo>
                    <a:lnTo>
                      <a:pt x="20878" y="9224"/>
                    </a:lnTo>
                    <a:lnTo>
                      <a:pt x="21111" y="8992"/>
                    </a:lnTo>
                    <a:lnTo>
                      <a:pt x="21611" y="8643"/>
                    </a:lnTo>
                    <a:lnTo>
                      <a:pt x="22158" y="8410"/>
                    </a:lnTo>
                    <a:lnTo>
                      <a:pt x="22751" y="8282"/>
                    </a:lnTo>
                    <a:close/>
                    <a:moveTo>
                      <a:pt x="35440" y="8282"/>
                    </a:moveTo>
                    <a:lnTo>
                      <a:pt x="36034" y="8410"/>
                    </a:lnTo>
                    <a:lnTo>
                      <a:pt x="36592" y="8643"/>
                    </a:lnTo>
                    <a:lnTo>
                      <a:pt x="37092" y="8992"/>
                    </a:lnTo>
                    <a:lnTo>
                      <a:pt x="37325" y="9224"/>
                    </a:lnTo>
                    <a:lnTo>
                      <a:pt x="37534" y="9457"/>
                    </a:lnTo>
                    <a:lnTo>
                      <a:pt x="37871" y="9992"/>
                    </a:lnTo>
                    <a:lnTo>
                      <a:pt x="38104" y="10597"/>
                    </a:lnTo>
                    <a:lnTo>
                      <a:pt x="38209" y="11260"/>
                    </a:lnTo>
                    <a:lnTo>
                      <a:pt x="38220" y="11620"/>
                    </a:lnTo>
                    <a:lnTo>
                      <a:pt x="38209" y="11969"/>
                    </a:lnTo>
                    <a:lnTo>
                      <a:pt x="38104" y="12632"/>
                    </a:lnTo>
                    <a:lnTo>
                      <a:pt x="37871" y="13225"/>
                    </a:lnTo>
                    <a:lnTo>
                      <a:pt x="37522" y="13760"/>
                    </a:lnTo>
                    <a:lnTo>
                      <a:pt x="37313" y="14004"/>
                    </a:lnTo>
                    <a:lnTo>
                      <a:pt x="37069" y="14225"/>
                    </a:lnTo>
                    <a:lnTo>
                      <a:pt x="36569" y="14586"/>
                    </a:lnTo>
                    <a:lnTo>
                      <a:pt x="36022" y="14819"/>
                    </a:lnTo>
                    <a:lnTo>
                      <a:pt x="35429" y="14935"/>
                    </a:lnTo>
                    <a:lnTo>
                      <a:pt x="35115" y="14947"/>
                    </a:lnTo>
                    <a:lnTo>
                      <a:pt x="34789" y="14935"/>
                    </a:lnTo>
                    <a:lnTo>
                      <a:pt x="34196" y="14819"/>
                    </a:lnTo>
                    <a:lnTo>
                      <a:pt x="33649" y="14586"/>
                    </a:lnTo>
                    <a:lnTo>
                      <a:pt x="33149" y="14237"/>
                    </a:lnTo>
                    <a:lnTo>
                      <a:pt x="32916" y="14004"/>
                    </a:lnTo>
                    <a:lnTo>
                      <a:pt x="32696" y="13760"/>
                    </a:lnTo>
                    <a:lnTo>
                      <a:pt x="32358" y="13225"/>
                    </a:lnTo>
                    <a:lnTo>
                      <a:pt x="32126" y="12632"/>
                    </a:lnTo>
                    <a:lnTo>
                      <a:pt x="32033" y="11981"/>
                    </a:lnTo>
                    <a:lnTo>
                      <a:pt x="32033" y="11620"/>
                    </a:lnTo>
                    <a:lnTo>
                      <a:pt x="32044" y="11260"/>
                    </a:lnTo>
                    <a:lnTo>
                      <a:pt x="32149" y="10597"/>
                    </a:lnTo>
                    <a:lnTo>
                      <a:pt x="32370" y="9992"/>
                    </a:lnTo>
                    <a:lnTo>
                      <a:pt x="32707" y="9457"/>
                    </a:lnTo>
                    <a:lnTo>
                      <a:pt x="32928" y="9224"/>
                    </a:lnTo>
                    <a:lnTo>
                      <a:pt x="33161" y="8992"/>
                    </a:lnTo>
                    <a:lnTo>
                      <a:pt x="33661" y="8643"/>
                    </a:lnTo>
                    <a:lnTo>
                      <a:pt x="34208" y="8410"/>
                    </a:lnTo>
                    <a:lnTo>
                      <a:pt x="34812" y="8282"/>
                    </a:lnTo>
                    <a:close/>
                    <a:moveTo>
                      <a:pt x="47141" y="8294"/>
                    </a:moveTo>
                    <a:lnTo>
                      <a:pt x="47444" y="8305"/>
                    </a:lnTo>
                    <a:lnTo>
                      <a:pt x="48014" y="8422"/>
                    </a:lnTo>
                    <a:lnTo>
                      <a:pt x="48537" y="8666"/>
                    </a:lnTo>
                    <a:lnTo>
                      <a:pt x="49014" y="9015"/>
                    </a:lnTo>
                    <a:lnTo>
                      <a:pt x="49235" y="9247"/>
                    </a:lnTo>
                    <a:lnTo>
                      <a:pt x="49432" y="9492"/>
                    </a:lnTo>
                    <a:lnTo>
                      <a:pt x="49747" y="10038"/>
                    </a:lnTo>
                    <a:lnTo>
                      <a:pt x="49956" y="10631"/>
                    </a:lnTo>
                    <a:lnTo>
                      <a:pt x="50061" y="11294"/>
                    </a:lnTo>
                    <a:lnTo>
                      <a:pt x="50072" y="11655"/>
                    </a:lnTo>
                    <a:lnTo>
                      <a:pt x="50061" y="12004"/>
                    </a:lnTo>
                    <a:lnTo>
                      <a:pt x="49956" y="12644"/>
                    </a:lnTo>
                    <a:lnTo>
                      <a:pt x="49747" y="13237"/>
                    </a:lnTo>
                    <a:lnTo>
                      <a:pt x="49432" y="13772"/>
                    </a:lnTo>
                    <a:lnTo>
                      <a:pt x="49235" y="14016"/>
                    </a:lnTo>
                    <a:lnTo>
                      <a:pt x="49014" y="14249"/>
                    </a:lnTo>
                    <a:lnTo>
                      <a:pt x="48537" y="14598"/>
                    </a:lnTo>
                    <a:lnTo>
                      <a:pt x="48014" y="14830"/>
                    </a:lnTo>
                    <a:lnTo>
                      <a:pt x="47444" y="14958"/>
                    </a:lnTo>
                    <a:lnTo>
                      <a:pt x="47141" y="14970"/>
                    </a:lnTo>
                    <a:lnTo>
                      <a:pt x="46816" y="14958"/>
                    </a:lnTo>
                    <a:lnTo>
                      <a:pt x="46222" y="14830"/>
                    </a:lnTo>
                    <a:lnTo>
                      <a:pt x="45687" y="14598"/>
                    </a:lnTo>
                    <a:lnTo>
                      <a:pt x="45187" y="14249"/>
                    </a:lnTo>
                    <a:lnTo>
                      <a:pt x="44966" y="14016"/>
                    </a:lnTo>
                    <a:lnTo>
                      <a:pt x="44757" y="13772"/>
                    </a:lnTo>
                    <a:lnTo>
                      <a:pt x="44420" y="13237"/>
                    </a:lnTo>
                    <a:lnTo>
                      <a:pt x="44187" y="12644"/>
                    </a:lnTo>
                    <a:lnTo>
                      <a:pt x="44082" y="12004"/>
                    </a:lnTo>
                    <a:lnTo>
                      <a:pt x="44071" y="11655"/>
                    </a:lnTo>
                    <a:lnTo>
                      <a:pt x="44082" y="11294"/>
                    </a:lnTo>
                    <a:lnTo>
                      <a:pt x="44187" y="10631"/>
                    </a:lnTo>
                    <a:lnTo>
                      <a:pt x="44420" y="10038"/>
                    </a:lnTo>
                    <a:lnTo>
                      <a:pt x="44757" y="9492"/>
                    </a:lnTo>
                    <a:lnTo>
                      <a:pt x="44966" y="9247"/>
                    </a:lnTo>
                    <a:lnTo>
                      <a:pt x="45199" y="9015"/>
                    </a:lnTo>
                    <a:lnTo>
                      <a:pt x="45687" y="8666"/>
                    </a:lnTo>
                    <a:lnTo>
                      <a:pt x="46234" y="8422"/>
                    </a:lnTo>
                    <a:lnTo>
                      <a:pt x="46827" y="8305"/>
                    </a:lnTo>
                    <a:lnTo>
                      <a:pt x="47141" y="8294"/>
                    </a:lnTo>
                    <a:close/>
                    <a:moveTo>
                      <a:pt x="53887" y="606"/>
                    </a:moveTo>
                    <a:lnTo>
                      <a:pt x="53887" y="16796"/>
                    </a:lnTo>
                    <a:lnTo>
                      <a:pt x="56295" y="16796"/>
                    </a:lnTo>
                    <a:lnTo>
                      <a:pt x="56295" y="606"/>
                    </a:lnTo>
                    <a:close/>
                    <a:moveTo>
                      <a:pt x="23042" y="6095"/>
                    </a:moveTo>
                    <a:lnTo>
                      <a:pt x="22472" y="6107"/>
                    </a:lnTo>
                    <a:lnTo>
                      <a:pt x="21402" y="6305"/>
                    </a:lnTo>
                    <a:lnTo>
                      <a:pt x="20425" y="6700"/>
                    </a:lnTo>
                    <a:lnTo>
                      <a:pt x="19529" y="7293"/>
                    </a:lnTo>
                    <a:lnTo>
                      <a:pt x="19122" y="7666"/>
                    </a:lnTo>
                    <a:lnTo>
                      <a:pt x="18738" y="8073"/>
                    </a:lnTo>
                    <a:lnTo>
                      <a:pt x="18261" y="8736"/>
                    </a:lnTo>
                    <a:lnTo>
                      <a:pt x="18017" y="9201"/>
                    </a:lnTo>
                    <a:lnTo>
                      <a:pt x="17808" y="9689"/>
                    </a:lnTo>
                    <a:lnTo>
                      <a:pt x="17657" y="10213"/>
                    </a:lnTo>
                    <a:lnTo>
                      <a:pt x="17517" y="11027"/>
                    </a:lnTo>
                    <a:lnTo>
                      <a:pt x="17505" y="11608"/>
                    </a:lnTo>
                    <a:lnTo>
                      <a:pt x="17517" y="12190"/>
                    </a:lnTo>
                    <a:lnTo>
                      <a:pt x="17657" y="13016"/>
                    </a:lnTo>
                    <a:lnTo>
                      <a:pt x="17808" y="13528"/>
                    </a:lnTo>
                    <a:lnTo>
                      <a:pt x="18017" y="14016"/>
                    </a:lnTo>
                    <a:lnTo>
                      <a:pt x="18261" y="14493"/>
                    </a:lnTo>
                    <a:lnTo>
                      <a:pt x="18738" y="15144"/>
                    </a:lnTo>
                    <a:lnTo>
                      <a:pt x="19122" y="15551"/>
                    </a:lnTo>
                    <a:lnTo>
                      <a:pt x="19529" y="15924"/>
                    </a:lnTo>
                    <a:lnTo>
                      <a:pt x="20425" y="16505"/>
                    </a:lnTo>
                    <a:lnTo>
                      <a:pt x="21402" y="16901"/>
                    </a:lnTo>
                    <a:lnTo>
                      <a:pt x="22472" y="17098"/>
                    </a:lnTo>
                    <a:lnTo>
                      <a:pt x="23042" y="17122"/>
                    </a:lnTo>
                    <a:lnTo>
                      <a:pt x="23612" y="17098"/>
                    </a:lnTo>
                    <a:lnTo>
                      <a:pt x="24682" y="16901"/>
                    </a:lnTo>
                    <a:lnTo>
                      <a:pt x="25670" y="16505"/>
                    </a:lnTo>
                    <a:lnTo>
                      <a:pt x="26554" y="15924"/>
                    </a:lnTo>
                    <a:lnTo>
                      <a:pt x="26973" y="15551"/>
                    </a:lnTo>
                    <a:lnTo>
                      <a:pt x="27357" y="15144"/>
                    </a:lnTo>
                    <a:lnTo>
                      <a:pt x="27822" y="14493"/>
                    </a:lnTo>
                    <a:lnTo>
                      <a:pt x="28078" y="14016"/>
                    </a:lnTo>
                    <a:lnTo>
                      <a:pt x="28276" y="13528"/>
                    </a:lnTo>
                    <a:lnTo>
                      <a:pt x="28427" y="13016"/>
                    </a:lnTo>
                    <a:lnTo>
                      <a:pt x="28567" y="12190"/>
                    </a:lnTo>
                    <a:lnTo>
                      <a:pt x="28590" y="11608"/>
                    </a:lnTo>
                    <a:lnTo>
                      <a:pt x="28567" y="11015"/>
                    </a:lnTo>
                    <a:lnTo>
                      <a:pt x="28427" y="10201"/>
                    </a:lnTo>
                    <a:lnTo>
                      <a:pt x="28276" y="9678"/>
                    </a:lnTo>
                    <a:lnTo>
                      <a:pt x="28078" y="9189"/>
                    </a:lnTo>
                    <a:lnTo>
                      <a:pt x="27822" y="8724"/>
                    </a:lnTo>
                    <a:lnTo>
                      <a:pt x="27357" y="8061"/>
                    </a:lnTo>
                    <a:lnTo>
                      <a:pt x="26973" y="7666"/>
                    </a:lnTo>
                    <a:lnTo>
                      <a:pt x="26554" y="7293"/>
                    </a:lnTo>
                    <a:lnTo>
                      <a:pt x="25670" y="6700"/>
                    </a:lnTo>
                    <a:lnTo>
                      <a:pt x="24682" y="6305"/>
                    </a:lnTo>
                    <a:lnTo>
                      <a:pt x="23612" y="6107"/>
                    </a:lnTo>
                    <a:lnTo>
                      <a:pt x="23042" y="6095"/>
                    </a:lnTo>
                    <a:close/>
                    <a:moveTo>
                      <a:pt x="35115" y="6095"/>
                    </a:moveTo>
                    <a:lnTo>
                      <a:pt x="34545" y="6107"/>
                    </a:lnTo>
                    <a:lnTo>
                      <a:pt x="33475" y="6305"/>
                    </a:lnTo>
                    <a:lnTo>
                      <a:pt x="32486" y="6700"/>
                    </a:lnTo>
                    <a:lnTo>
                      <a:pt x="31602" y="7293"/>
                    </a:lnTo>
                    <a:lnTo>
                      <a:pt x="31183" y="7666"/>
                    </a:lnTo>
                    <a:lnTo>
                      <a:pt x="30800" y="8073"/>
                    </a:lnTo>
                    <a:lnTo>
                      <a:pt x="30334" y="8736"/>
                    </a:lnTo>
                    <a:lnTo>
                      <a:pt x="30079" y="9201"/>
                    </a:lnTo>
                    <a:lnTo>
                      <a:pt x="29881" y="9689"/>
                    </a:lnTo>
                    <a:lnTo>
                      <a:pt x="29730" y="10213"/>
                    </a:lnTo>
                    <a:lnTo>
                      <a:pt x="29590" y="11027"/>
                    </a:lnTo>
                    <a:lnTo>
                      <a:pt x="29567" y="11608"/>
                    </a:lnTo>
                    <a:lnTo>
                      <a:pt x="29590" y="12190"/>
                    </a:lnTo>
                    <a:lnTo>
                      <a:pt x="29730" y="13016"/>
                    </a:lnTo>
                    <a:lnTo>
                      <a:pt x="29881" y="13528"/>
                    </a:lnTo>
                    <a:lnTo>
                      <a:pt x="30079" y="14016"/>
                    </a:lnTo>
                    <a:lnTo>
                      <a:pt x="30334" y="14493"/>
                    </a:lnTo>
                    <a:lnTo>
                      <a:pt x="30800" y="15144"/>
                    </a:lnTo>
                    <a:lnTo>
                      <a:pt x="31183" y="15551"/>
                    </a:lnTo>
                    <a:lnTo>
                      <a:pt x="31602" y="15924"/>
                    </a:lnTo>
                    <a:lnTo>
                      <a:pt x="32486" y="16505"/>
                    </a:lnTo>
                    <a:lnTo>
                      <a:pt x="33475" y="16901"/>
                    </a:lnTo>
                    <a:lnTo>
                      <a:pt x="34545" y="17098"/>
                    </a:lnTo>
                    <a:lnTo>
                      <a:pt x="35115" y="17122"/>
                    </a:lnTo>
                    <a:lnTo>
                      <a:pt x="35685" y="17098"/>
                    </a:lnTo>
                    <a:lnTo>
                      <a:pt x="36755" y="16901"/>
                    </a:lnTo>
                    <a:lnTo>
                      <a:pt x="37732" y="16505"/>
                    </a:lnTo>
                    <a:lnTo>
                      <a:pt x="38627" y="15924"/>
                    </a:lnTo>
                    <a:lnTo>
                      <a:pt x="39034" y="15551"/>
                    </a:lnTo>
                    <a:lnTo>
                      <a:pt x="39418" y="15144"/>
                    </a:lnTo>
                    <a:lnTo>
                      <a:pt x="39883" y="14493"/>
                    </a:lnTo>
                    <a:lnTo>
                      <a:pt x="40128" y="14016"/>
                    </a:lnTo>
                    <a:lnTo>
                      <a:pt x="40418" y="13272"/>
                    </a:lnTo>
                    <a:lnTo>
                      <a:pt x="40628" y="12190"/>
                    </a:lnTo>
                    <a:lnTo>
                      <a:pt x="40651" y="11608"/>
                    </a:lnTo>
                    <a:lnTo>
                      <a:pt x="40639" y="11015"/>
                    </a:lnTo>
                    <a:lnTo>
                      <a:pt x="40500" y="10201"/>
                    </a:lnTo>
                    <a:lnTo>
                      <a:pt x="40349" y="9678"/>
                    </a:lnTo>
                    <a:lnTo>
                      <a:pt x="40139" y="9189"/>
                    </a:lnTo>
                    <a:lnTo>
                      <a:pt x="39895" y="8724"/>
                    </a:lnTo>
                    <a:lnTo>
                      <a:pt x="39418" y="8061"/>
                    </a:lnTo>
                    <a:lnTo>
                      <a:pt x="39034" y="7666"/>
                    </a:lnTo>
                    <a:lnTo>
                      <a:pt x="38627" y="7293"/>
                    </a:lnTo>
                    <a:lnTo>
                      <a:pt x="37732" y="6700"/>
                    </a:lnTo>
                    <a:lnTo>
                      <a:pt x="36755" y="6305"/>
                    </a:lnTo>
                    <a:lnTo>
                      <a:pt x="35685" y="6107"/>
                    </a:lnTo>
                    <a:lnTo>
                      <a:pt x="35115" y="6095"/>
                    </a:lnTo>
                    <a:close/>
                    <a:moveTo>
                      <a:pt x="8701" y="1"/>
                    </a:moveTo>
                    <a:lnTo>
                      <a:pt x="8259" y="12"/>
                    </a:lnTo>
                    <a:lnTo>
                      <a:pt x="7398" y="94"/>
                    </a:lnTo>
                    <a:lnTo>
                      <a:pt x="6572" y="245"/>
                    </a:lnTo>
                    <a:lnTo>
                      <a:pt x="5770" y="478"/>
                    </a:lnTo>
                    <a:lnTo>
                      <a:pt x="5014" y="803"/>
                    </a:lnTo>
                    <a:lnTo>
                      <a:pt x="4281" y="1187"/>
                    </a:lnTo>
                    <a:lnTo>
                      <a:pt x="3572" y="1664"/>
                    </a:lnTo>
                    <a:lnTo>
                      <a:pt x="2897" y="2211"/>
                    </a:lnTo>
                    <a:lnTo>
                      <a:pt x="2571" y="2525"/>
                    </a:lnTo>
                    <a:lnTo>
                      <a:pt x="2257" y="2839"/>
                    </a:lnTo>
                    <a:lnTo>
                      <a:pt x="1699" y="3502"/>
                    </a:lnTo>
                    <a:lnTo>
                      <a:pt x="1210" y="4188"/>
                    </a:lnTo>
                    <a:lnTo>
                      <a:pt x="815" y="4921"/>
                    </a:lnTo>
                    <a:lnTo>
                      <a:pt x="489" y="5677"/>
                    </a:lnTo>
                    <a:lnTo>
                      <a:pt x="245" y="6456"/>
                    </a:lnTo>
                    <a:lnTo>
                      <a:pt x="82" y="7282"/>
                    </a:lnTo>
                    <a:lnTo>
                      <a:pt x="12" y="8131"/>
                    </a:lnTo>
                    <a:lnTo>
                      <a:pt x="1" y="8573"/>
                    </a:lnTo>
                    <a:lnTo>
                      <a:pt x="12" y="9003"/>
                    </a:lnTo>
                    <a:lnTo>
                      <a:pt x="82" y="9852"/>
                    </a:lnTo>
                    <a:lnTo>
                      <a:pt x="245" y="10678"/>
                    </a:lnTo>
                    <a:lnTo>
                      <a:pt x="489" y="11469"/>
                    </a:lnTo>
                    <a:lnTo>
                      <a:pt x="815" y="12225"/>
                    </a:lnTo>
                    <a:lnTo>
                      <a:pt x="1210" y="12946"/>
                    </a:lnTo>
                    <a:lnTo>
                      <a:pt x="1699" y="13644"/>
                    </a:lnTo>
                    <a:lnTo>
                      <a:pt x="2257" y="14295"/>
                    </a:lnTo>
                    <a:lnTo>
                      <a:pt x="2571" y="14621"/>
                    </a:lnTo>
                    <a:lnTo>
                      <a:pt x="2897" y="14923"/>
                    </a:lnTo>
                    <a:lnTo>
                      <a:pt x="3572" y="15470"/>
                    </a:lnTo>
                    <a:lnTo>
                      <a:pt x="4281" y="15947"/>
                    </a:lnTo>
                    <a:lnTo>
                      <a:pt x="5014" y="16331"/>
                    </a:lnTo>
                    <a:lnTo>
                      <a:pt x="5770" y="16656"/>
                    </a:lnTo>
                    <a:lnTo>
                      <a:pt x="6572" y="16889"/>
                    </a:lnTo>
                    <a:lnTo>
                      <a:pt x="7398" y="17040"/>
                    </a:lnTo>
                    <a:lnTo>
                      <a:pt x="8259" y="17122"/>
                    </a:lnTo>
                    <a:lnTo>
                      <a:pt x="8701" y="17133"/>
                    </a:lnTo>
                    <a:lnTo>
                      <a:pt x="9154" y="17122"/>
                    </a:lnTo>
                    <a:lnTo>
                      <a:pt x="10027" y="17052"/>
                    </a:lnTo>
                    <a:lnTo>
                      <a:pt x="10853" y="16901"/>
                    </a:lnTo>
                    <a:lnTo>
                      <a:pt x="11643" y="16668"/>
                    </a:lnTo>
                    <a:lnTo>
                      <a:pt x="12388" y="16366"/>
                    </a:lnTo>
                    <a:lnTo>
                      <a:pt x="13097" y="15993"/>
                    </a:lnTo>
                    <a:lnTo>
                      <a:pt x="13760" y="15540"/>
                    </a:lnTo>
                    <a:lnTo>
                      <a:pt x="14377" y="15005"/>
                    </a:lnTo>
                    <a:lnTo>
                      <a:pt x="14667" y="14702"/>
                    </a:lnTo>
                    <a:lnTo>
                      <a:pt x="14923" y="14446"/>
                    </a:lnTo>
                    <a:lnTo>
                      <a:pt x="15365" y="13900"/>
                    </a:lnTo>
                    <a:lnTo>
                      <a:pt x="15738" y="13295"/>
                    </a:lnTo>
                    <a:lnTo>
                      <a:pt x="16052" y="12667"/>
                    </a:lnTo>
                    <a:lnTo>
                      <a:pt x="16307" y="11981"/>
                    </a:lnTo>
                    <a:lnTo>
                      <a:pt x="16494" y="11248"/>
                    </a:lnTo>
                    <a:lnTo>
                      <a:pt x="16621" y="10480"/>
                    </a:lnTo>
                    <a:lnTo>
                      <a:pt x="16691" y="9666"/>
                    </a:lnTo>
                    <a:lnTo>
                      <a:pt x="16691" y="9236"/>
                    </a:lnTo>
                    <a:lnTo>
                      <a:pt x="16691" y="8829"/>
                    </a:lnTo>
                    <a:lnTo>
                      <a:pt x="16621" y="8108"/>
                    </a:lnTo>
                    <a:lnTo>
                      <a:pt x="16563" y="7782"/>
                    </a:lnTo>
                    <a:lnTo>
                      <a:pt x="8701" y="7782"/>
                    </a:lnTo>
                    <a:lnTo>
                      <a:pt x="8701" y="10120"/>
                    </a:lnTo>
                    <a:lnTo>
                      <a:pt x="14295" y="10120"/>
                    </a:lnTo>
                    <a:lnTo>
                      <a:pt x="14214" y="10597"/>
                    </a:lnTo>
                    <a:lnTo>
                      <a:pt x="13993" y="11434"/>
                    </a:lnTo>
                    <a:lnTo>
                      <a:pt x="13679" y="12167"/>
                    </a:lnTo>
                    <a:lnTo>
                      <a:pt x="13260" y="12795"/>
                    </a:lnTo>
                    <a:lnTo>
                      <a:pt x="13016" y="13062"/>
                    </a:lnTo>
                    <a:lnTo>
                      <a:pt x="12795" y="13272"/>
                    </a:lnTo>
                    <a:lnTo>
                      <a:pt x="12341" y="13644"/>
                    </a:lnTo>
                    <a:lnTo>
                      <a:pt x="11864" y="13970"/>
                    </a:lnTo>
                    <a:lnTo>
                      <a:pt x="11353" y="14237"/>
                    </a:lnTo>
                    <a:lnTo>
                      <a:pt x="10806" y="14446"/>
                    </a:lnTo>
                    <a:lnTo>
                      <a:pt x="10248" y="14609"/>
                    </a:lnTo>
                    <a:lnTo>
                      <a:pt x="9643" y="14714"/>
                    </a:lnTo>
                    <a:lnTo>
                      <a:pt x="9015" y="14772"/>
                    </a:lnTo>
                    <a:lnTo>
                      <a:pt x="8375" y="14772"/>
                    </a:lnTo>
                    <a:lnTo>
                      <a:pt x="7759" y="14714"/>
                    </a:lnTo>
                    <a:lnTo>
                      <a:pt x="7177" y="14598"/>
                    </a:lnTo>
                    <a:lnTo>
                      <a:pt x="6607" y="14423"/>
                    </a:lnTo>
                    <a:lnTo>
                      <a:pt x="6061" y="14202"/>
                    </a:lnTo>
                    <a:lnTo>
                      <a:pt x="5537" y="13911"/>
                    </a:lnTo>
                    <a:lnTo>
                      <a:pt x="5049" y="13574"/>
                    </a:lnTo>
                    <a:lnTo>
                      <a:pt x="4572" y="13179"/>
                    </a:lnTo>
                    <a:lnTo>
                      <a:pt x="4351" y="12958"/>
                    </a:lnTo>
                    <a:lnTo>
                      <a:pt x="4130" y="12725"/>
                    </a:lnTo>
                    <a:lnTo>
                      <a:pt x="3734" y="12248"/>
                    </a:lnTo>
                    <a:lnTo>
                      <a:pt x="3397" y="11748"/>
                    </a:lnTo>
                    <a:lnTo>
                      <a:pt x="3118" y="11225"/>
                    </a:lnTo>
                    <a:lnTo>
                      <a:pt x="2897" y="10678"/>
                    </a:lnTo>
                    <a:lnTo>
                      <a:pt x="2734" y="10096"/>
                    </a:lnTo>
                    <a:lnTo>
                      <a:pt x="2618" y="9503"/>
                    </a:lnTo>
                    <a:lnTo>
                      <a:pt x="2560" y="8875"/>
                    </a:lnTo>
                    <a:lnTo>
                      <a:pt x="2560" y="8550"/>
                    </a:lnTo>
                    <a:lnTo>
                      <a:pt x="2560" y="8236"/>
                    </a:lnTo>
                    <a:lnTo>
                      <a:pt x="2618" y="7607"/>
                    </a:lnTo>
                    <a:lnTo>
                      <a:pt x="2734" y="7003"/>
                    </a:lnTo>
                    <a:lnTo>
                      <a:pt x="2897" y="6433"/>
                    </a:lnTo>
                    <a:lnTo>
                      <a:pt x="3118" y="5886"/>
                    </a:lnTo>
                    <a:lnTo>
                      <a:pt x="3397" y="5351"/>
                    </a:lnTo>
                    <a:lnTo>
                      <a:pt x="3734" y="4851"/>
                    </a:lnTo>
                    <a:lnTo>
                      <a:pt x="4130" y="4374"/>
                    </a:lnTo>
                    <a:lnTo>
                      <a:pt x="4351" y="4153"/>
                    </a:lnTo>
                    <a:lnTo>
                      <a:pt x="4572" y="3920"/>
                    </a:lnTo>
                    <a:lnTo>
                      <a:pt x="5049" y="3525"/>
                    </a:lnTo>
                    <a:lnTo>
                      <a:pt x="5537" y="3188"/>
                    </a:lnTo>
                    <a:lnTo>
                      <a:pt x="6061" y="2909"/>
                    </a:lnTo>
                    <a:lnTo>
                      <a:pt x="6596" y="2676"/>
                    </a:lnTo>
                    <a:lnTo>
                      <a:pt x="7165" y="2501"/>
                    </a:lnTo>
                    <a:lnTo>
                      <a:pt x="7759" y="2397"/>
                    </a:lnTo>
                    <a:lnTo>
                      <a:pt x="8375" y="2339"/>
                    </a:lnTo>
                    <a:lnTo>
                      <a:pt x="8701" y="2327"/>
                    </a:lnTo>
                    <a:lnTo>
                      <a:pt x="9294" y="2350"/>
                    </a:lnTo>
                    <a:lnTo>
                      <a:pt x="10155" y="2490"/>
                    </a:lnTo>
                    <a:lnTo>
                      <a:pt x="10701" y="2641"/>
                    </a:lnTo>
                    <a:lnTo>
                      <a:pt x="11236" y="2850"/>
                    </a:lnTo>
                    <a:lnTo>
                      <a:pt x="11736" y="3118"/>
                    </a:lnTo>
                    <a:lnTo>
                      <a:pt x="12225" y="3432"/>
                    </a:lnTo>
                    <a:lnTo>
                      <a:pt x="12690" y="3793"/>
                    </a:lnTo>
                    <a:lnTo>
                      <a:pt x="12911" y="4002"/>
                    </a:lnTo>
                    <a:lnTo>
                      <a:pt x="14551" y="2362"/>
                    </a:lnTo>
                    <a:lnTo>
                      <a:pt x="14249" y="2071"/>
                    </a:lnTo>
                    <a:lnTo>
                      <a:pt x="13597" y="1559"/>
                    </a:lnTo>
                    <a:lnTo>
                      <a:pt x="12923" y="1117"/>
                    </a:lnTo>
                    <a:lnTo>
                      <a:pt x="12225" y="745"/>
                    </a:lnTo>
                    <a:lnTo>
                      <a:pt x="11492" y="454"/>
                    </a:lnTo>
                    <a:lnTo>
                      <a:pt x="10725" y="233"/>
                    </a:lnTo>
                    <a:lnTo>
                      <a:pt x="9934" y="82"/>
                    </a:lnTo>
                    <a:lnTo>
                      <a:pt x="9119" y="12"/>
                    </a:lnTo>
                    <a:lnTo>
                      <a:pt x="8701" y="1"/>
                    </a:lnTo>
                    <a:close/>
                    <a:moveTo>
                      <a:pt x="62645" y="6107"/>
                    </a:moveTo>
                    <a:lnTo>
                      <a:pt x="62110" y="6130"/>
                    </a:lnTo>
                    <a:lnTo>
                      <a:pt x="61110" y="6316"/>
                    </a:lnTo>
                    <a:lnTo>
                      <a:pt x="60191" y="6700"/>
                    </a:lnTo>
                    <a:lnTo>
                      <a:pt x="59354" y="7282"/>
                    </a:lnTo>
                    <a:lnTo>
                      <a:pt x="58970" y="7654"/>
                    </a:lnTo>
                    <a:lnTo>
                      <a:pt x="58609" y="8049"/>
                    </a:lnTo>
                    <a:lnTo>
                      <a:pt x="58039" y="8933"/>
                    </a:lnTo>
                    <a:lnTo>
                      <a:pt x="57667" y="9922"/>
                    </a:lnTo>
                    <a:lnTo>
                      <a:pt x="57469" y="11027"/>
                    </a:lnTo>
                    <a:lnTo>
                      <a:pt x="57458" y="11620"/>
                    </a:lnTo>
                    <a:lnTo>
                      <a:pt x="57469" y="12190"/>
                    </a:lnTo>
                    <a:lnTo>
                      <a:pt x="57667" y="13272"/>
                    </a:lnTo>
                    <a:lnTo>
                      <a:pt x="58063" y="14249"/>
                    </a:lnTo>
                    <a:lnTo>
                      <a:pt x="58656" y="15144"/>
                    </a:lnTo>
                    <a:lnTo>
                      <a:pt x="59028" y="15551"/>
                    </a:lnTo>
                    <a:lnTo>
                      <a:pt x="59226" y="15737"/>
                    </a:lnTo>
                    <a:lnTo>
                      <a:pt x="59633" y="16086"/>
                    </a:lnTo>
                    <a:lnTo>
                      <a:pt x="60075" y="16389"/>
                    </a:lnTo>
                    <a:lnTo>
                      <a:pt x="60540" y="16633"/>
                    </a:lnTo>
                    <a:lnTo>
                      <a:pt x="61273" y="16912"/>
                    </a:lnTo>
                    <a:lnTo>
                      <a:pt x="62355" y="17110"/>
                    </a:lnTo>
                    <a:lnTo>
                      <a:pt x="62924" y="17133"/>
                    </a:lnTo>
                    <a:lnTo>
                      <a:pt x="63343" y="17122"/>
                    </a:lnTo>
                    <a:lnTo>
                      <a:pt x="64111" y="17028"/>
                    </a:lnTo>
                    <a:lnTo>
                      <a:pt x="64809" y="16842"/>
                    </a:lnTo>
                    <a:lnTo>
                      <a:pt x="65448" y="16563"/>
                    </a:lnTo>
                    <a:lnTo>
                      <a:pt x="65751" y="16389"/>
                    </a:lnTo>
                    <a:lnTo>
                      <a:pt x="66030" y="16203"/>
                    </a:lnTo>
                    <a:lnTo>
                      <a:pt x="66542" y="15807"/>
                    </a:lnTo>
                    <a:lnTo>
                      <a:pt x="66984" y="15377"/>
                    </a:lnTo>
                    <a:lnTo>
                      <a:pt x="67356" y="14935"/>
                    </a:lnTo>
                    <a:lnTo>
                      <a:pt x="67519" y="14702"/>
                    </a:lnTo>
                    <a:lnTo>
                      <a:pt x="65646" y="13458"/>
                    </a:lnTo>
                    <a:lnTo>
                      <a:pt x="65379" y="13818"/>
                    </a:lnTo>
                    <a:lnTo>
                      <a:pt x="64774" y="14388"/>
                    </a:lnTo>
                    <a:lnTo>
                      <a:pt x="64099" y="14772"/>
                    </a:lnTo>
                    <a:lnTo>
                      <a:pt x="63343" y="14958"/>
                    </a:lnTo>
                    <a:lnTo>
                      <a:pt x="62924" y="14981"/>
                    </a:lnTo>
                    <a:lnTo>
                      <a:pt x="62703" y="14970"/>
                    </a:lnTo>
                    <a:lnTo>
                      <a:pt x="62273" y="14923"/>
                    </a:lnTo>
                    <a:lnTo>
                      <a:pt x="61878" y="14819"/>
                    </a:lnTo>
                    <a:lnTo>
                      <a:pt x="61505" y="14667"/>
                    </a:lnTo>
                    <a:lnTo>
                      <a:pt x="61180" y="14458"/>
                    </a:lnTo>
                    <a:lnTo>
                      <a:pt x="60877" y="14191"/>
                    </a:lnTo>
                    <a:lnTo>
                      <a:pt x="60470" y="13714"/>
                    </a:lnTo>
                    <a:lnTo>
                      <a:pt x="60249" y="13307"/>
                    </a:lnTo>
                    <a:lnTo>
                      <a:pt x="67623" y="10259"/>
                    </a:lnTo>
                    <a:lnTo>
                      <a:pt x="67379" y="9631"/>
                    </a:lnTo>
                    <a:lnTo>
                      <a:pt x="67263" y="9352"/>
                    </a:lnTo>
                    <a:lnTo>
                      <a:pt x="66995" y="8805"/>
                    </a:lnTo>
                    <a:lnTo>
                      <a:pt x="66832" y="8538"/>
                    </a:lnTo>
                    <a:lnTo>
                      <a:pt x="66658" y="8259"/>
                    </a:lnTo>
                    <a:lnTo>
                      <a:pt x="66204" y="7700"/>
                    </a:lnTo>
                    <a:lnTo>
                      <a:pt x="65937" y="7421"/>
                    </a:lnTo>
                    <a:lnTo>
                      <a:pt x="65634" y="7131"/>
                    </a:lnTo>
                    <a:lnTo>
                      <a:pt x="64925" y="6665"/>
                    </a:lnTo>
                    <a:lnTo>
                      <a:pt x="64506" y="6479"/>
                    </a:lnTo>
                    <a:lnTo>
                      <a:pt x="64064" y="6305"/>
                    </a:lnTo>
                    <a:lnTo>
                      <a:pt x="63145" y="6130"/>
                    </a:lnTo>
                    <a:lnTo>
                      <a:pt x="62645" y="6107"/>
                    </a:lnTo>
                    <a:close/>
                    <a:moveTo>
                      <a:pt x="46932" y="6119"/>
                    </a:moveTo>
                    <a:lnTo>
                      <a:pt x="46408" y="6142"/>
                    </a:lnTo>
                    <a:lnTo>
                      <a:pt x="45420" y="6340"/>
                    </a:lnTo>
                    <a:lnTo>
                      <a:pt x="44501" y="6747"/>
                    </a:lnTo>
                    <a:lnTo>
                      <a:pt x="43640" y="7352"/>
                    </a:lnTo>
                    <a:lnTo>
                      <a:pt x="43245" y="7735"/>
                    </a:lnTo>
                    <a:lnTo>
                      <a:pt x="42861" y="8154"/>
                    </a:lnTo>
                    <a:lnTo>
                      <a:pt x="42268" y="9038"/>
                    </a:lnTo>
                    <a:lnTo>
                      <a:pt x="41872" y="10027"/>
                    </a:lnTo>
                    <a:lnTo>
                      <a:pt x="41675" y="11085"/>
                    </a:lnTo>
                    <a:lnTo>
                      <a:pt x="41651" y="11643"/>
                    </a:lnTo>
                    <a:lnTo>
                      <a:pt x="41675" y="12213"/>
                    </a:lnTo>
                    <a:lnTo>
                      <a:pt x="41872" y="13260"/>
                    </a:lnTo>
                    <a:lnTo>
                      <a:pt x="42268" y="14237"/>
                    </a:lnTo>
                    <a:lnTo>
                      <a:pt x="42861" y="15121"/>
                    </a:lnTo>
                    <a:lnTo>
                      <a:pt x="43245" y="15528"/>
                    </a:lnTo>
                    <a:lnTo>
                      <a:pt x="43640" y="15912"/>
                    </a:lnTo>
                    <a:lnTo>
                      <a:pt x="44501" y="16528"/>
                    </a:lnTo>
                    <a:lnTo>
                      <a:pt x="45420" y="16924"/>
                    </a:lnTo>
                    <a:lnTo>
                      <a:pt x="46408" y="17133"/>
                    </a:lnTo>
                    <a:lnTo>
                      <a:pt x="46932" y="17145"/>
                    </a:lnTo>
                    <a:lnTo>
                      <a:pt x="47397" y="17133"/>
                    </a:lnTo>
                    <a:lnTo>
                      <a:pt x="48234" y="16970"/>
                    </a:lnTo>
                    <a:lnTo>
                      <a:pt x="48956" y="16656"/>
                    </a:lnTo>
                    <a:lnTo>
                      <a:pt x="49572" y="16191"/>
                    </a:lnTo>
                    <a:lnTo>
                      <a:pt x="49840" y="15889"/>
                    </a:lnTo>
                    <a:lnTo>
                      <a:pt x="49933" y="15889"/>
                    </a:lnTo>
                    <a:lnTo>
                      <a:pt x="49933" y="16691"/>
                    </a:lnTo>
                    <a:lnTo>
                      <a:pt x="49921" y="17075"/>
                    </a:lnTo>
                    <a:lnTo>
                      <a:pt x="49816" y="17773"/>
                    </a:lnTo>
                    <a:lnTo>
                      <a:pt x="49619" y="18366"/>
                    </a:lnTo>
                    <a:lnTo>
                      <a:pt x="49328" y="18878"/>
                    </a:lnTo>
                    <a:lnTo>
                      <a:pt x="49142" y="19087"/>
                    </a:lnTo>
                    <a:lnTo>
                      <a:pt x="48944" y="19296"/>
                    </a:lnTo>
                    <a:lnTo>
                      <a:pt x="48467" y="19599"/>
                    </a:lnTo>
                    <a:lnTo>
                      <a:pt x="47932" y="19808"/>
                    </a:lnTo>
                    <a:lnTo>
                      <a:pt x="47316" y="19913"/>
                    </a:lnTo>
                    <a:lnTo>
                      <a:pt x="46978" y="19925"/>
                    </a:lnTo>
                    <a:lnTo>
                      <a:pt x="46722" y="19913"/>
                    </a:lnTo>
                    <a:lnTo>
                      <a:pt x="46257" y="19843"/>
                    </a:lnTo>
                    <a:lnTo>
                      <a:pt x="45827" y="19704"/>
                    </a:lnTo>
                    <a:lnTo>
                      <a:pt x="45431" y="19483"/>
                    </a:lnTo>
                    <a:lnTo>
                      <a:pt x="45245" y="19343"/>
                    </a:lnTo>
                    <a:lnTo>
                      <a:pt x="44896" y="19041"/>
                    </a:lnTo>
                    <a:lnTo>
                      <a:pt x="44373" y="18343"/>
                    </a:lnTo>
                    <a:lnTo>
                      <a:pt x="44199" y="17959"/>
                    </a:lnTo>
                    <a:lnTo>
                      <a:pt x="42093" y="18831"/>
                    </a:lnTo>
                    <a:lnTo>
                      <a:pt x="42233" y="19145"/>
                    </a:lnTo>
                    <a:lnTo>
                      <a:pt x="42582" y="19750"/>
                    </a:lnTo>
                    <a:lnTo>
                      <a:pt x="43035" y="20320"/>
                    </a:lnTo>
                    <a:lnTo>
                      <a:pt x="43570" y="20855"/>
                    </a:lnTo>
                    <a:lnTo>
                      <a:pt x="43873" y="21099"/>
                    </a:lnTo>
                    <a:lnTo>
                      <a:pt x="44199" y="21332"/>
                    </a:lnTo>
                    <a:lnTo>
                      <a:pt x="44896" y="21704"/>
                    </a:lnTo>
                    <a:lnTo>
                      <a:pt x="45664" y="21948"/>
                    </a:lnTo>
                    <a:lnTo>
                      <a:pt x="46513" y="22065"/>
                    </a:lnTo>
                    <a:lnTo>
                      <a:pt x="46967" y="22076"/>
                    </a:lnTo>
                    <a:lnTo>
                      <a:pt x="47525" y="22053"/>
                    </a:lnTo>
                    <a:lnTo>
                      <a:pt x="48572" y="21879"/>
                    </a:lnTo>
                    <a:lnTo>
                      <a:pt x="49526" y="21518"/>
                    </a:lnTo>
                    <a:lnTo>
                      <a:pt x="50375" y="20983"/>
                    </a:lnTo>
                    <a:lnTo>
                      <a:pt x="50758" y="20634"/>
                    </a:lnTo>
                    <a:lnTo>
                      <a:pt x="50933" y="20448"/>
                    </a:lnTo>
                    <a:lnTo>
                      <a:pt x="51259" y="20052"/>
                    </a:lnTo>
                    <a:lnTo>
                      <a:pt x="51526" y="19611"/>
                    </a:lnTo>
                    <a:lnTo>
                      <a:pt x="51759" y="19110"/>
                    </a:lnTo>
                    <a:lnTo>
                      <a:pt x="51945" y="18575"/>
                    </a:lnTo>
                    <a:lnTo>
                      <a:pt x="52084" y="17994"/>
                    </a:lnTo>
                    <a:lnTo>
                      <a:pt x="52212" y="17040"/>
                    </a:lnTo>
                    <a:lnTo>
                      <a:pt x="52224" y="16331"/>
                    </a:lnTo>
                    <a:lnTo>
                      <a:pt x="52224" y="6444"/>
                    </a:lnTo>
                    <a:lnTo>
                      <a:pt x="49933" y="6444"/>
                    </a:lnTo>
                    <a:lnTo>
                      <a:pt x="49933" y="7340"/>
                    </a:lnTo>
                    <a:lnTo>
                      <a:pt x="49840" y="7340"/>
                    </a:lnTo>
                    <a:lnTo>
                      <a:pt x="49595" y="7096"/>
                    </a:lnTo>
                    <a:lnTo>
                      <a:pt x="49002" y="6654"/>
                    </a:lnTo>
                    <a:lnTo>
                      <a:pt x="48630" y="6468"/>
                    </a:lnTo>
                    <a:lnTo>
                      <a:pt x="48246" y="6316"/>
                    </a:lnTo>
                    <a:lnTo>
                      <a:pt x="47397" y="6142"/>
                    </a:lnTo>
                    <a:lnTo>
                      <a:pt x="46932" y="6119"/>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16" name="Google Shape;816;p57"/>
            <p:cNvGrpSpPr/>
            <p:nvPr/>
          </p:nvGrpSpPr>
          <p:grpSpPr>
            <a:xfrm>
              <a:off x="617793" y="4562424"/>
              <a:ext cx="283664" cy="252193"/>
              <a:chOff x="617793" y="4562424"/>
              <a:chExt cx="283664" cy="252193"/>
            </a:xfrm>
          </p:grpSpPr>
          <p:sp>
            <p:nvSpPr>
              <p:cNvPr id="817" name="Google Shape;817;p57"/>
              <p:cNvSpPr/>
              <p:nvPr/>
            </p:nvSpPr>
            <p:spPr>
              <a:xfrm>
                <a:off x="617793" y="4638484"/>
                <a:ext cx="185368" cy="176133"/>
              </a:xfrm>
              <a:custGeom>
                <a:rect b="b" l="l" r="r" t="t"/>
                <a:pathLst>
                  <a:path extrusionOk="0" h="18424" w="19390">
                    <a:moveTo>
                      <a:pt x="19390" y="13143"/>
                    </a:moveTo>
                    <a:lnTo>
                      <a:pt x="19383" y="13155"/>
                    </a:lnTo>
                    <a:lnTo>
                      <a:pt x="19390" y="13155"/>
                    </a:lnTo>
                    <a:lnTo>
                      <a:pt x="19390" y="13143"/>
                    </a:lnTo>
                    <a:close/>
                    <a:moveTo>
                      <a:pt x="2699" y="0"/>
                    </a:moveTo>
                    <a:lnTo>
                      <a:pt x="257" y="4257"/>
                    </a:lnTo>
                    <a:lnTo>
                      <a:pt x="140" y="4490"/>
                    </a:lnTo>
                    <a:lnTo>
                      <a:pt x="1" y="4990"/>
                    </a:lnTo>
                    <a:lnTo>
                      <a:pt x="1" y="5490"/>
                    </a:lnTo>
                    <a:lnTo>
                      <a:pt x="140" y="5990"/>
                    </a:lnTo>
                    <a:lnTo>
                      <a:pt x="257" y="6223"/>
                    </a:lnTo>
                    <a:lnTo>
                      <a:pt x="6689" y="17435"/>
                    </a:lnTo>
                    <a:lnTo>
                      <a:pt x="6828" y="17656"/>
                    </a:lnTo>
                    <a:lnTo>
                      <a:pt x="7189" y="18016"/>
                    </a:lnTo>
                    <a:lnTo>
                      <a:pt x="7631" y="18272"/>
                    </a:lnTo>
                    <a:lnTo>
                      <a:pt x="8131" y="18412"/>
                    </a:lnTo>
                    <a:lnTo>
                      <a:pt x="8398" y="18423"/>
                    </a:lnTo>
                    <a:lnTo>
                      <a:pt x="16354" y="18423"/>
                    </a:lnTo>
                    <a:lnTo>
                      <a:pt x="19383" y="13155"/>
                    </a:lnTo>
                    <a:lnTo>
                      <a:pt x="10271" y="13155"/>
                    </a:lnTo>
                    <a:lnTo>
                      <a:pt x="5723" y="5246"/>
                    </a:lnTo>
                    <a:lnTo>
                      <a:pt x="2699"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57"/>
              <p:cNvSpPr/>
              <p:nvPr/>
            </p:nvSpPr>
            <p:spPr>
              <a:xfrm>
                <a:off x="774243" y="4612901"/>
                <a:ext cx="127215" cy="201716"/>
              </a:xfrm>
              <a:custGeom>
                <a:rect b="b" l="l" r="r" t="t"/>
                <a:pathLst>
                  <a:path extrusionOk="0" h="21100" w="13307">
                    <a:moveTo>
                      <a:pt x="3025" y="1"/>
                    </a:moveTo>
                    <a:lnTo>
                      <a:pt x="7584" y="7910"/>
                    </a:lnTo>
                    <a:lnTo>
                      <a:pt x="3036" y="15819"/>
                    </a:lnTo>
                    <a:lnTo>
                      <a:pt x="1" y="21099"/>
                    </a:lnTo>
                    <a:lnTo>
                      <a:pt x="4909" y="21099"/>
                    </a:lnTo>
                    <a:lnTo>
                      <a:pt x="5176" y="21088"/>
                    </a:lnTo>
                    <a:lnTo>
                      <a:pt x="5677" y="20948"/>
                    </a:lnTo>
                    <a:lnTo>
                      <a:pt x="6130" y="20692"/>
                    </a:lnTo>
                    <a:lnTo>
                      <a:pt x="6491" y="20332"/>
                    </a:lnTo>
                    <a:lnTo>
                      <a:pt x="6630" y="20111"/>
                    </a:lnTo>
                    <a:lnTo>
                      <a:pt x="13051" y="8899"/>
                    </a:lnTo>
                    <a:lnTo>
                      <a:pt x="13179" y="8666"/>
                    </a:lnTo>
                    <a:lnTo>
                      <a:pt x="13307" y="8166"/>
                    </a:lnTo>
                    <a:lnTo>
                      <a:pt x="13307" y="7654"/>
                    </a:lnTo>
                    <a:lnTo>
                      <a:pt x="13167" y="7166"/>
                    </a:lnTo>
                    <a:lnTo>
                      <a:pt x="13039" y="6933"/>
                    </a:lnTo>
                    <a:lnTo>
                      <a:pt x="907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57"/>
              <p:cNvSpPr/>
              <p:nvPr/>
            </p:nvSpPr>
            <p:spPr>
              <a:xfrm>
                <a:off x="643701" y="4562424"/>
                <a:ext cx="217280" cy="126096"/>
              </a:xfrm>
              <a:custGeom>
                <a:rect b="b" l="l" r="r" t="t"/>
                <a:pathLst>
                  <a:path extrusionOk="0" h="13190" w="22728">
                    <a:moveTo>
                      <a:pt x="5700" y="1"/>
                    </a:moveTo>
                    <a:lnTo>
                      <a:pt x="5433" y="12"/>
                    </a:lnTo>
                    <a:lnTo>
                      <a:pt x="4932" y="152"/>
                    </a:lnTo>
                    <a:lnTo>
                      <a:pt x="4490" y="408"/>
                    </a:lnTo>
                    <a:lnTo>
                      <a:pt x="4130" y="768"/>
                    </a:lnTo>
                    <a:lnTo>
                      <a:pt x="3990" y="989"/>
                    </a:lnTo>
                    <a:lnTo>
                      <a:pt x="1" y="7944"/>
                    </a:lnTo>
                    <a:lnTo>
                      <a:pt x="3025" y="13190"/>
                    </a:lnTo>
                    <a:lnTo>
                      <a:pt x="7584" y="5281"/>
                    </a:lnTo>
                    <a:lnTo>
                      <a:pt x="22728" y="5281"/>
                    </a:lnTo>
                    <a:lnTo>
                      <a:pt x="20285" y="989"/>
                    </a:lnTo>
                    <a:lnTo>
                      <a:pt x="20146" y="768"/>
                    </a:lnTo>
                    <a:lnTo>
                      <a:pt x="19785" y="408"/>
                    </a:lnTo>
                    <a:lnTo>
                      <a:pt x="19332" y="152"/>
                    </a:lnTo>
                    <a:lnTo>
                      <a:pt x="18831" y="12"/>
                    </a:lnTo>
                    <a:lnTo>
                      <a:pt x="18564"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57"/>
              <p:cNvSpPr/>
              <p:nvPr/>
            </p:nvSpPr>
            <p:spPr>
              <a:xfrm>
                <a:off x="672610" y="4612901"/>
                <a:ext cx="174030" cy="151230"/>
              </a:xfrm>
              <a:custGeom>
                <a:rect b="b" l="l" r="r" t="t"/>
                <a:pathLst>
                  <a:path extrusionOk="0" h="15819" w="18204">
                    <a:moveTo>
                      <a:pt x="4560" y="1"/>
                    </a:moveTo>
                    <a:lnTo>
                      <a:pt x="1" y="7910"/>
                    </a:lnTo>
                    <a:lnTo>
                      <a:pt x="4560" y="15819"/>
                    </a:lnTo>
                    <a:lnTo>
                      <a:pt x="13656" y="15819"/>
                    </a:lnTo>
                    <a:lnTo>
                      <a:pt x="18203" y="7910"/>
                    </a:lnTo>
                    <a:lnTo>
                      <a:pt x="13656" y="1"/>
                    </a:lnTo>
                    <a:close/>
                  </a:path>
                </a:pathLst>
              </a:cu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57"/>
              <p:cNvSpPr/>
              <p:nvPr/>
            </p:nvSpPr>
            <p:spPr>
              <a:xfrm>
                <a:off x="721873" y="4650711"/>
                <a:ext cx="75620" cy="75620"/>
              </a:xfrm>
              <a:custGeom>
                <a:rect b="b" l="l" r="r" t="t"/>
                <a:pathLst>
                  <a:path extrusionOk="0" h="7910" w="7910">
                    <a:moveTo>
                      <a:pt x="3955" y="0"/>
                    </a:moveTo>
                    <a:lnTo>
                      <a:pt x="3548" y="12"/>
                    </a:lnTo>
                    <a:lnTo>
                      <a:pt x="2780" y="175"/>
                    </a:lnTo>
                    <a:lnTo>
                      <a:pt x="2071" y="477"/>
                    </a:lnTo>
                    <a:lnTo>
                      <a:pt x="1431" y="896"/>
                    </a:lnTo>
                    <a:lnTo>
                      <a:pt x="896" y="1443"/>
                    </a:lnTo>
                    <a:lnTo>
                      <a:pt x="466" y="2071"/>
                    </a:lnTo>
                    <a:lnTo>
                      <a:pt x="175" y="2780"/>
                    </a:lnTo>
                    <a:lnTo>
                      <a:pt x="12" y="3548"/>
                    </a:lnTo>
                    <a:lnTo>
                      <a:pt x="1" y="3955"/>
                    </a:lnTo>
                    <a:lnTo>
                      <a:pt x="12" y="4362"/>
                    </a:lnTo>
                    <a:lnTo>
                      <a:pt x="175" y="5130"/>
                    </a:lnTo>
                    <a:lnTo>
                      <a:pt x="466" y="5839"/>
                    </a:lnTo>
                    <a:lnTo>
                      <a:pt x="896" y="6467"/>
                    </a:lnTo>
                    <a:lnTo>
                      <a:pt x="1431" y="7014"/>
                    </a:lnTo>
                    <a:lnTo>
                      <a:pt x="2071" y="7433"/>
                    </a:lnTo>
                    <a:lnTo>
                      <a:pt x="2780" y="7735"/>
                    </a:lnTo>
                    <a:lnTo>
                      <a:pt x="3548" y="7898"/>
                    </a:lnTo>
                    <a:lnTo>
                      <a:pt x="3955" y="7910"/>
                    </a:lnTo>
                    <a:lnTo>
                      <a:pt x="4362" y="7898"/>
                    </a:lnTo>
                    <a:lnTo>
                      <a:pt x="5130" y="7735"/>
                    </a:lnTo>
                    <a:lnTo>
                      <a:pt x="5839" y="7433"/>
                    </a:lnTo>
                    <a:lnTo>
                      <a:pt x="6467" y="7014"/>
                    </a:lnTo>
                    <a:lnTo>
                      <a:pt x="7002" y="6467"/>
                    </a:lnTo>
                    <a:lnTo>
                      <a:pt x="7433" y="5839"/>
                    </a:lnTo>
                    <a:lnTo>
                      <a:pt x="7735" y="5130"/>
                    </a:lnTo>
                    <a:lnTo>
                      <a:pt x="7898" y="4362"/>
                    </a:lnTo>
                    <a:lnTo>
                      <a:pt x="7910" y="3955"/>
                    </a:lnTo>
                    <a:lnTo>
                      <a:pt x="7898" y="3548"/>
                    </a:lnTo>
                    <a:lnTo>
                      <a:pt x="7735" y="2780"/>
                    </a:lnTo>
                    <a:lnTo>
                      <a:pt x="7433" y="2071"/>
                    </a:lnTo>
                    <a:lnTo>
                      <a:pt x="7002" y="1443"/>
                    </a:lnTo>
                    <a:lnTo>
                      <a:pt x="6467" y="896"/>
                    </a:lnTo>
                    <a:lnTo>
                      <a:pt x="5839" y="477"/>
                    </a:lnTo>
                    <a:lnTo>
                      <a:pt x="5130" y="175"/>
                    </a:lnTo>
                    <a:lnTo>
                      <a:pt x="4362" y="12"/>
                    </a:lnTo>
                    <a:lnTo>
                      <a:pt x="395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GCP content">
  <p:cSld name="CUSTOM_3_1_1_1_1_1_1_1_1_1_1_1_2_1">
    <p:bg>
      <p:bgPr>
        <a:solidFill>
          <a:srgbClr val="FFFFFF"/>
        </a:solidFill>
      </p:bgPr>
    </p:bg>
    <p:spTree>
      <p:nvGrpSpPr>
        <p:cNvPr id="822" name="Shape 822"/>
        <p:cNvGrpSpPr/>
        <p:nvPr/>
      </p:nvGrpSpPr>
      <p:grpSpPr>
        <a:xfrm>
          <a:off x="0" y="0"/>
          <a:ext cx="0" cy="0"/>
          <a:chOff x="0" y="0"/>
          <a:chExt cx="0" cy="0"/>
        </a:xfrm>
      </p:grpSpPr>
      <p:sp>
        <p:nvSpPr>
          <p:cNvPr id="823" name="Google Shape;823;p58"/>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824" name="Google Shape;824;p58"/>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825" name="Google Shape;825;p58"/>
          <p:cNvGrpSpPr/>
          <p:nvPr/>
        </p:nvGrpSpPr>
        <p:grpSpPr>
          <a:xfrm>
            <a:off x="617793" y="4562424"/>
            <a:ext cx="2353175" cy="252193"/>
            <a:chOff x="617793" y="4562424"/>
            <a:chExt cx="2353175" cy="252193"/>
          </a:xfrm>
        </p:grpSpPr>
        <p:grpSp>
          <p:nvGrpSpPr>
            <p:cNvPr id="826" name="Google Shape;826;p58"/>
            <p:cNvGrpSpPr/>
            <p:nvPr/>
          </p:nvGrpSpPr>
          <p:grpSpPr>
            <a:xfrm>
              <a:off x="989955" y="4603006"/>
              <a:ext cx="1981014" cy="211056"/>
              <a:chOff x="1644000" y="3136475"/>
              <a:chExt cx="5180475" cy="551925"/>
            </a:xfrm>
          </p:grpSpPr>
          <p:sp>
            <p:nvSpPr>
              <p:cNvPr id="827" name="Google Shape;827;p58"/>
              <p:cNvSpPr/>
              <p:nvPr/>
            </p:nvSpPr>
            <p:spPr>
              <a:xfrm>
                <a:off x="3457850" y="3174000"/>
                <a:ext cx="341975" cy="390525"/>
              </a:xfrm>
              <a:custGeom>
                <a:rect b="b" l="l" r="r" t="t"/>
                <a:pathLst>
                  <a:path extrusionOk="0" h="15621" w="13679">
                    <a:moveTo>
                      <a:pt x="7759" y="0"/>
                    </a:moveTo>
                    <a:lnTo>
                      <a:pt x="7352" y="12"/>
                    </a:lnTo>
                    <a:lnTo>
                      <a:pt x="6561" y="82"/>
                    </a:lnTo>
                    <a:lnTo>
                      <a:pt x="5805" y="221"/>
                    </a:lnTo>
                    <a:lnTo>
                      <a:pt x="5072" y="431"/>
                    </a:lnTo>
                    <a:lnTo>
                      <a:pt x="4386" y="710"/>
                    </a:lnTo>
                    <a:lnTo>
                      <a:pt x="3734" y="1059"/>
                    </a:lnTo>
                    <a:lnTo>
                      <a:pt x="3106" y="1477"/>
                    </a:lnTo>
                    <a:lnTo>
                      <a:pt x="2513" y="1966"/>
                    </a:lnTo>
                    <a:lnTo>
                      <a:pt x="2234" y="2245"/>
                    </a:lnTo>
                    <a:lnTo>
                      <a:pt x="1955" y="2524"/>
                    </a:lnTo>
                    <a:lnTo>
                      <a:pt x="1466" y="3117"/>
                    </a:lnTo>
                    <a:lnTo>
                      <a:pt x="1048" y="3734"/>
                    </a:lnTo>
                    <a:lnTo>
                      <a:pt x="699" y="4397"/>
                    </a:lnTo>
                    <a:lnTo>
                      <a:pt x="420" y="5095"/>
                    </a:lnTo>
                    <a:lnTo>
                      <a:pt x="210" y="5827"/>
                    </a:lnTo>
                    <a:lnTo>
                      <a:pt x="71" y="6595"/>
                    </a:lnTo>
                    <a:lnTo>
                      <a:pt x="1" y="7397"/>
                    </a:lnTo>
                    <a:lnTo>
                      <a:pt x="1" y="7805"/>
                    </a:lnTo>
                    <a:lnTo>
                      <a:pt x="1" y="8223"/>
                    </a:lnTo>
                    <a:lnTo>
                      <a:pt x="71" y="9026"/>
                    </a:lnTo>
                    <a:lnTo>
                      <a:pt x="210" y="9782"/>
                    </a:lnTo>
                    <a:lnTo>
                      <a:pt x="420" y="10515"/>
                    </a:lnTo>
                    <a:lnTo>
                      <a:pt x="710" y="11212"/>
                    </a:lnTo>
                    <a:lnTo>
                      <a:pt x="1059" y="11875"/>
                    </a:lnTo>
                    <a:lnTo>
                      <a:pt x="1478" y="12503"/>
                    </a:lnTo>
                    <a:lnTo>
                      <a:pt x="1967" y="13097"/>
                    </a:lnTo>
                    <a:lnTo>
                      <a:pt x="2234" y="13376"/>
                    </a:lnTo>
                    <a:lnTo>
                      <a:pt x="2513" y="13655"/>
                    </a:lnTo>
                    <a:lnTo>
                      <a:pt x="3106" y="14143"/>
                    </a:lnTo>
                    <a:lnTo>
                      <a:pt x="3734" y="14562"/>
                    </a:lnTo>
                    <a:lnTo>
                      <a:pt x="4386" y="14911"/>
                    </a:lnTo>
                    <a:lnTo>
                      <a:pt x="5072" y="15190"/>
                    </a:lnTo>
                    <a:lnTo>
                      <a:pt x="5805" y="15400"/>
                    </a:lnTo>
                    <a:lnTo>
                      <a:pt x="6561" y="15539"/>
                    </a:lnTo>
                    <a:lnTo>
                      <a:pt x="7352" y="15609"/>
                    </a:lnTo>
                    <a:lnTo>
                      <a:pt x="7759" y="15621"/>
                    </a:lnTo>
                    <a:lnTo>
                      <a:pt x="8212" y="15609"/>
                    </a:lnTo>
                    <a:lnTo>
                      <a:pt x="9096" y="15516"/>
                    </a:lnTo>
                    <a:lnTo>
                      <a:pt x="9922" y="15330"/>
                    </a:lnTo>
                    <a:lnTo>
                      <a:pt x="10725" y="15051"/>
                    </a:lnTo>
                    <a:lnTo>
                      <a:pt x="11108" y="14876"/>
                    </a:lnTo>
                    <a:lnTo>
                      <a:pt x="11481" y="14690"/>
                    </a:lnTo>
                    <a:lnTo>
                      <a:pt x="12190" y="14260"/>
                    </a:lnTo>
                    <a:lnTo>
                      <a:pt x="12841" y="13771"/>
                    </a:lnTo>
                    <a:lnTo>
                      <a:pt x="13411" y="13225"/>
                    </a:lnTo>
                    <a:lnTo>
                      <a:pt x="13679" y="12922"/>
                    </a:lnTo>
                    <a:lnTo>
                      <a:pt x="12341" y="11585"/>
                    </a:lnTo>
                    <a:lnTo>
                      <a:pt x="12097" y="11852"/>
                    </a:lnTo>
                    <a:lnTo>
                      <a:pt x="11597" y="12329"/>
                    </a:lnTo>
                    <a:lnTo>
                      <a:pt x="11074" y="12736"/>
                    </a:lnTo>
                    <a:lnTo>
                      <a:pt x="10527" y="13073"/>
                    </a:lnTo>
                    <a:lnTo>
                      <a:pt x="9945" y="13341"/>
                    </a:lnTo>
                    <a:lnTo>
                      <a:pt x="9352" y="13539"/>
                    </a:lnTo>
                    <a:lnTo>
                      <a:pt x="8724" y="13678"/>
                    </a:lnTo>
                    <a:lnTo>
                      <a:pt x="8073" y="13748"/>
                    </a:lnTo>
                    <a:lnTo>
                      <a:pt x="7747" y="13760"/>
                    </a:lnTo>
                    <a:lnTo>
                      <a:pt x="7142" y="13736"/>
                    </a:lnTo>
                    <a:lnTo>
                      <a:pt x="6305" y="13597"/>
                    </a:lnTo>
                    <a:lnTo>
                      <a:pt x="5758" y="13446"/>
                    </a:lnTo>
                    <a:lnTo>
                      <a:pt x="5246" y="13236"/>
                    </a:lnTo>
                    <a:lnTo>
                      <a:pt x="4758" y="12980"/>
                    </a:lnTo>
                    <a:lnTo>
                      <a:pt x="4281" y="12678"/>
                    </a:lnTo>
                    <a:lnTo>
                      <a:pt x="3839" y="12317"/>
                    </a:lnTo>
                    <a:lnTo>
                      <a:pt x="3630" y="12108"/>
                    </a:lnTo>
                    <a:lnTo>
                      <a:pt x="3420" y="11899"/>
                    </a:lnTo>
                    <a:lnTo>
                      <a:pt x="3060" y="11457"/>
                    </a:lnTo>
                    <a:lnTo>
                      <a:pt x="2746" y="10980"/>
                    </a:lnTo>
                    <a:lnTo>
                      <a:pt x="2478" y="10480"/>
                    </a:lnTo>
                    <a:lnTo>
                      <a:pt x="2269" y="9933"/>
                    </a:lnTo>
                    <a:lnTo>
                      <a:pt x="2106" y="9363"/>
                    </a:lnTo>
                    <a:lnTo>
                      <a:pt x="2001" y="8758"/>
                    </a:lnTo>
                    <a:lnTo>
                      <a:pt x="1943" y="8119"/>
                    </a:lnTo>
                    <a:lnTo>
                      <a:pt x="1943" y="7793"/>
                    </a:lnTo>
                    <a:lnTo>
                      <a:pt x="1943" y="7467"/>
                    </a:lnTo>
                    <a:lnTo>
                      <a:pt x="2001" y="6828"/>
                    </a:lnTo>
                    <a:lnTo>
                      <a:pt x="2106" y="6223"/>
                    </a:lnTo>
                    <a:lnTo>
                      <a:pt x="2269" y="5653"/>
                    </a:lnTo>
                    <a:lnTo>
                      <a:pt x="2478" y="5118"/>
                    </a:lnTo>
                    <a:lnTo>
                      <a:pt x="2746" y="4606"/>
                    </a:lnTo>
                    <a:lnTo>
                      <a:pt x="3060" y="4129"/>
                    </a:lnTo>
                    <a:lnTo>
                      <a:pt x="3420" y="3687"/>
                    </a:lnTo>
                    <a:lnTo>
                      <a:pt x="3630" y="3478"/>
                    </a:lnTo>
                    <a:lnTo>
                      <a:pt x="4060" y="3082"/>
                    </a:lnTo>
                    <a:lnTo>
                      <a:pt x="4746" y="2606"/>
                    </a:lnTo>
                    <a:lnTo>
                      <a:pt x="5246" y="2350"/>
                    </a:lnTo>
                    <a:lnTo>
                      <a:pt x="5758" y="2140"/>
                    </a:lnTo>
                    <a:lnTo>
                      <a:pt x="6293" y="1989"/>
                    </a:lnTo>
                    <a:lnTo>
                      <a:pt x="7142" y="1850"/>
                    </a:lnTo>
                    <a:lnTo>
                      <a:pt x="7747" y="1838"/>
                    </a:lnTo>
                    <a:lnTo>
                      <a:pt x="8073" y="1838"/>
                    </a:lnTo>
                    <a:lnTo>
                      <a:pt x="8701" y="1896"/>
                    </a:lnTo>
                    <a:lnTo>
                      <a:pt x="9282" y="2012"/>
                    </a:lnTo>
                    <a:lnTo>
                      <a:pt x="9841" y="2198"/>
                    </a:lnTo>
                    <a:lnTo>
                      <a:pt x="10352" y="2431"/>
                    </a:lnTo>
                    <a:lnTo>
                      <a:pt x="10841" y="2733"/>
                    </a:lnTo>
                    <a:lnTo>
                      <a:pt x="11295" y="3094"/>
                    </a:lnTo>
                    <a:lnTo>
                      <a:pt x="11713" y="3501"/>
                    </a:lnTo>
                    <a:lnTo>
                      <a:pt x="11899" y="3734"/>
                    </a:lnTo>
                    <a:lnTo>
                      <a:pt x="13237" y="2443"/>
                    </a:lnTo>
                    <a:lnTo>
                      <a:pt x="12969" y="2140"/>
                    </a:lnTo>
                    <a:lnTo>
                      <a:pt x="12411" y="1605"/>
                    </a:lnTo>
                    <a:lnTo>
                      <a:pt x="11806" y="1152"/>
                    </a:lnTo>
                    <a:lnTo>
                      <a:pt x="11155" y="768"/>
                    </a:lnTo>
                    <a:lnTo>
                      <a:pt x="10480" y="465"/>
                    </a:lnTo>
                    <a:lnTo>
                      <a:pt x="9748" y="233"/>
                    </a:lnTo>
                    <a:lnTo>
                      <a:pt x="8980" y="82"/>
                    </a:lnTo>
                    <a:lnTo>
                      <a:pt x="8177" y="12"/>
                    </a:lnTo>
                    <a:lnTo>
                      <a:pt x="775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58"/>
              <p:cNvSpPr/>
              <p:nvPr/>
            </p:nvSpPr>
            <p:spPr>
              <a:xfrm>
                <a:off x="3843125" y="3182425"/>
                <a:ext cx="48025" cy="373675"/>
              </a:xfrm>
              <a:custGeom>
                <a:rect b="b" l="l" r="r" t="t"/>
                <a:pathLst>
                  <a:path extrusionOk="0" h="14947" w="1921">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58"/>
              <p:cNvSpPr/>
              <p:nvPr/>
            </p:nvSpPr>
            <p:spPr>
              <a:xfrm>
                <a:off x="3932125" y="3292050"/>
                <a:ext cx="263175" cy="272775"/>
              </a:xfrm>
              <a:custGeom>
                <a:rect b="b" l="l" r="r" t="t"/>
                <a:pathLst>
                  <a:path extrusionOk="0" h="10911" w="10527">
                    <a:moveTo>
                      <a:pt x="5583" y="1768"/>
                    </a:moveTo>
                    <a:lnTo>
                      <a:pt x="6211" y="1908"/>
                    </a:lnTo>
                    <a:lnTo>
                      <a:pt x="6793" y="2164"/>
                    </a:lnTo>
                    <a:lnTo>
                      <a:pt x="7339" y="2536"/>
                    </a:lnTo>
                    <a:lnTo>
                      <a:pt x="7583" y="2780"/>
                    </a:lnTo>
                    <a:lnTo>
                      <a:pt x="7816" y="3036"/>
                    </a:lnTo>
                    <a:lnTo>
                      <a:pt x="8188" y="3618"/>
                    </a:lnTo>
                    <a:lnTo>
                      <a:pt x="8444" y="4292"/>
                    </a:lnTo>
                    <a:lnTo>
                      <a:pt x="8560" y="5048"/>
                    </a:lnTo>
                    <a:lnTo>
                      <a:pt x="8572" y="5455"/>
                    </a:lnTo>
                    <a:lnTo>
                      <a:pt x="8560" y="5862"/>
                    </a:lnTo>
                    <a:lnTo>
                      <a:pt x="8444" y="6618"/>
                    </a:lnTo>
                    <a:lnTo>
                      <a:pt x="8188" y="7281"/>
                    </a:lnTo>
                    <a:lnTo>
                      <a:pt x="7816" y="7874"/>
                    </a:lnTo>
                    <a:lnTo>
                      <a:pt x="7583" y="8130"/>
                    </a:lnTo>
                    <a:lnTo>
                      <a:pt x="7339" y="8375"/>
                    </a:lnTo>
                    <a:lnTo>
                      <a:pt x="6793" y="8758"/>
                    </a:lnTo>
                    <a:lnTo>
                      <a:pt x="6211" y="9014"/>
                    </a:lnTo>
                    <a:lnTo>
                      <a:pt x="5583" y="9142"/>
                    </a:lnTo>
                    <a:lnTo>
                      <a:pt x="5246" y="9154"/>
                    </a:lnTo>
                    <a:lnTo>
                      <a:pt x="4908" y="9142"/>
                    </a:lnTo>
                    <a:lnTo>
                      <a:pt x="4280" y="9003"/>
                    </a:lnTo>
                    <a:lnTo>
                      <a:pt x="3699" y="8747"/>
                    </a:lnTo>
                    <a:lnTo>
                      <a:pt x="3152" y="8375"/>
                    </a:lnTo>
                    <a:lnTo>
                      <a:pt x="2908" y="8130"/>
                    </a:lnTo>
                    <a:lnTo>
                      <a:pt x="2675" y="7863"/>
                    </a:lnTo>
                    <a:lnTo>
                      <a:pt x="2303" y="7281"/>
                    </a:lnTo>
                    <a:lnTo>
                      <a:pt x="2047" y="6607"/>
                    </a:lnTo>
                    <a:lnTo>
                      <a:pt x="1931" y="5862"/>
                    </a:lnTo>
                    <a:lnTo>
                      <a:pt x="1919" y="5455"/>
                    </a:lnTo>
                    <a:lnTo>
                      <a:pt x="1931" y="5048"/>
                    </a:lnTo>
                    <a:lnTo>
                      <a:pt x="2047" y="4292"/>
                    </a:lnTo>
                    <a:lnTo>
                      <a:pt x="2303" y="3629"/>
                    </a:lnTo>
                    <a:lnTo>
                      <a:pt x="2675" y="3036"/>
                    </a:lnTo>
                    <a:lnTo>
                      <a:pt x="2908" y="2780"/>
                    </a:lnTo>
                    <a:lnTo>
                      <a:pt x="3152" y="2536"/>
                    </a:lnTo>
                    <a:lnTo>
                      <a:pt x="3699" y="2152"/>
                    </a:lnTo>
                    <a:lnTo>
                      <a:pt x="4280" y="1896"/>
                    </a:lnTo>
                    <a:lnTo>
                      <a:pt x="4908" y="1768"/>
                    </a:lnTo>
                    <a:close/>
                    <a:moveTo>
                      <a:pt x="5257" y="0"/>
                    </a:moveTo>
                    <a:lnTo>
                      <a:pt x="4699" y="24"/>
                    </a:lnTo>
                    <a:lnTo>
                      <a:pt x="3652" y="210"/>
                    </a:lnTo>
                    <a:lnTo>
                      <a:pt x="2698" y="605"/>
                    </a:lnTo>
                    <a:lnTo>
                      <a:pt x="1861" y="1187"/>
                    </a:lnTo>
                    <a:lnTo>
                      <a:pt x="1477" y="1559"/>
                    </a:lnTo>
                    <a:lnTo>
                      <a:pt x="1128" y="1954"/>
                    </a:lnTo>
                    <a:lnTo>
                      <a:pt x="570" y="2827"/>
                    </a:lnTo>
                    <a:lnTo>
                      <a:pt x="198" y="3804"/>
                    </a:lnTo>
                    <a:lnTo>
                      <a:pt x="12" y="4874"/>
                    </a:lnTo>
                    <a:lnTo>
                      <a:pt x="0" y="5455"/>
                    </a:lnTo>
                    <a:lnTo>
                      <a:pt x="12" y="6025"/>
                    </a:lnTo>
                    <a:lnTo>
                      <a:pt x="198" y="7107"/>
                    </a:lnTo>
                    <a:lnTo>
                      <a:pt x="570" y="8084"/>
                    </a:lnTo>
                    <a:lnTo>
                      <a:pt x="1128" y="8956"/>
                    </a:lnTo>
                    <a:lnTo>
                      <a:pt x="1477" y="9352"/>
                    </a:lnTo>
                    <a:lnTo>
                      <a:pt x="1861" y="9724"/>
                    </a:lnTo>
                    <a:lnTo>
                      <a:pt x="2698" y="10305"/>
                    </a:lnTo>
                    <a:lnTo>
                      <a:pt x="3652" y="10701"/>
                    </a:lnTo>
                    <a:lnTo>
                      <a:pt x="4699" y="10887"/>
                    </a:lnTo>
                    <a:lnTo>
                      <a:pt x="5257" y="10910"/>
                    </a:lnTo>
                    <a:lnTo>
                      <a:pt x="5827" y="10887"/>
                    </a:lnTo>
                    <a:lnTo>
                      <a:pt x="6874" y="10701"/>
                    </a:lnTo>
                    <a:lnTo>
                      <a:pt x="7816" y="10305"/>
                    </a:lnTo>
                    <a:lnTo>
                      <a:pt x="8665" y="9724"/>
                    </a:lnTo>
                    <a:lnTo>
                      <a:pt x="9037" y="9352"/>
                    </a:lnTo>
                    <a:lnTo>
                      <a:pt x="9398" y="8956"/>
                    </a:lnTo>
                    <a:lnTo>
                      <a:pt x="9956" y="8072"/>
                    </a:lnTo>
                    <a:lnTo>
                      <a:pt x="10317" y="7095"/>
                    </a:lnTo>
                    <a:lnTo>
                      <a:pt x="10503" y="6025"/>
                    </a:lnTo>
                    <a:lnTo>
                      <a:pt x="10526" y="5455"/>
                    </a:lnTo>
                    <a:lnTo>
                      <a:pt x="10503" y="4885"/>
                    </a:lnTo>
                    <a:lnTo>
                      <a:pt x="10317" y="3804"/>
                    </a:lnTo>
                    <a:lnTo>
                      <a:pt x="9956" y="2827"/>
                    </a:lnTo>
                    <a:lnTo>
                      <a:pt x="9398" y="1954"/>
                    </a:lnTo>
                    <a:lnTo>
                      <a:pt x="9037" y="1559"/>
                    </a:lnTo>
                    <a:lnTo>
                      <a:pt x="8665" y="1187"/>
                    </a:lnTo>
                    <a:lnTo>
                      <a:pt x="7816" y="605"/>
                    </a:lnTo>
                    <a:lnTo>
                      <a:pt x="6874" y="210"/>
                    </a:lnTo>
                    <a:lnTo>
                      <a:pt x="5827" y="24"/>
                    </a:lnTo>
                    <a:lnTo>
                      <a:pt x="525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58"/>
              <p:cNvSpPr/>
              <p:nvPr/>
            </p:nvSpPr>
            <p:spPr>
              <a:xfrm>
                <a:off x="4234225" y="3300475"/>
                <a:ext cx="226250" cy="263475"/>
              </a:xfrm>
              <a:custGeom>
                <a:rect b="b" l="l" r="r" t="t"/>
                <a:pathLst>
                  <a:path extrusionOk="0" h="10539" w="9050">
                    <a:moveTo>
                      <a:pt x="1" y="1"/>
                    </a:moveTo>
                    <a:lnTo>
                      <a:pt x="1" y="6258"/>
                    </a:lnTo>
                    <a:lnTo>
                      <a:pt x="1" y="6735"/>
                    </a:lnTo>
                    <a:lnTo>
                      <a:pt x="129" y="7619"/>
                    </a:lnTo>
                    <a:lnTo>
                      <a:pt x="373" y="8398"/>
                    </a:lnTo>
                    <a:lnTo>
                      <a:pt x="745" y="9073"/>
                    </a:lnTo>
                    <a:lnTo>
                      <a:pt x="989" y="9375"/>
                    </a:lnTo>
                    <a:lnTo>
                      <a:pt x="1233" y="9654"/>
                    </a:lnTo>
                    <a:lnTo>
                      <a:pt x="1850" y="10096"/>
                    </a:lnTo>
                    <a:lnTo>
                      <a:pt x="2571" y="10387"/>
                    </a:lnTo>
                    <a:lnTo>
                      <a:pt x="3420" y="10527"/>
                    </a:lnTo>
                    <a:lnTo>
                      <a:pt x="3897" y="10538"/>
                    </a:lnTo>
                    <a:lnTo>
                      <a:pt x="4141" y="10538"/>
                    </a:lnTo>
                    <a:lnTo>
                      <a:pt x="4630" y="10468"/>
                    </a:lnTo>
                    <a:lnTo>
                      <a:pt x="5107" y="10341"/>
                    </a:lnTo>
                    <a:lnTo>
                      <a:pt x="5572" y="10154"/>
                    </a:lnTo>
                    <a:lnTo>
                      <a:pt x="5793" y="10026"/>
                    </a:lnTo>
                    <a:lnTo>
                      <a:pt x="6014" y="9910"/>
                    </a:lnTo>
                    <a:lnTo>
                      <a:pt x="6409" y="9631"/>
                    </a:lnTo>
                    <a:lnTo>
                      <a:pt x="6747" y="9317"/>
                    </a:lnTo>
                    <a:lnTo>
                      <a:pt x="7014" y="8980"/>
                    </a:lnTo>
                    <a:lnTo>
                      <a:pt x="7130" y="8794"/>
                    </a:lnTo>
                    <a:lnTo>
                      <a:pt x="7223" y="8794"/>
                    </a:lnTo>
                    <a:lnTo>
                      <a:pt x="7223" y="10224"/>
                    </a:lnTo>
                    <a:lnTo>
                      <a:pt x="9050" y="10224"/>
                    </a:lnTo>
                    <a:lnTo>
                      <a:pt x="9050" y="1"/>
                    </a:lnTo>
                    <a:lnTo>
                      <a:pt x="7130" y="1"/>
                    </a:lnTo>
                    <a:lnTo>
                      <a:pt x="7130" y="5642"/>
                    </a:lnTo>
                    <a:lnTo>
                      <a:pt x="7130" y="5944"/>
                    </a:lnTo>
                    <a:lnTo>
                      <a:pt x="7026" y="6537"/>
                    </a:lnTo>
                    <a:lnTo>
                      <a:pt x="6840" y="7096"/>
                    </a:lnTo>
                    <a:lnTo>
                      <a:pt x="6560" y="7607"/>
                    </a:lnTo>
                    <a:lnTo>
                      <a:pt x="6374" y="7852"/>
                    </a:lnTo>
                    <a:lnTo>
                      <a:pt x="6188" y="8084"/>
                    </a:lnTo>
                    <a:lnTo>
                      <a:pt x="5758" y="8445"/>
                    </a:lnTo>
                    <a:lnTo>
                      <a:pt x="5281" y="8677"/>
                    </a:lnTo>
                    <a:lnTo>
                      <a:pt x="4734" y="8805"/>
                    </a:lnTo>
                    <a:lnTo>
                      <a:pt x="4444" y="8817"/>
                    </a:lnTo>
                    <a:lnTo>
                      <a:pt x="4130" y="8805"/>
                    </a:lnTo>
                    <a:lnTo>
                      <a:pt x="3583" y="8712"/>
                    </a:lnTo>
                    <a:lnTo>
                      <a:pt x="3106" y="8538"/>
                    </a:lnTo>
                    <a:lnTo>
                      <a:pt x="2711" y="8270"/>
                    </a:lnTo>
                    <a:lnTo>
                      <a:pt x="2397" y="7910"/>
                    </a:lnTo>
                    <a:lnTo>
                      <a:pt x="2152" y="7456"/>
                    </a:lnTo>
                    <a:lnTo>
                      <a:pt x="2001" y="6921"/>
                    </a:lnTo>
                    <a:lnTo>
                      <a:pt x="1920" y="6293"/>
                    </a:lnTo>
                    <a:lnTo>
                      <a:pt x="1920" y="5944"/>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58"/>
              <p:cNvSpPr/>
              <p:nvPr/>
            </p:nvSpPr>
            <p:spPr>
              <a:xfrm>
                <a:off x="4502025" y="3182125"/>
                <a:ext cx="256200" cy="382400"/>
              </a:xfrm>
              <a:custGeom>
                <a:rect b="b" l="l" r="r" t="t"/>
                <a:pathLst>
                  <a:path extrusionOk="0" h="15296" w="10248">
                    <a:moveTo>
                      <a:pt x="5153" y="6142"/>
                    </a:moveTo>
                    <a:lnTo>
                      <a:pt x="5502" y="6154"/>
                    </a:lnTo>
                    <a:lnTo>
                      <a:pt x="6130" y="6282"/>
                    </a:lnTo>
                    <a:lnTo>
                      <a:pt x="6700" y="6526"/>
                    </a:lnTo>
                    <a:lnTo>
                      <a:pt x="7224" y="6910"/>
                    </a:lnTo>
                    <a:lnTo>
                      <a:pt x="7468" y="7154"/>
                    </a:lnTo>
                    <a:lnTo>
                      <a:pt x="7700" y="7410"/>
                    </a:lnTo>
                    <a:lnTo>
                      <a:pt x="8049" y="7991"/>
                    </a:lnTo>
                    <a:lnTo>
                      <a:pt x="8282" y="8666"/>
                    </a:lnTo>
                    <a:lnTo>
                      <a:pt x="8410" y="9422"/>
                    </a:lnTo>
                    <a:lnTo>
                      <a:pt x="8422" y="9841"/>
                    </a:lnTo>
                    <a:lnTo>
                      <a:pt x="8410" y="10248"/>
                    </a:lnTo>
                    <a:lnTo>
                      <a:pt x="8294" y="11004"/>
                    </a:lnTo>
                    <a:lnTo>
                      <a:pt x="8061" y="11678"/>
                    </a:lnTo>
                    <a:lnTo>
                      <a:pt x="7700" y="12271"/>
                    </a:lnTo>
                    <a:lnTo>
                      <a:pt x="7468" y="12527"/>
                    </a:lnTo>
                    <a:lnTo>
                      <a:pt x="7224" y="12772"/>
                    </a:lnTo>
                    <a:lnTo>
                      <a:pt x="6700" y="13144"/>
                    </a:lnTo>
                    <a:lnTo>
                      <a:pt x="6119" y="13400"/>
                    </a:lnTo>
                    <a:lnTo>
                      <a:pt x="5491" y="13516"/>
                    </a:lnTo>
                    <a:lnTo>
                      <a:pt x="5153" y="13528"/>
                    </a:lnTo>
                    <a:lnTo>
                      <a:pt x="4828" y="13516"/>
                    </a:lnTo>
                    <a:lnTo>
                      <a:pt x="4211" y="13400"/>
                    </a:lnTo>
                    <a:lnTo>
                      <a:pt x="3630" y="13144"/>
                    </a:lnTo>
                    <a:lnTo>
                      <a:pt x="3106" y="12760"/>
                    </a:lnTo>
                    <a:lnTo>
                      <a:pt x="2862" y="12516"/>
                    </a:lnTo>
                    <a:lnTo>
                      <a:pt x="2629" y="12260"/>
                    </a:lnTo>
                    <a:lnTo>
                      <a:pt x="2269" y="11667"/>
                    </a:lnTo>
                    <a:lnTo>
                      <a:pt x="2036" y="11004"/>
                    </a:lnTo>
                    <a:lnTo>
                      <a:pt x="1908" y="10248"/>
                    </a:lnTo>
                    <a:lnTo>
                      <a:pt x="1908" y="9841"/>
                    </a:lnTo>
                    <a:lnTo>
                      <a:pt x="1908" y="9434"/>
                    </a:lnTo>
                    <a:lnTo>
                      <a:pt x="2036" y="8678"/>
                    </a:lnTo>
                    <a:lnTo>
                      <a:pt x="2269" y="8003"/>
                    </a:lnTo>
                    <a:lnTo>
                      <a:pt x="2629" y="7421"/>
                    </a:lnTo>
                    <a:lnTo>
                      <a:pt x="2862" y="7166"/>
                    </a:lnTo>
                    <a:lnTo>
                      <a:pt x="3106" y="6921"/>
                    </a:lnTo>
                    <a:lnTo>
                      <a:pt x="3630" y="6537"/>
                    </a:lnTo>
                    <a:lnTo>
                      <a:pt x="4211" y="6282"/>
                    </a:lnTo>
                    <a:lnTo>
                      <a:pt x="4828" y="6154"/>
                    </a:lnTo>
                    <a:lnTo>
                      <a:pt x="5153" y="6142"/>
                    </a:lnTo>
                    <a:close/>
                    <a:moveTo>
                      <a:pt x="8329" y="1"/>
                    </a:moveTo>
                    <a:lnTo>
                      <a:pt x="8329" y="4711"/>
                    </a:lnTo>
                    <a:lnTo>
                      <a:pt x="8422" y="6130"/>
                    </a:lnTo>
                    <a:lnTo>
                      <a:pt x="8329" y="6130"/>
                    </a:lnTo>
                    <a:lnTo>
                      <a:pt x="8212" y="5944"/>
                    </a:lnTo>
                    <a:lnTo>
                      <a:pt x="7921" y="5607"/>
                    </a:lnTo>
                    <a:lnTo>
                      <a:pt x="7584" y="5293"/>
                    </a:lnTo>
                    <a:lnTo>
                      <a:pt x="7177" y="5014"/>
                    </a:lnTo>
                    <a:lnTo>
                      <a:pt x="6944" y="4886"/>
                    </a:lnTo>
                    <a:lnTo>
                      <a:pt x="6712" y="4758"/>
                    </a:lnTo>
                    <a:lnTo>
                      <a:pt x="6223" y="4572"/>
                    </a:lnTo>
                    <a:lnTo>
                      <a:pt x="5700" y="4456"/>
                    </a:lnTo>
                    <a:lnTo>
                      <a:pt x="5142" y="4386"/>
                    </a:lnTo>
                    <a:lnTo>
                      <a:pt x="4851" y="4386"/>
                    </a:lnTo>
                    <a:lnTo>
                      <a:pt x="4362" y="4397"/>
                    </a:lnTo>
                    <a:lnTo>
                      <a:pt x="3444" y="4595"/>
                    </a:lnTo>
                    <a:lnTo>
                      <a:pt x="2583" y="4991"/>
                    </a:lnTo>
                    <a:lnTo>
                      <a:pt x="1804" y="5584"/>
                    </a:lnTo>
                    <a:lnTo>
                      <a:pt x="1443" y="5956"/>
                    </a:lnTo>
                    <a:lnTo>
                      <a:pt x="1094" y="6351"/>
                    </a:lnTo>
                    <a:lnTo>
                      <a:pt x="547" y="7235"/>
                    </a:lnTo>
                    <a:lnTo>
                      <a:pt x="198" y="8201"/>
                    </a:lnTo>
                    <a:lnTo>
                      <a:pt x="12" y="9271"/>
                    </a:lnTo>
                    <a:lnTo>
                      <a:pt x="1" y="9841"/>
                    </a:lnTo>
                    <a:lnTo>
                      <a:pt x="12" y="10411"/>
                    </a:lnTo>
                    <a:lnTo>
                      <a:pt x="198" y="11469"/>
                    </a:lnTo>
                    <a:lnTo>
                      <a:pt x="547" y="12446"/>
                    </a:lnTo>
                    <a:lnTo>
                      <a:pt x="1094" y="13318"/>
                    </a:lnTo>
                    <a:lnTo>
                      <a:pt x="1443" y="13725"/>
                    </a:lnTo>
                    <a:lnTo>
                      <a:pt x="1804" y="14098"/>
                    </a:lnTo>
                    <a:lnTo>
                      <a:pt x="2583" y="14679"/>
                    </a:lnTo>
                    <a:lnTo>
                      <a:pt x="3444" y="15075"/>
                    </a:lnTo>
                    <a:lnTo>
                      <a:pt x="4362" y="15272"/>
                    </a:lnTo>
                    <a:lnTo>
                      <a:pt x="4851" y="15296"/>
                    </a:lnTo>
                    <a:lnTo>
                      <a:pt x="5142" y="15284"/>
                    </a:lnTo>
                    <a:lnTo>
                      <a:pt x="5688" y="15226"/>
                    </a:lnTo>
                    <a:lnTo>
                      <a:pt x="6212" y="15098"/>
                    </a:lnTo>
                    <a:lnTo>
                      <a:pt x="6712" y="14900"/>
                    </a:lnTo>
                    <a:lnTo>
                      <a:pt x="6944" y="14772"/>
                    </a:lnTo>
                    <a:lnTo>
                      <a:pt x="7177" y="14633"/>
                    </a:lnTo>
                    <a:lnTo>
                      <a:pt x="7573" y="14353"/>
                    </a:lnTo>
                    <a:lnTo>
                      <a:pt x="7921" y="14039"/>
                    </a:lnTo>
                    <a:lnTo>
                      <a:pt x="8212" y="13702"/>
                    </a:lnTo>
                    <a:lnTo>
                      <a:pt x="8329" y="13516"/>
                    </a:lnTo>
                    <a:lnTo>
                      <a:pt x="8422" y="13516"/>
                    </a:lnTo>
                    <a:lnTo>
                      <a:pt x="8422" y="14947"/>
                    </a:lnTo>
                    <a:lnTo>
                      <a:pt x="10248" y="14947"/>
                    </a:lnTo>
                    <a:lnTo>
                      <a:pt x="1024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58"/>
              <p:cNvSpPr/>
              <p:nvPr/>
            </p:nvSpPr>
            <p:spPr>
              <a:xfrm>
                <a:off x="4939950" y="3182425"/>
                <a:ext cx="243975" cy="373675"/>
              </a:xfrm>
              <a:custGeom>
                <a:rect b="b" l="l" r="r" t="t"/>
                <a:pathLst>
                  <a:path extrusionOk="0" h="14947" w="9759">
                    <a:moveTo>
                      <a:pt x="5432" y="1861"/>
                    </a:moveTo>
                    <a:lnTo>
                      <a:pt x="5967" y="1966"/>
                    </a:lnTo>
                    <a:lnTo>
                      <a:pt x="6455" y="2175"/>
                    </a:lnTo>
                    <a:lnTo>
                      <a:pt x="6874" y="2478"/>
                    </a:lnTo>
                    <a:lnTo>
                      <a:pt x="7060" y="2676"/>
                    </a:lnTo>
                    <a:lnTo>
                      <a:pt x="7234" y="2873"/>
                    </a:lnTo>
                    <a:lnTo>
                      <a:pt x="7514" y="3304"/>
                    </a:lnTo>
                    <a:lnTo>
                      <a:pt x="7688" y="3746"/>
                    </a:lnTo>
                    <a:lnTo>
                      <a:pt x="7781" y="4223"/>
                    </a:lnTo>
                    <a:lnTo>
                      <a:pt x="7793" y="4467"/>
                    </a:lnTo>
                    <a:lnTo>
                      <a:pt x="7781" y="4699"/>
                    </a:lnTo>
                    <a:lnTo>
                      <a:pt x="7688" y="5176"/>
                    </a:lnTo>
                    <a:lnTo>
                      <a:pt x="7514" y="5618"/>
                    </a:lnTo>
                    <a:lnTo>
                      <a:pt x="7234" y="6049"/>
                    </a:lnTo>
                    <a:lnTo>
                      <a:pt x="7060" y="6246"/>
                    </a:lnTo>
                    <a:lnTo>
                      <a:pt x="6886" y="6444"/>
                    </a:lnTo>
                    <a:lnTo>
                      <a:pt x="6455" y="6746"/>
                    </a:lnTo>
                    <a:lnTo>
                      <a:pt x="5967" y="6956"/>
                    </a:lnTo>
                    <a:lnTo>
                      <a:pt x="5432" y="7060"/>
                    </a:lnTo>
                    <a:lnTo>
                      <a:pt x="1919" y="7060"/>
                    </a:lnTo>
                    <a:lnTo>
                      <a:pt x="1919" y="1861"/>
                    </a:lnTo>
                    <a:close/>
                    <a:moveTo>
                      <a:pt x="0" y="1"/>
                    </a:moveTo>
                    <a:lnTo>
                      <a:pt x="0" y="14946"/>
                    </a:lnTo>
                    <a:lnTo>
                      <a:pt x="1919" y="14946"/>
                    </a:lnTo>
                    <a:lnTo>
                      <a:pt x="1919" y="8898"/>
                    </a:lnTo>
                    <a:lnTo>
                      <a:pt x="5094" y="8898"/>
                    </a:lnTo>
                    <a:lnTo>
                      <a:pt x="5560" y="8887"/>
                    </a:lnTo>
                    <a:lnTo>
                      <a:pt x="6444" y="8724"/>
                    </a:lnTo>
                    <a:lnTo>
                      <a:pt x="7258" y="8410"/>
                    </a:lnTo>
                    <a:lnTo>
                      <a:pt x="8025" y="7933"/>
                    </a:lnTo>
                    <a:lnTo>
                      <a:pt x="8374" y="7630"/>
                    </a:lnTo>
                    <a:lnTo>
                      <a:pt x="8700" y="7305"/>
                    </a:lnTo>
                    <a:lnTo>
                      <a:pt x="9223" y="6595"/>
                    </a:lnTo>
                    <a:lnTo>
                      <a:pt x="9572" y="5793"/>
                    </a:lnTo>
                    <a:lnTo>
                      <a:pt x="9747" y="4920"/>
                    </a:lnTo>
                    <a:lnTo>
                      <a:pt x="9758" y="4444"/>
                    </a:lnTo>
                    <a:lnTo>
                      <a:pt x="9747" y="3978"/>
                    </a:lnTo>
                    <a:lnTo>
                      <a:pt x="9572" y="3094"/>
                    </a:lnTo>
                    <a:lnTo>
                      <a:pt x="9223" y="2303"/>
                    </a:lnTo>
                    <a:lnTo>
                      <a:pt x="8712" y="1582"/>
                    </a:lnTo>
                    <a:lnTo>
                      <a:pt x="8374" y="1268"/>
                    </a:lnTo>
                    <a:lnTo>
                      <a:pt x="8025" y="954"/>
                    </a:lnTo>
                    <a:lnTo>
                      <a:pt x="7258" y="489"/>
                    </a:lnTo>
                    <a:lnTo>
                      <a:pt x="6444" y="163"/>
                    </a:lnTo>
                    <a:lnTo>
                      <a:pt x="5560" y="12"/>
                    </a:lnTo>
                    <a:lnTo>
                      <a:pt x="509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58"/>
              <p:cNvSpPr/>
              <p:nvPr/>
            </p:nvSpPr>
            <p:spPr>
              <a:xfrm>
                <a:off x="5228675" y="3182425"/>
                <a:ext cx="48000" cy="373675"/>
              </a:xfrm>
              <a:custGeom>
                <a:rect b="b" l="l" r="r" t="t"/>
                <a:pathLst>
                  <a:path extrusionOk="0" h="14947" w="1920">
                    <a:moveTo>
                      <a:pt x="1" y="1"/>
                    </a:moveTo>
                    <a:lnTo>
                      <a:pt x="1" y="14946"/>
                    </a:lnTo>
                    <a:lnTo>
                      <a:pt x="1920" y="14946"/>
                    </a:lnTo>
                    <a:lnTo>
                      <a:pt x="192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58"/>
              <p:cNvSpPr/>
              <p:nvPr/>
            </p:nvSpPr>
            <p:spPr>
              <a:xfrm>
                <a:off x="5317950" y="3291750"/>
                <a:ext cx="227125" cy="272775"/>
              </a:xfrm>
              <a:custGeom>
                <a:rect b="b" l="l" r="r" t="t"/>
                <a:pathLst>
                  <a:path extrusionOk="0" h="10911" w="9085">
                    <a:moveTo>
                      <a:pt x="5211" y="5502"/>
                    </a:moveTo>
                    <a:lnTo>
                      <a:pt x="5932" y="5584"/>
                    </a:lnTo>
                    <a:lnTo>
                      <a:pt x="6537" y="5746"/>
                    </a:lnTo>
                    <a:lnTo>
                      <a:pt x="7049" y="6002"/>
                    </a:lnTo>
                    <a:lnTo>
                      <a:pt x="7258" y="6165"/>
                    </a:lnTo>
                    <a:lnTo>
                      <a:pt x="7246" y="6468"/>
                    </a:lnTo>
                    <a:lnTo>
                      <a:pt x="7118" y="7026"/>
                    </a:lnTo>
                    <a:lnTo>
                      <a:pt x="6874" y="7549"/>
                    </a:lnTo>
                    <a:lnTo>
                      <a:pt x="6514" y="8038"/>
                    </a:lnTo>
                    <a:lnTo>
                      <a:pt x="6281" y="8259"/>
                    </a:lnTo>
                    <a:lnTo>
                      <a:pt x="6037" y="8468"/>
                    </a:lnTo>
                    <a:lnTo>
                      <a:pt x="5525" y="8805"/>
                    </a:lnTo>
                    <a:lnTo>
                      <a:pt x="4978" y="9026"/>
                    </a:lnTo>
                    <a:lnTo>
                      <a:pt x="4408" y="9131"/>
                    </a:lnTo>
                    <a:lnTo>
                      <a:pt x="4118" y="9143"/>
                    </a:lnTo>
                    <a:lnTo>
                      <a:pt x="3908" y="9143"/>
                    </a:lnTo>
                    <a:lnTo>
                      <a:pt x="3513" y="9084"/>
                    </a:lnTo>
                    <a:lnTo>
                      <a:pt x="3141" y="8980"/>
                    </a:lnTo>
                    <a:lnTo>
                      <a:pt x="2792" y="8829"/>
                    </a:lnTo>
                    <a:lnTo>
                      <a:pt x="2629" y="8724"/>
                    </a:lnTo>
                    <a:lnTo>
                      <a:pt x="2478" y="8608"/>
                    </a:lnTo>
                    <a:lnTo>
                      <a:pt x="2245" y="8352"/>
                    </a:lnTo>
                    <a:lnTo>
                      <a:pt x="2082" y="8049"/>
                    </a:lnTo>
                    <a:lnTo>
                      <a:pt x="2001" y="7712"/>
                    </a:lnTo>
                    <a:lnTo>
                      <a:pt x="1989" y="7538"/>
                    </a:lnTo>
                    <a:lnTo>
                      <a:pt x="2001" y="7328"/>
                    </a:lnTo>
                    <a:lnTo>
                      <a:pt x="2082" y="6944"/>
                    </a:lnTo>
                    <a:lnTo>
                      <a:pt x="2268" y="6595"/>
                    </a:lnTo>
                    <a:lnTo>
                      <a:pt x="2536" y="6258"/>
                    </a:lnTo>
                    <a:lnTo>
                      <a:pt x="2710" y="6107"/>
                    </a:lnTo>
                    <a:lnTo>
                      <a:pt x="2896" y="5956"/>
                    </a:lnTo>
                    <a:lnTo>
                      <a:pt x="3338" y="5735"/>
                    </a:lnTo>
                    <a:lnTo>
                      <a:pt x="3862" y="5584"/>
                    </a:lnTo>
                    <a:lnTo>
                      <a:pt x="4467" y="5502"/>
                    </a:lnTo>
                    <a:close/>
                    <a:moveTo>
                      <a:pt x="4536" y="1"/>
                    </a:moveTo>
                    <a:lnTo>
                      <a:pt x="4118" y="12"/>
                    </a:lnTo>
                    <a:lnTo>
                      <a:pt x="3350" y="105"/>
                    </a:lnTo>
                    <a:lnTo>
                      <a:pt x="2664" y="303"/>
                    </a:lnTo>
                    <a:lnTo>
                      <a:pt x="2059" y="594"/>
                    </a:lnTo>
                    <a:lnTo>
                      <a:pt x="1791" y="792"/>
                    </a:lnTo>
                    <a:lnTo>
                      <a:pt x="1536" y="978"/>
                    </a:lnTo>
                    <a:lnTo>
                      <a:pt x="1094" y="1396"/>
                    </a:lnTo>
                    <a:lnTo>
                      <a:pt x="745" y="1815"/>
                    </a:lnTo>
                    <a:lnTo>
                      <a:pt x="489" y="2257"/>
                    </a:lnTo>
                    <a:lnTo>
                      <a:pt x="396" y="2490"/>
                    </a:lnTo>
                    <a:lnTo>
                      <a:pt x="2152" y="3246"/>
                    </a:lnTo>
                    <a:lnTo>
                      <a:pt x="2222" y="3071"/>
                    </a:lnTo>
                    <a:lnTo>
                      <a:pt x="2408" y="2757"/>
                    </a:lnTo>
                    <a:lnTo>
                      <a:pt x="2629" y="2490"/>
                    </a:lnTo>
                    <a:lnTo>
                      <a:pt x="2920" y="2257"/>
                    </a:lnTo>
                    <a:lnTo>
                      <a:pt x="3082" y="2152"/>
                    </a:lnTo>
                    <a:lnTo>
                      <a:pt x="3431" y="1978"/>
                    </a:lnTo>
                    <a:lnTo>
                      <a:pt x="4187" y="1780"/>
                    </a:lnTo>
                    <a:lnTo>
                      <a:pt x="4595" y="1757"/>
                    </a:lnTo>
                    <a:lnTo>
                      <a:pt x="4874" y="1769"/>
                    </a:lnTo>
                    <a:lnTo>
                      <a:pt x="5397" y="1850"/>
                    </a:lnTo>
                    <a:lnTo>
                      <a:pt x="5874" y="2025"/>
                    </a:lnTo>
                    <a:lnTo>
                      <a:pt x="6304" y="2280"/>
                    </a:lnTo>
                    <a:lnTo>
                      <a:pt x="6502" y="2443"/>
                    </a:lnTo>
                    <a:lnTo>
                      <a:pt x="6676" y="2618"/>
                    </a:lnTo>
                    <a:lnTo>
                      <a:pt x="6967" y="3013"/>
                    </a:lnTo>
                    <a:lnTo>
                      <a:pt x="7165" y="3455"/>
                    </a:lnTo>
                    <a:lnTo>
                      <a:pt x="7258" y="3967"/>
                    </a:lnTo>
                    <a:lnTo>
                      <a:pt x="7270" y="4246"/>
                    </a:lnTo>
                    <a:lnTo>
                      <a:pt x="7270" y="4537"/>
                    </a:lnTo>
                    <a:lnTo>
                      <a:pt x="6991" y="4386"/>
                    </a:lnTo>
                    <a:lnTo>
                      <a:pt x="6374" y="4153"/>
                    </a:lnTo>
                    <a:lnTo>
                      <a:pt x="5676" y="3990"/>
                    </a:lnTo>
                    <a:lnTo>
                      <a:pt x="4909" y="3920"/>
                    </a:lnTo>
                    <a:lnTo>
                      <a:pt x="4490" y="3909"/>
                    </a:lnTo>
                    <a:lnTo>
                      <a:pt x="4025" y="3920"/>
                    </a:lnTo>
                    <a:lnTo>
                      <a:pt x="3152" y="4037"/>
                    </a:lnTo>
                    <a:lnTo>
                      <a:pt x="2350" y="4269"/>
                    </a:lnTo>
                    <a:lnTo>
                      <a:pt x="1617" y="4630"/>
                    </a:lnTo>
                    <a:lnTo>
                      <a:pt x="1291" y="4862"/>
                    </a:lnTo>
                    <a:lnTo>
                      <a:pt x="989" y="5095"/>
                    </a:lnTo>
                    <a:lnTo>
                      <a:pt x="500" y="5665"/>
                    </a:lnTo>
                    <a:lnTo>
                      <a:pt x="175" y="6316"/>
                    </a:lnTo>
                    <a:lnTo>
                      <a:pt x="12" y="7061"/>
                    </a:lnTo>
                    <a:lnTo>
                      <a:pt x="0" y="7479"/>
                    </a:lnTo>
                    <a:lnTo>
                      <a:pt x="12" y="7852"/>
                    </a:lnTo>
                    <a:lnTo>
                      <a:pt x="151" y="8549"/>
                    </a:lnTo>
                    <a:lnTo>
                      <a:pt x="419" y="9178"/>
                    </a:lnTo>
                    <a:lnTo>
                      <a:pt x="826" y="9724"/>
                    </a:lnTo>
                    <a:lnTo>
                      <a:pt x="1094" y="9957"/>
                    </a:lnTo>
                    <a:lnTo>
                      <a:pt x="1373" y="10189"/>
                    </a:lnTo>
                    <a:lnTo>
                      <a:pt x="1978" y="10538"/>
                    </a:lnTo>
                    <a:lnTo>
                      <a:pt x="2664" y="10771"/>
                    </a:lnTo>
                    <a:lnTo>
                      <a:pt x="3408" y="10899"/>
                    </a:lnTo>
                    <a:lnTo>
                      <a:pt x="3815" y="10911"/>
                    </a:lnTo>
                    <a:lnTo>
                      <a:pt x="4083" y="10899"/>
                    </a:lnTo>
                    <a:lnTo>
                      <a:pt x="4595" y="10841"/>
                    </a:lnTo>
                    <a:lnTo>
                      <a:pt x="5083" y="10736"/>
                    </a:lnTo>
                    <a:lnTo>
                      <a:pt x="5537" y="10573"/>
                    </a:lnTo>
                    <a:lnTo>
                      <a:pt x="5955" y="10352"/>
                    </a:lnTo>
                    <a:lnTo>
                      <a:pt x="6339" y="10073"/>
                    </a:lnTo>
                    <a:lnTo>
                      <a:pt x="6700" y="9736"/>
                    </a:lnTo>
                    <a:lnTo>
                      <a:pt x="7025" y="9352"/>
                    </a:lnTo>
                    <a:lnTo>
                      <a:pt x="7165" y="9131"/>
                    </a:lnTo>
                    <a:lnTo>
                      <a:pt x="7258" y="9131"/>
                    </a:lnTo>
                    <a:lnTo>
                      <a:pt x="7258" y="10562"/>
                    </a:lnTo>
                    <a:lnTo>
                      <a:pt x="9084" y="10562"/>
                    </a:lnTo>
                    <a:lnTo>
                      <a:pt x="9084" y="4374"/>
                    </a:lnTo>
                    <a:lnTo>
                      <a:pt x="9072" y="3874"/>
                    </a:lnTo>
                    <a:lnTo>
                      <a:pt x="8910" y="2943"/>
                    </a:lnTo>
                    <a:lnTo>
                      <a:pt x="8584" y="2141"/>
                    </a:lnTo>
                    <a:lnTo>
                      <a:pt x="8107" y="1443"/>
                    </a:lnTo>
                    <a:lnTo>
                      <a:pt x="7793" y="1152"/>
                    </a:lnTo>
                    <a:lnTo>
                      <a:pt x="7467" y="873"/>
                    </a:lnTo>
                    <a:lnTo>
                      <a:pt x="6735" y="443"/>
                    </a:lnTo>
                    <a:lnTo>
                      <a:pt x="5920" y="152"/>
                    </a:lnTo>
                    <a:lnTo>
                      <a:pt x="5025" y="12"/>
                    </a:lnTo>
                    <a:lnTo>
                      <a:pt x="453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58"/>
              <p:cNvSpPr/>
              <p:nvPr/>
            </p:nvSpPr>
            <p:spPr>
              <a:xfrm>
                <a:off x="5577600" y="3222250"/>
                <a:ext cx="165775" cy="338200"/>
              </a:xfrm>
              <a:custGeom>
                <a:rect b="b" l="l" r="r" t="t"/>
                <a:pathLst>
                  <a:path extrusionOk="0" h="13528" w="6631">
                    <a:moveTo>
                      <a:pt x="1780" y="1"/>
                    </a:moveTo>
                    <a:lnTo>
                      <a:pt x="1780" y="3130"/>
                    </a:lnTo>
                    <a:lnTo>
                      <a:pt x="1" y="3130"/>
                    </a:lnTo>
                    <a:lnTo>
                      <a:pt x="1" y="4874"/>
                    </a:lnTo>
                    <a:lnTo>
                      <a:pt x="1780" y="4874"/>
                    </a:lnTo>
                    <a:lnTo>
                      <a:pt x="1780" y="10259"/>
                    </a:lnTo>
                    <a:lnTo>
                      <a:pt x="1792" y="10632"/>
                    </a:lnTo>
                    <a:lnTo>
                      <a:pt x="1897" y="11329"/>
                    </a:lnTo>
                    <a:lnTo>
                      <a:pt x="2106" y="11934"/>
                    </a:lnTo>
                    <a:lnTo>
                      <a:pt x="2420" y="12446"/>
                    </a:lnTo>
                    <a:lnTo>
                      <a:pt x="2629" y="12667"/>
                    </a:lnTo>
                    <a:lnTo>
                      <a:pt x="2850" y="12876"/>
                    </a:lnTo>
                    <a:lnTo>
                      <a:pt x="3362" y="13190"/>
                    </a:lnTo>
                    <a:lnTo>
                      <a:pt x="3979" y="13411"/>
                    </a:lnTo>
                    <a:lnTo>
                      <a:pt x="4688" y="13516"/>
                    </a:lnTo>
                    <a:lnTo>
                      <a:pt x="5083" y="13528"/>
                    </a:lnTo>
                    <a:lnTo>
                      <a:pt x="5525" y="13516"/>
                    </a:lnTo>
                    <a:lnTo>
                      <a:pt x="6305" y="13365"/>
                    </a:lnTo>
                    <a:lnTo>
                      <a:pt x="6630" y="13249"/>
                    </a:lnTo>
                    <a:lnTo>
                      <a:pt x="5956" y="11609"/>
                    </a:lnTo>
                    <a:lnTo>
                      <a:pt x="5770" y="11678"/>
                    </a:lnTo>
                    <a:lnTo>
                      <a:pt x="5339" y="11760"/>
                    </a:lnTo>
                    <a:lnTo>
                      <a:pt x="5083" y="11771"/>
                    </a:lnTo>
                    <a:lnTo>
                      <a:pt x="4921" y="11760"/>
                    </a:lnTo>
                    <a:lnTo>
                      <a:pt x="4618" y="11713"/>
                    </a:lnTo>
                    <a:lnTo>
                      <a:pt x="4351" y="11609"/>
                    </a:lnTo>
                    <a:lnTo>
                      <a:pt x="4141" y="11446"/>
                    </a:lnTo>
                    <a:lnTo>
                      <a:pt x="3967" y="11236"/>
                    </a:lnTo>
                    <a:lnTo>
                      <a:pt x="3839" y="10981"/>
                    </a:lnTo>
                    <a:lnTo>
                      <a:pt x="3723" y="10492"/>
                    </a:lnTo>
                    <a:lnTo>
                      <a:pt x="3699" y="10097"/>
                    </a:lnTo>
                    <a:lnTo>
                      <a:pt x="3699" y="4874"/>
                    </a:lnTo>
                    <a:lnTo>
                      <a:pt x="6200" y="4874"/>
                    </a:lnTo>
                    <a:lnTo>
                      <a:pt x="6200" y="3130"/>
                    </a:lnTo>
                    <a:lnTo>
                      <a:pt x="3699" y="3130"/>
                    </a:lnTo>
                    <a:lnTo>
                      <a:pt x="369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58"/>
              <p:cNvSpPr/>
              <p:nvPr/>
            </p:nvSpPr>
            <p:spPr>
              <a:xfrm>
                <a:off x="5767200" y="3180675"/>
                <a:ext cx="177400" cy="375425"/>
              </a:xfrm>
              <a:custGeom>
                <a:rect b="b" l="l" r="r" t="t"/>
                <a:pathLst>
                  <a:path extrusionOk="0" h="15017" w="7096">
                    <a:moveTo>
                      <a:pt x="5153" y="1"/>
                    </a:moveTo>
                    <a:lnTo>
                      <a:pt x="4420" y="117"/>
                    </a:lnTo>
                    <a:lnTo>
                      <a:pt x="3757" y="350"/>
                    </a:lnTo>
                    <a:lnTo>
                      <a:pt x="3175" y="710"/>
                    </a:lnTo>
                    <a:lnTo>
                      <a:pt x="2920" y="943"/>
                    </a:lnTo>
                    <a:lnTo>
                      <a:pt x="2687" y="1175"/>
                    </a:lnTo>
                    <a:lnTo>
                      <a:pt x="2303" y="1722"/>
                    </a:lnTo>
                    <a:lnTo>
                      <a:pt x="2059" y="2350"/>
                    </a:lnTo>
                    <a:lnTo>
                      <a:pt x="1931" y="3060"/>
                    </a:lnTo>
                    <a:lnTo>
                      <a:pt x="1919" y="3443"/>
                    </a:lnTo>
                    <a:lnTo>
                      <a:pt x="1919" y="4793"/>
                    </a:lnTo>
                    <a:lnTo>
                      <a:pt x="0" y="4793"/>
                    </a:lnTo>
                    <a:lnTo>
                      <a:pt x="0" y="6537"/>
                    </a:lnTo>
                    <a:lnTo>
                      <a:pt x="1919" y="6537"/>
                    </a:lnTo>
                    <a:lnTo>
                      <a:pt x="1919" y="15016"/>
                    </a:lnTo>
                    <a:lnTo>
                      <a:pt x="3838" y="15016"/>
                    </a:lnTo>
                    <a:lnTo>
                      <a:pt x="3838" y="6537"/>
                    </a:lnTo>
                    <a:lnTo>
                      <a:pt x="6514" y="6537"/>
                    </a:lnTo>
                    <a:lnTo>
                      <a:pt x="6514" y="4804"/>
                    </a:lnTo>
                    <a:lnTo>
                      <a:pt x="3838" y="4804"/>
                    </a:lnTo>
                    <a:lnTo>
                      <a:pt x="3838" y="3513"/>
                    </a:lnTo>
                    <a:lnTo>
                      <a:pt x="3838" y="3304"/>
                    </a:lnTo>
                    <a:lnTo>
                      <a:pt x="3908" y="2920"/>
                    </a:lnTo>
                    <a:lnTo>
                      <a:pt x="4024" y="2594"/>
                    </a:lnTo>
                    <a:lnTo>
                      <a:pt x="4199" y="2327"/>
                    </a:lnTo>
                    <a:lnTo>
                      <a:pt x="4315" y="2211"/>
                    </a:lnTo>
                    <a:lnTo>
                      <a:pt x="4443" y="2094"/>
                    </a:lnTo>
                    <a:lnTo>
                      <a:pt x="4722" y="1920"/>
                    </a:lnTo>
                    <a:lnTo>
                      <a:pt x="5025" y="1815"/>
                    </a:lnTo>
                    <a:lnTo>
                      <a:pt x="5374" y="1757"/>
                    </a:lnTo>
                    <a:lnTo>
                      <a:pt x="5816" y="1757"/>
                    </a:lnTo>
                    <a:lnTo>
                      <a:pt x="6258" y="1838"/>
                    </a:lnTo>
                    <a:lnTo>
                      <a:pt x="6432" y="1920"/>
                    </a:lnTo>
                    <a:lnTo>
                      <a:pt x="7095" y="268"/>
                    </a:lnTo>
                    <a:lnTo>
                      <a:pt x="6781" y="140"/>
                    </a:lnTo>
                    <a:lnTo>
                      <a:pt x="60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58"/>
              <p:cNvSpPr/>
              <p:nvPr/>
            </p:nvSpPr>
            <p:spPr>
              <a:xfrm>
                <a:off x="5945725" y="3292050"/>
                <a:ext cx="263175" cy="272775"/>
              </a:xfrm>
              <a:custGeom>
                <a:rect b="b" l="l" r="r" t="t"/>
                <a:pathLst>
                  <a:path extrusionOk="0" h="10911" w="10527">
                    <a:moveTo>
                      <a:pt x="5583" y="1768"/>
                    </a:moveTo>
                    <a:lnTo>
                      <a:pt x="6212" y="1908"/>
                    </a:lnTo>
                    <a:lnTo>
                      <a:pt x="6793" y="2164"/>
                    </a:lnTo>
                    <a:lnTo>
                      <a:pt x="7340" y="2536"/>
                    </a:lnTo>
                    <a:lnTo>
                      <a:pt x="7584" y="2780"/>
                    </a:lnTo>
                    <a:lnTo>
                      <a:pt x="7817" y="3036"/>
                    </a:lnTo>
                    <a:lnTo>
                      <a:pt x="8189" y="3618"/>
                    </a:lnTo>
                    <a:lnTo>
                      <a:pt x="8445" y="4292"/>
                    </a:lnTo>
                    <a:lnTo>
                      <a:pt x="8561" y="5048"/>
                    </a:lnTo>
                    <a:lnTo>
                      <a:pt x="8573" y="5455"/>
                    </a:lnTo>
                    <a:lnTo>
                      <a:pt x="8561" y="5862"/>
                    </a:lnTo>
                    <a:lnTo>
                      <a:pt x="8445" y="6618"/>
                    </a:lnTo>
                    <a:lnTo>
                      <a:pt x="8189" y="7281"/>
                    </a:lnTo>
                    <a:lnTo>
                      <a:pt x="7817" y="7874"/>
                    </a:lnTo>
                    <a:lnTo>
                      <a:pt x="7584" y="8130"/>
                    </a:lnTo>
                    <a:lnTo>
                      <a:pt x="7340" y="8375"/>
                    </a:lnTo>
                    <a:lnTo>
                      <a:pt x="6793" y="8758"/>
                    </a:lnTo>
                    <a:lnTo>
                      <a:pt x="6212" y="9014"/>
                    </a:lnTo>
                    <a:lnTo>
                      <a:pt x="5583" y="9142"/>
                    </a:lnTo>
                    <a:lnTo>
                      <a:pt x="5246" y="9154"/>
                    </a:lnTo>
                    <a:lnTo>
                      <a:pt x="4909" y="9142"/>
                    </a:lnTo>
                    <a:lnTo>
                      <a:pt x="4281" y="9003"/>
                    </a:lnTo>
                    <a:lnTo>
                      <a:pt x="3699" y="8747"/>
                    </a:lnTo>
                    <a:lnTo>
                      <a:pt x="3153" y="8375"/>
                    </a:lnTo>
                    <a:lnTo>
                      <a:pt x="2908" y="8130"/>
                    </a:lnTo>
                    <a:lnTo>
                      <a:pt x="2676" y="7863"/>
                    </a:lnTo>
                    <a:lnTo>
                      <a:pt x="2304" y="7281"/>
                    </a:lnTo>
                    <a:lnTo>
                      <a:pt x="2048" y="6607"/>
                    </a:lnTo>
                    <a:lnTo>
                      <a:pt x="1931" y="5862"/>
                    </a:lnTo>
                    <a:lnTo>
                      <a:pt x="1920" y="5455"/>
                    </a:lnTo>
                    <a:lnTo>
                      <a:pt x="1931" y="5048"/>
                    </a:lnTo>
                    <a:lnTo>
                      <a:pt x="2048" y="4292"/>
                    </a:lnTo>
                    <a:lnTo>
                      <a:pt x="2304" y="3629"/>
                    </a:lnTo>
                    <a:lnTo>
                      <a:pt x="2676" y="3036"/>
                    </a:lnTo>
                    <a:lnTo>
                      <a:pt x="2908" y="2780"/>
                    </a:lnTo>
                    <a:lnTo>
                      <a:pt x="3153" y="2536"/>
                    </a:lnTo>
                    <a:lnTo>
                      <a:pt x="3699" y="2152"/>
                    </a:lnTo>
                    <a:lnTo>
                      <a:pt x="4281" y="1896"/>
                    </a:lnTo>
                    <a:lnTo>
                      <a:pt x="4909" y="1768"/>
                    </a:lnTo>
                    <a:close/>
                    <a:moveTo>
                      <a:pt x="5258" y="0"/>
                    </a:moveTo>
                    <a:lnTo>
                      <a:pt x="4699" y="24"/>
                    </a:lnTo>
                    <a:lnTo>
                      <a:pt x="3653" y="210"/>
                    </a:lnTo>
                    <a:lnTo>
                      <a:pt x="2699" y="605"/>
                    </a:lnTo>
                    <a:lnTo>
                      <a:pt x="1862" y="1187"/>
                    </a:lnTo>
                    <a:lnTo>
                      <a:pt x="1478" y="1559"/>
                    </a:lnTo>
                    <a:lnTo>
                      <a:pt x="1129" y="1954"/>
                    </a:lnTo>
                    <a:lnTo>
                      <a:pt x="570" y="2827"/>
                    </a:lnTo>
                    <a:lnTo>
                      <a:pt x="198" y="3804"/>
                    </a:lnTo>
                    <a:lnTo>
                      <a:pt x="12" y="4874"/>
                    </a:lnTo>
                    <a:lnTo>
                      <a:pt x="1" y="5455"/>
                    </a:lnTo>
                    <a:lnTo>
                      <a:pt x="12" y="6025"/>
                    </a:lnTo>
                    <a:lnTo>
                      <a:pt x="198" y="7107"/>
                    </a:lnTo>
                    <a:lnTo>
                      <a:pt x="570" y="8084"/>
                    </a:lnTo>
                    <a:lnTo>
                      <a:pt x="1129" y="8956"/>
                    </a:lnTo>
                    <a:lnTo>
                      <a:pt x="1478" y="9352"/>
                    </a:lnTo>
                    <a:lnTo>
                      <a:pt x="1862" y="9724"/>
                    </a:lnTo>
                    <a:lnTo>
                      <a:pt x="2699" y="10305"/>
                    </a:lnTo>
                    <a:lnTo>
                      <a:pt x="3653" y="10701"/>
                    </a:lnTo>
                    <a:lnTo>
                      <a:pt x="4699" y="10887"/>
                    </a:lnTo>
                    <a:lnTo>
                      <a:pt x="5258" y="10910"/>
                    </a:lnTo>
                    <a:lnTo>
                      <a:pt x="5828" y="10887"/>
                    </a:lnTo>
                    <a:lnTo>
                      <a:pt x="6874" y="10701"/>
                    </a:lnTo>
                    <a:lnTo>
                      <a:pt x="7817" y="10305"/>
                    </a:lnTo>
                    <a:lnTo>
                      <a:pt x="8666" y="9724"/>
                    </a:lnTo>
                    <a:lnTo>
                      <a:pt x="9038" y="9352"/>
                    </a:lnTo>
                    <a:lnTo>
                      <a:pt x="9398" y="8956"/>
                    </a:lnTo>
                    <a:lnTo>
                      <a:pt x="9957" y="8072"/>
                    </a:lnTo>
                    <a:lnTo>
                      <a:pt x="10317" y="7095"/>
                    </a:lnTo>
                    <a:lnTo>
                      <a:pt x="10503" y="6025"/>
                    </a:lnTo>
                    <a:lnTo>
                      <a:pt x="10527" y="5455"/>
                    </a:lnTo>
                    <a:lnTo>
                      <a:pt x="10503" y="4885"/>
                    </a:lnTo>
                    <a:lnTo>
                      <a:pt x="10317" y="3804"/>
                    </a:lnTo>
                    <a:lnTo>
                      <a:pt x="9957" y="2827"/>
                    </a:lnTo>
                    <a:lnTo>
                      <a:pt x="9398" y="1954"/>
                    </a:lnTo>
                    <a:lnTo>
                      <a:pt x="9038" y="1559"/>
                    </a:lnTo>
                    <a:lnTo>
                      <a:pt x="8666" y="1187"/>
                    </a:lnTo>
                    <a:lnTo>
                      <a:pt x="7817" y="605"/>
                    </a:lnTo>
                    <a:lnTo>
                      <a:pt x="6874" y="210"/>
                    </a:lnTo>
                    <a:lnTo>
                      <a:pt x="5828" y="24"/>
                    </a:lnTo>
                    <a:lnTo>
                      <a:pt x="525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58"/>
              <p:cNvSpPr/>
              <p:nvPr/>
            </p:nvSpPr>
            <p:spPr>
              <a:xfrm>
                <a:off x="6247250" y="3294375"/>
                <a:ext cx="158225" cy="261725"/>
              </a:xfrm>
              <a:custGeom>
                <a:rect b="b" l="l" r="r" t="t"/>
                <a:pathLst>
                  <a:path extrusionOk="0" h="10469" w="6329">
                    <a:moveTo>
                      <a:pt x="4677" y="0"/>
                    </a:moveTo>
                    <a:lnTo>
                      <a:pt x="4246" y="70"/>
                    </a:lnTo>
                    <a:lnTo>
                      <a:pt x="3804" y="198"/>
                    </a:lnTo>
                    <a:lnTo>
                      <a:pt x="3362" y="407"/>
                    </a:lnTo>
                    <a:lnTo>
                      <a:pt x="3130" y="535"/>
                    </a:lnTo>
                    <a:lnTo>
                      <a:pt x="2909" y="675"/>
                    </a:lnTo>
                    <a:lnTo>
                      <a:pt x="2525" y="989"/>
                    </a:lnTo>
                    <a:lnTo>
                      <a:pt x="2222" y="1326"/>
                    </a:lnTo>
                    <a:lnTo>
                      <a:pt x="2001" y="1710"/>
                    </a:lnTo>
                    <a:lnTo>
                      <a:pt x="1920" y="1920"/>
                    </a:lnTo>
                    <a:lnTo>
                      <a:pt x="1839" y="1920"/>
                    </a:lnTo>
                    <a:lnTo>
                      <a:pt x="1839" y="245"/>
                    </a:lnTo>
                    <a:lnTo>
                      <a:pt x="1" y="245"/>
                    </a:lnTo>
                    <a:lnTo>
                      <a:pt x="1" y="10468"/>
                    </a:lnTo>
                    <a:lnTo>
                      <a:pt x="1932" y="10468"/>
                    </a:lnTo>
                    <a:lnTo>
                      <a:pt x="1932" y="4885"/>
                    </a:lnTo>
                    <a:lnTo>
                      <a:pt x="1943" y="4548"/>
                    </a:lnTo>
                    <a:lnTo>
                      <a:pt x="2048" y="3943"/>
                    </a:lnTo>
                    <a:lnTo>
                      <a:pt x="2246" y="3408"/>
                    </a:lnTo>
                    <a:lnTo>
                      <a:pt x="2548" y="2931"/>
                    </a:lnTo>
                    <a:lnTo>
                      <a:pt x="2734" y="2722"/>
                    </a:lnTo>
                    <a:lnTo>
                      <a:pt x="2944" y="2513"/>
                    </a:lnTo>
                    <a:lnTo>
                      <a:pt x="3374" y="2210"/>
                    </a:lnTo>
                    <a:lnTo>
                      <a:pt x="3828" y="2001"/>
                    </a:lnTo>
                    <a:lnTo>
                      <a:pt x="4328" y="1896"/>
                    </a:lnTo>
                    <a:lnTo>
                      <a:pt x="4584" y="1885"/>
                    </a:lnTo>
                    <a:lnTo>
                      <a:pt x="4886" y="1896"/>
                    </a:lnTo>
                    <a:lnTo>
                      <a:pt x="5398" y="1966"/>
                    </a:lnTo>
                    <a:lnTo>
                      <a:pt x="5595" y="2036"/>
                    </a:lnTo>
                    <a:lnTo>
                      <a:pt x="6328" y="245"/>
                    </a:lnTo>
                    <a:lnTo>
                      <a:pt x="6026" y="128"/>
                    </a:lnTo>
                    <a:lnTo>
                      <a:pt x="5305" y="12"/>
                    </a:lnTo>
                    <a:lnTo>
                      <a:pt x="488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58"/>
              <p:cNvSpPr/>
              <p:nvPr/>
            </p:nvSpPr>
            <p:spPr>
              <a:xfrm>
                <a:off x="6436850" y="3292625"/>
                <a:ext cx="387625" cy="264925"/>
              </a:xfrm>
              <a:custGeom>
                <a:rect b="b" l="l" r="r" t="t"/>
                <a:pathLst>
                  <a:path extrusionOk="0" h="10597" w="15505">
                    <a:moveTo>
                      <a:pt x="4850" y="1"/>
                    </a:moveTo>
                    <a:lnTo>
                      <a:pt x="4397" y="70"/>
                    </a:lnTo>
                    <a:lnTo>
                      <a:pt x="3943" y="198"/>
                    </a:lnTo>
                    <a:lnTo>
                      <a:pt x="3490" y="384"/>
                    </a:lnTo>
                    <a:lnTo>
                      <a:pt x="3269" y="501"/>
                    </a:lnTo>
                    <a:lnTo>
                      <a:pt x="3036" y="629"/>
                    </a:lnTo>
                    <a:lnTo>
                      <a:pt x="2641" y="919"/>
                    </a:lnTo>
                    <a:lnTo>
                      <a:pt x="2303" y="1222"/>
                    </a:lnTo>
                    <a:lnTo>
                      <a:pt x="2024" y="1559"/>
                    </a:lnTo>
                    <a:lnTo>
                      <a:pt x="1919" y="1745"/>
                    </a:lnTo>
                    <a:lnTo>
                      <a:pt x="1826" y="1745"/>
                    </a:lnTo>
                    <a:lnTo>
                      <a:pt x="1826" y="315"/>
                    </a:lnTo>
                    <a:lnTo>
                      <a:pt x="0" y="315"/>
                    </a:lnTo>
                    <a:lnTo>
                      <a:pt x="0" y="10538"/>
                    </a:lnTo>
                    <a:lnTo>
                      <a:pt x="0" y="10596"/>
                    </a:lnTo>
                    <a:lnTo>
                      <a:pt x="1896" y="10596"/>
                    </a:lnTo>
                    <a:lnTo>
                      <a:pt x="1896" y="4944"/>
                    </a:lnTo>
                    <a:lnTo>
                      <a:pt x="1908" y="4630"/>
                    </a:lnTo>
                    <a:lnTo>
                      <a:pt x="2001" y="4048"/>
                    </a:lnTo>
                    <a:lnTo>
                      <a:pt x="2187" y="3502"/>
                    </a:lnTo>
                    <a:lnTo>
                      <a:pt x="2466" y="2990"/>
                    </a:lnTo>
                    <a:lnTo>
                      <a:pt x="2641" y="2746"/>
                    </a:lnTo>
                    <a:lnTo>
                      <a:pt x="2827" y="2513"/>
                    </a:lnTo>
                    <a:lnTo>
                      <a:pt x="3234" y="2152"/>
                    </a:lnTo>
                    <a:lnTo>
                      <a:pt x="3711" y="1908"/>
                    </a:lnTo>
                    <a:lnTo>
                      <a:pt x="4222" y="1792"/>
                    </a:lnTo>
                    <a:lnTo>
                      <a:pt x="4502" y="1780"/>
                    </a:lnTo>
                    <a:lnTo>
                      <a:pt x="4781" y="1792"/>
                    </a:lnTo>
                    <a:lnTo>
                      <a:pt x="5281" y="1862"/>
                    </a:lnTo>
                    <a:lnTo>
                      <a:pt x="5711" y="2024"/>
                    </a:lnTo>
                    <a:lnTo>
                      <a:pt x="6072" y="2269"/>
                    </a:lnTo>
                    <a:lnTo>
                      <a:pt x="6211" y="2420"/>
                    </a:lnTo>
                    <a:lnTo>
                      <a:pt x="6351" y="2594"/>
                    </a:lnTo>
                    <a:lnTo>
                      <a:pt x="6560" y="3036"/>
                    </a:lnTo>
                    <a:lnTo>
                      <a:pt x="6711" y="3583"/>
                    </a:lnTo>
                    <a:lnTo>
                      <a:pt x="6781" y="4246"/>
                    </a:lnTo>
                    <a:lnTo>
                      <a:pt x="6781" y="4618"/>
                    </a:lnTo>
                    <a:lnTo>
                      <a:pt x="6781" y="10585"/>
                    </a:lnTo>
                    <a:lnTo>
                      <a:pt x="8700" y="10585"/>
                    </a:lnTo>
                    <a:lnTo>
                      <a:pt x="8700" y="4920"/>
                    </a:lnTo>
                    <a:lnTo>
                      <a:pt x="8712" y="4618"/>
                    </a:lnTo>
                    <a:lnTo>
                      <a:pt x="8805" y="4037"/>
                    </a:lnTo>
                    <a:lnTo>
                      <a:pt x="8991" y="3478"/>
                    </a:lnTo>
                    <a:lnTo>
                      <a:pt x="9270" y="2967"/>
                    </a:lnTo>
                    <a:lnTo>
                      <a:pt x="9445" y="2734"/>
                    </a:lnTo>
                    <a:lnTo>
                      <a:pt x="9631" y="2501"/>
                    </a:lnTo>
                    <a:lnTo>
                      <a:pt x="10038" y="2141"/>
                    </a:lnTo>
                    <a:lnTo>
                      <a:pt x="10515" y="1896"/>
                    </a:lnTo>
                    <a:lnTo>
                      <a:pt x="11026" y="1780"/>
                    </a:lnTo>
                    <a:lnTo>
                      <a:pt x="11306" y="1769"/>
                    </a:lnTo>
                    <a:lnTo>
                      <a:pt x="11585" y="1780"/>
                    </a:lnTo>
                    <a:lnTo>
                      <a:pt x="12085" y="1850"/>
                    </a:lnTo>
                    <a:lnTo>
                      <a:pt x="12515" y="2013"/>
                    </a:lnTo>
                    <a:lnTo>
                      <a:pt x="12876" y="2257"/>
                    </a:lnTo>
                    <a:lnTo>
                      <a:pt x="13015" y="2408"/>
                    </a:lnTo>
                    <a:lnTo>
                      <a:pt x="13155" y="2583"/>
                    </a:lnTo>
                    <a:lnTo>
                      <a:pt x="13364" y="3013"/>
                    </a:lnTo>
                    <a:lnTo>
                      <a:pt x="13516" y="3571"/>
                    </a:lnTo>
                    <a:lnTo>
                      <a:pt x="13585" y="4223"/>
                    </a:lnTo>
                    <a:lnTo>
                      <a:pt x="13585" y="4606"/>
                    </a:lnTo>
                    <a:lnTo>
                      <a:pt x="13585" y="10561"/>
                    </a:lnTo>
                    <a:lnTo>
                      <a:pt x="15504" y="10561"/>
                    </a:lnTo>
                    <a:lnTo>
                      <a:pt x="15504" y="4304"/>
                    </a:lnTo>
                    <a:lnTo>
                      <a:pt x="15493" y="3816"/>
                    </a:lnTo>
                    <a:lnTo>
                      <a:pt x="15388" y="2920"/>
                    </a:lnTo>
                    <a:lnTo>
                      <a:pt x="15155" y="2141"/>
                    </a:lnTo>
                    <a:lnTo>
                      <a:pt x="14807" y="1454"/>
                    </a:lnTo>
                    <a:lnTo>
                      <a:pt x="14597" y="1164"/>
                    </a:lnTo>
                    <a:lnTo>
                      <a:pt x="14353" y="885"/>
                    </a:lnTo>
                    <a:lnTo>
                      <a:pt x="13783" y="443"/>
                    </a:lnTo>
                    <a:lnTo>
                      <a:pt x="13097" y="152"/>
                    </a:lnTo>
                    <a:lnTo>
                      <a:pt x="12306" y="12"/>
                    </a:lnTo>
                    <a:lnTo>
                      <a:pt x="11864" y="1"/>
                    </a:lnTo>
                    <a:lnTo>
                      <a:pt x="11573" y="1"/>
                    </a:lnTo>
                    <a:lnTo>
                      <a:pt x="11026" y="59"/>
                    </a:lnTo>
                    <a:lnTo>
                      <a:pt x="10515" y="187"/>
                    </a:lnTo>
                    <a:lnTo>
                      <a:pt x="10038" y="373"/>
                    </a:lnTo>
                    <a:lnTo>
                      <a:pt x="9584" y="617"/>
                    </a:lnTo>
                    <a:lnTo>
                      <a:pt x="9177" y="919"/>
                    </a:lnTo>
                    <a:lnTo>
                      <a:pt x="8793" y="1292"/>
                    </a:lnTo>
                    <a:lnTo>
                      <a:pt x="8456" y="1722"/>
                    </a:lnTo>
                    <a:lnTo>
                      <a:pt x="8293" y="1955"/>
                    </a:lnTo>
                    <a:lnTo>
                      <a:pt x="8189" y="1722"/>
                    </a:lnTo>
                    <a:lnTo>
                      <a:pt x="7921" y="1292"/>
                    </a:lnTo>
                    <a:lnTo>
                      <a:pt x="7619" y="919"/>
                    </a:lnTo>
                    <a:lnTo>
                      <a:pt x="7258" y="617"/>
                    </a:lnTo>
                    <a:lnTo>
                      <a:pt x="6863" y="373"/>
                    </a:lnTo>
                    <a:lnTo>
                      <a:pt x="6409" y="187"/>
                    </a:lnTo>
                    <a:lnTo>
                      <a:pt x="5909" y="59"/>
                    </a:lnTo>
                    <a:lnTo>
                      <a:pt x="536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58"/>
              <p:cNvSpPr/>
              <p:nvPr/>
            </p:nvSpPr>
            <p:spPr>
              <a:xfrm>
                <a:off x="1644000" y="3136475"/>
                <a:ext cx="1690600" cy="551925"/>
              </a:xfrm>
              <a:custGeom>
                <a:rect b="b" l="l" r="r" t="t"/>
                <a:pathLst>
                  <a:path extrusionOk="0" h="22077" w="67624">
                    <a:moveTo>
                      <a:pt x="62738" y="8236"/>
                    </a:moveTo>
                    <a:lnTo>
                      <a:pt x="63087" y="8247"/>
                    </a:lnTo>
                    <a:lnTo>
                      <a:pt x="63727" y="8398"/>
                    </a:lnTo>
                    <a:lnTo>
                      <a:pt x="64018" y="8550"/>
                    </a:lnTo>
                    <a:lnTo>
                      <a:pt x="64285" y="8724"/>
                    </a:lnTo>
                    <a:lnTo>
                      <a:pt x="64669" y="9143"/>
                    </a:lnTo>
                    <a:lnTo>
                      <a:pt x="64785" y="9399"/>
                    </a:lnTo>
                    <a:lnTo>
                      <a:pt x="59854" y="11446"/>
                    </a:lnTo>
                    <a:lnTo>
                      <a:pt x="59854" y="11097"/>
                    </a:lnTo>
                    <a:lnTo>
                      <a:pt x="59959" y="10434"/>
                    </a:lnTo>
                    <a:lnTo>
                      <a:pt x="60180" y="9852"/>
                    </a:lnTo>
                    <a:lnTo>
                      <a:pt x="60528" y="9329"/>
                    </a:lnTo>
                    <a:lnTo>
                      <a:pt x="60749" y="9108"/>
                    </a:lnTo>
                    <a:lnTo>
                      <a:pt x="60970" y="8898"/>
                    </a:lnTo>
                    <a:lnTo>
                      <a:pt x="61459" y="8573"/>
                    </a:lnTo>
                    <a:lnTo>
                      <a:pt x="61947" y="8352"/>
                    </a:lnTo>
                    <a:lnTo>
                      <a:pt x="62471" y="8247"/>
                    </a:lnTo>
                    <a:lnTo>
                      <a:pt x="62738" y="8236"/>
                    </a:lnTo>
                    <a:close/>
                    <a:moveTo>
                      <a:pt x="23391" y="8282"/>
                    </a:moveTo>
                    <a:lnTo>
                      <a:pt x="23984" y="8410"/>
                    </a:lnTo>
                    <a:lnTo>
                      <a:pt x="24531" y="8643"/>
                    </a:lnTo>
                    <a:lnTo>
                      <a:pt x="25042" y="8992"/>
                    </a:lnTo>
                    <a:lnTo>
                      <a:pt x="25263" y="9224"/>
                    </a:lnTo>
                    <a:lnTo>
                      <a:pt x="25484" y="9457"/>
                    </a:lnTo>
                    <a:lnTo>
                      <a:pt x="25822" y="9992"/>
                    </a:lnTo>
                    <a:lnTo>
                      <a:pt x="26043" y="10597"/>
                    </a:lnTo>
                    <a:lnTo>
                      <a:pt x="26159" y="11260"/>
                    </a:lnTo>
                    <a:lnTo>
                      <a:pt x="26171" y="11620"/>
                    </a:lnTo>
                    <a:lnTo>
                      <a:pt x="26159" y="11969"/>
                    </a:lnTo>
                    <a:lnTo>
                      <a:pt x="26043" y="12632"/>
                    </a:lnTo>
                    <a:lnTo>
                      <a:pt x="25822" y="13225"/>
                    </a:lnTo>
                    <a:lnTo>
                      <a:pt x="25473" y="13760"/>
                    </a:lnTo>
                    <a:lnTo>
                      <a:pt x="25252" y="14004"/>
                    </a:lnTo>
                    <a:lnTo>
                      <a:pt x="25019" y="14225"/>
                    </a:lnTo>
                    <a:lnTo>
                      <a:pt x="24519" y="14586"/>
                    </a:lnTo>
                    <a:lnTo>
                      <a:pt x="23961" y="14819"/>
                    </a:lnTo>
                    <a:lnTo>
                      <a:pt x="23367" y="14935"/>
                    </a:lnTo>
                    <a:lnTo>
                      <a:pt x="23065" y="14947"/>
                    </a:lnTo>
                    <a:lnTo>
                      <a:pt x="22739" y="14935"/>
                    </a:lnTo>
                    <a:lnTo>
                      <a:pt x="22146" y="14819"/>
                    </a:lnTo>
                    <a:lnTo>
                      <a:pt x="21600" y="14586"/>
                    </a:lnTo>
                    <a:lnTo>
                      <a:pt x="21099" y="14237"/>
                    </a:lnTo>
                    <a:lnTo>
                      <a:pt x="20867" y="14004"/>
                    </a:lnTo>
                    <a:lnTo>
                      <a:pt x="20634" y="13760"/>
                    </a:lnTo>
                    <a:lnTo>
                      <a:pt x="20297" y="13225"/>
                    </a:lnTo>
                    <a:lnTo>
                      <a:pt x="20064" y="12632"/>
                    </a:lnTo>
                    <a:lnTo>
                      <a:pt x="19971" y="11981"/>
                    </a:lnTo>
                    <a:lnTo>
                      <a:pt x="19971" y="11620"/>
                    </a:lnTo>
                    <a:lnTo>
                      <a:pt x="19983" y="11260"/>
                    </a:lnTo>
                    <a:lnTo>
                      <a:pt x="20099" y="10597"/>
                    </a:lnTo>
                    <a:lnTo>
                      <a:pt x="20320" y="9992"/>
                    </a:lnTo>
                    <a:lnTo>
                      <a:pt x="20657" y="9457"/>
                    </a:lnTo>
                    <a:lnTo>
                      <a:pt x="20878" y="9224"/>
                    </a:lnTo>
                    <a:lnTo>
                      <a:pt x="21111" y="8992"/>
                    </a:lnTo>
                    <a:lnTo>
                      <a:pt x="21611" y="8643"/>
                    </a:lnTo>
                    <a:lnTo>
                      <a:pt x="22158" y="8410"/>
                    </a:lnTo>
                    <a:lnTo>
                      <a:pt x="22751" y="8282"/>
                    </a:lnTo>
                    <a:close/>
                    <a:moveTo>
                      <a:pt x="35440" y="8282"/>
                    </a:moveTo>
                    <a:lnTo>
                      <a:pt x="36034" y="8410"/>
                    </a:lnTo>
                    <a:lnTo>
                      <a:pt x="36592" y="8643"/>
                    </a:lnTo>
                    <a:lnTo>
                      <a:pt x="37092" y="8992"/>
                    </a:lnTo>
                    <a:lnTo>
                      <a:pt x="37325" y="9224"/>
                    </a:lnTo>
                    <a:lnTo>
                      <a:pt x="37534" y="9457"/>
                    </a:lnTo>
                    <a:lnTo>
                      <a:pt x="37871" y="9992"/>
                    </a:lnTo>
                    <a:lnTo>
                      <a:pt x="38104" y="10597"/>
                    </a:lnTo>
                    <a:lnTo>
                      <a:pt x="38209" y="11260"/>
                    </a:lnTo>
                    <a:lnTo>
                      <a:pt x="38220" y="11620"/>
                    </a:lnTo>
                    <a:lnTo>
                      <a:pt x="38209" y="11969"/>
                    </a:lnTo>
                    <a:lnTo>
                      <a:pt x="38104" y="12632"/>
                    </a:lnTo>
                    <a:lnTo>
                      <a:pt x="37871" y="13225"/>
                    </a:lnTo>
                    <a:lnTo>
                      <a:pt x="37522" y="13760"/>
                    </a:lnTo>
                    <a:lnTo>
                      <a:pt x="37313" y="14004"/>
                    </a:lnTo>
                    <a:lnTo>
                      <a:pt x="37069" y="14225"/>
                    </a:lnTo>
                    <a:lnTo>
                      <a:pt x="36569" y="14586"/>
                    </a:lnTo>
                    <a:lnTo>
                      <a:pt x="36022" y="14819"/>
                    </a:lnTo>
                    <a:lnTo>
                      <a:pt x="35429" y="14935"/>
                    </a:lnTo>
                    <a:lnTo>
                      <a:pt x="35115" y="14947"/>
                    </a:lnTo>
                    <a:lnTo>
                      <a:pt x="34789" y="14935"/>
                    </a:lnTo>
                    <a:lnTo>
                      <a:pt x="34196" y="14819"/>
                    </a:lnTo>
                    <a:lnTo>
                      <a:pt x="33649" y="14586"/>
                    </a:lnTo>
                    <a:lnTo>
                      <a:pt x="33149" y="14237"/>
                    </a:lnTo>
                    <a:lnTo>
                      <a:pt x="32916" y="14004"/>
                    </a:lnTo>
                    <a:lnTo>
                      <a:pt x="32696" y="13760"/>
                    </a:lnTo>
                    <a:lnTo>
                      <a:pt x="32358" y="13225"/>
                    </a:lnTo>
                    <a:lnTo>
                      <a:pt x="32126" y="12632"/>
                    </a:lnTo>
                    <a:lnTo>
                      <a:pt x="32033" y="11981"/>
                    </a:lnTo>
                    <a:lnTo>
                      <a:pt x="32033" y="11620"/>
                    </a:lnTo>
                    <a:lnTo>
                      <a:pt x="32044" y="11260"/>
                    </a:lnTo>
                    <a:lnTo>
                      <a:pt x="32149" y="10597"/>
                    </a:lnTo>
                    <a:lnTo>
                      <a:pt x="32370" y="9992"/>
                    </a:lnTo>
                    <a:lnTo>
                      <a:pt x="32707" y="9457"/>
                    </a:lnTo>
                    <a:lnTo>
                      <a:pt x="32928" y="9224"/>
                    </a:lnTo>
                    <a:lnTo>
                      <a:pt x="33161" y="8992"/>
                    </a:lnTo>
                    <a:lnTo>
                      <a:pt x="33661" y="8643"/>
                    </a:lnTo>
                    <a:lnTo>
                      <a:pt x="34208" y="8410"/>
                    </a:lnTo>
                    <a:lnTo>
                      <a:pt x="34812" y="8282"/>
                    </a:lnTo>
                    <a:close/>
                    <a:moveTo>
                      <a:pt x="47141" y="8294"/>
                    </a:moveTo>
                    <a:lnTo>
                      <a:pt x="47444" y="8305"/>
                    </a:lnTo>
                    <a:lnTo>
                      <a:pt x="48014" y="8422"/>
                    </a:lnTo>
                    <a:lnTo>
                      <a:pt x="48537" y="8666"/>
                    </a:lnTo>
                    <a:lnTo>
                      <a:pt x="49014" y="9015"/>
                    </a:lnTo>
                    <a:lnTo>
                      <a:pt x="49235" y="9247"/>
                    </a:lnTo>
                    <a:lnTo>
                      <a:pt x="49432" y="9492"/>
                    </a:lnTo>
                    <a:lnTo>
                      <a:pt x="49747" y="10038"/>
                    </a:lnTo>
                    <a:lnTo>
                      <a:pt x="49956" y="10631"/>
                    </a:lnTo>
                    <a:lnTo>
                      <a:pt x="50061" y="11294"/>
                    </a:lnTo>
                    <a:lnTo>
                      <a:pt x="50072" y="11655"/>
                    </a:lnTo>
                    <a:lnTo>
                      <a:pt x="50061" y="12004"/>
                    </a:lnTo>
                    <a:lnTo>
                      <a:pt x="49956" y="12644"/>
                    </a:lnTo>
                    <a:lnTo>
                      <a:pt x="49747" y="13237"/>
                    </a:lnTo>
                    <a:lnTo>
                      <a:pt x="49432" y="13772"/>
                    </a:lnTo>
                    <a:lnTo>
                      <a:pt x="49235" y="14016"/>
                    </a:lnTo>
                    <a:lnTo>
                      <a:pt x="49014" y="14249"/>
                    </a:lnTo>
                    <a:lnTo>
                      <a:pt x="48537" y="14598"/>
                    </a:lnTo>
                    <a:lnTo>
                      <a:pt x="48014" y="14830"/>
                    </a:lnTo>
                    <a:lnTo>
                      <a:pt x="47444" y="14958"/>
                    </a:lnTo>
                    <a:lnTo>
                      <a:pt x="47141" y="14970"/>
                    </a:lnTo>
                    <a:lnTo>
                      <a:pt x="46816" y="14958"/>
                    </a:lnTo>
                    <a:lnTo>
                      <a:pt x="46222" y="14830"/>
                    </a:lnTo>
                    <a:lnTo>
                      <a:pt x="45687" y="14598"/>
                    </a:lnTo>
                    <a:lnTo>
                      <a:pt x="45187" y="14249"/>
                    </a:lnTo>
                    <a:lnTo>
                      <a:pt x="44966" y="14016"/>
                    </a:lnTo>
                    <a:lnTo>
                      <a:pt x="44757" y="13772"/>
                    </a:lnTo>
                    <a:lnTo>
                      <a:pt x="44420" y="13237"/>
                    </a:lnTo>
                    <a:lnTo>
                      <a:pt x="44187" y="12644"/>
                    </a:lnTo>
                    <a:lnTo>
                      <a:pt x="44082" y="12004"/>
                    </a:lnTo>
                    <a:lnTo>
                      <a:pt x="44071" y="11655"/>
                    </a:lnTo>
                    <a:lnTo>
                      <a:pt x="44082" y="11294"/>
                    </a:lnTo>
                    <a:lnTo>
                      <a:pt x="44187" y="10631"/>
                    </a:lnTo>
                    <a:lnTo>
                      <a:pt x="44420" y="10038"/>
                    </a:lnTo>
                    <a:lnTo>
                      <a:pt x="44757" y="9492"/>
                    </a:lnTo>
                    <a:lnTo>
                      <a:pt x="44966" y="9247"/>
                    </a:lnTo>
                    <a:lnTo>
                      <a:pt x="45199" y="9015"/>
                    </a:lnTo>
                    <a:lnTo>
                      <a:pt x="45687" y="8666"/>
                    </a:lnTo>
                    <a:lnTo>
                      <a:pt x="46234" y="8422"/>
                    </a:lnTo>
                    <a:lnTo>
                      <a:pt x="46827" y="8305"/>
                    </a:lnTo>
                    <a:lnTo>
                      <a:pt x="47141" y="8294"/>
                    </a:lnTo>
                    <a:close/>
                    <a:moveTo>
                      <a:pt x="53887" y="606"/>
                    </a:moveTo>
                    <a:lnTo>
                      <a:pt x="53887" y="16796"/>
                    </a:lnTo>
                    <a:lnTo>
                      <a:pt x="56295" y="16796"/>
                    </a:lnTo>
                    <a:lnTo>
                      <a:pt x="56295" y="606"/>
                    </a:lnTo>
                    <a:close/>
                    <a:moveTo>
                      <a:pt x="23042" y="6095"/>
                    </a:moveTo>
                    <a:lnTo>
                      <a:pt x="22472" y="6107"/>
                    </a:lnTo>
                    <a:lnTo>
                      <a:pt x="21402" y="6305"/>
                    </a:lnTo>
                    <a:lnTo>
                      <a:pt x="20425" y="6700"/>
                    </a:lnTo>
                    <a:lnTo>
                      <a:pt x="19529" y="7293"/>
                    </a:lnTo>
                    <a:lnTo>
                      <a:pt x="19122" y="7666"/>
                    </a:lnTo>
                    <a:lnTo>
                      <a:pt x="18738" y="8073"/>
                    </a:lnTo>
                    <a:lnTo>
                      <a:pt x="18261" y="8736"/>
                    </a:lnTo>
                    <a:lnTo>
                      <a:pt x="18017" y="9201"/>
                    </a:lnTo>
                    <a:lnTo>
                      <a:pt x="17808" y="9689"/>
                    </a:lnTo>
                    <a:lnTo>
                      <a:pt x="17657" y="10213"/>
                    </a:lnTo>
                    <a:lnTo>
                      <a:pt x="17517" y="11027"/>
                    </a:lnTo>
                    <a:lnTo>
                      <a:pt x="17505" y="11608"/>
                    </a:lnTo>
                    <a:lnTo>
                      <a:pt x="17517" y="12190"/>
                    </a:lnTo>
                    <a:lnTo>
                      <a:pt x="17657" y="13016"/>
                    </a:lnTo>
                    <a:lnTo>
                      <a:pt x="17808" y="13528"/>
                    </a:lnTo>
                    <a:lnTo>
                      <a:pt x="18017" y="14016"/>
                    </a:lnTo>
                    <a:lnTo>
                      <a:pt x="18261" y="14493"/>
                    </a:lnTo>
                    <a:lnTo>
                      <a:pt x="18738" y="15144"/>
                    </a:lnTo>
                    <a:lnTo>
                      <a:pt x="19122" y="15551"/>
                    </a:lnTo>
                    <a:lnTo>
                      <a:pt x="19529" y="15924"/>
                    </a:lnTo>
                    <a:lnTo>
                      <a:pt x="20425" y="16505"/>
                    </a:lnTo>
                    <a:lnTo>
                      <a:pt x="21402" y="16901"/>
                    </a:lnTo>
                    <a:lnTo>
                      <a:pt x="22472" y="17098"/>
                    </a:lnTo>
                    <a:lnTo>
                      <a:pt x="23042" y="17122"/>
                    </a:lnTo>
                    <a:lnTo>
                      <a:pt x="23612" y="17098"/>
                    </a:lnTo>
                    <a:lnTo>
                      <a:pt x="24682" y="16901"/>
                    </a:lnTo>
                    <a:lnTo>
                      <a:pt x="25670" y="16505"/>
                    </a:lnTo>
                    <a:lnTo>
                      <a:pt x="26554" y="15924"/>
                    </a:lnTo>
                    <a:lnTo>
                      <a:pt x="26973" y="15551"/>
                    </a:lnTo>
                    <a:lnTo>
                      <a:pt x="27357" y="15144"/>
                    </a:lnTo>
                    <a:lnTo>
                      <a:pt x="27822" y="14493"/>
                    </a:lnTo>
                    <a:lnTo>
                      <a:pt x="28078" y="14016"/>
                    </a:lnTo>
                    <a:lnTo>
                      <a:pt x="28276" y="13528"/>
                    </a:lnTo>
                    <a:lnTo>
                      <a:pt x="28427" y="13016"/>
                    </a:lnTo>
                    <a:lnTo>
                      <a:pt x="28567" y="12190"/>
                    </a:lnTo>
                    <a:lnTo>
                      <a:pt x="28590" y="11608"/>
                    </a:lnTo>
                    <a:lnTo>
                      <a:pt x="28567" y="11015"/>
                    </a:lnTo>
                    <a:lnTo>
                      <a:pt x="28427" y="10201"/>
                    </a:lnTo>
                    <a:lnTo>
                      <a:pt x="28276" y="9678"/>
                    </a:lnTo>
                    <a:lnTo>
                      <a:pt x="28078" y="9189"/>
                    </a:lnTo>
                    <a:lnTo>
                      <a:pt x="27822" y="8724"/>
                    </a:lnTo>
                    <a:lnTo>
                      <a:pt x="27357" y="8061"/>
                    </a:lnTo>
                    <a:lnTo>
                      <a:pt x="26973" y="7666"/>
                    </a:lnTo>
                    <a:lnTo>
                      <a:pt x="26554" y="7293"/>
                    </a:lnTo>
                    <a:lnTo>
                      <a:pt x="25670" y="6700"/>
                    </a:lnTo>
                    <a:lnTo>
                      <a:pt x="24682" y="6305"/>
                    </a:lnTo>
                    <a:lnTo>
                      <a:pt x="23612" y="6107"/>
                    </a:lnTo>
                    <a:lnTo>
                      <a:pt x="23042" y="6095"/>
                    </a:lnTo>
                    <a:close/>
                    <a:moveTo>
                      <a:pt x="35115" y="6095"/>
                    </a:moveTo>
                    <a:lnTo>
                      <a:pt x="34545" y="6107"/>
                    </a:lnTo>
                    <a:lnTo>
                      <a:pt x="33475" y="6305"/>
                    </a:lnTo>
                    <a:lnTo>
                      <a:pt x="32486" y="6700"/>
                    </a:lnTo>
                    <a:lnTo>
                      <a:pt x="31602" y="7293"/>
                    </a:lnTo>
                    <a:lnTo>
                      <a:pt x="31183" y="7666"/>
                    </a:lnTo>
                    <a:lnTo>
                      <a:pt x="30800" y="8073"/>
                    </a:lnTo>
                    <a:lnTo>
                      <a:pt x="30334" y="8736"/>
                    </a:lnTo>
                    <a:lnTo>
                      <a:pt x="30079" y="9201"/>
                    </a:lnTo>
                    <a:lnTo>
                      <a:pt x="29881" y="9689"/>
                    </a:lnTo>
                    <a:lnTo>
                      <a:pt x="29730" y="10213"/>
                    </a:lnTo>
                    <a:lnTo>
                      <a:pt x="29590" y="11027"/>
                    </a:lnTo>
                    <a:lnTo>
                      <a:pt x="29567" y="11608"/>
                    </a:lnTo>
                    <a:lnTo>
                      <a:pt x="29590" y="12190"/>
                    </a:lnTo>
                    <a:lnTo>
                      <a:pt x="29730" y="13016"/>
                    </a:lnTo>
                    <a:lnTo>
                      <a:pt x="29881" y="13528"/>
                    </a:lnTo>
                    <a:lnTo>
                      <a:pt x="30079" y="14016"/>
                    </a:lnTo>
                    <a:lnTo>
                      <a:pt x="30334" y="14493"/>
                    </a:lnTo>
                    <a:lnTo>
                      <a:pt x="30800" y="15144"/>
                    </a:lnTo>
                    <a:lnTo>
                      <a:pt x="31183" y="15551"/>
                    </a:lnTo>
                    <a:lnTo>
                      <a:pt x="31602" y="15924"/>
                    </a:lnTo>
                    <a:lnTo>
                      <a:pt x="32486" y="16505"/>
                    </a:lnTo>
                    <a:lnTo>
                      <a:pt x="33475" y="16901"/>
                    </a:lnTo>
                    <a:lnTo>
                      <a:pt x="34545" y="17098"/>
                    </a:lnTo>
                    <a:lnTo>
                      <a:pt x="35115" y="17122"/>
                    </a:lnTo>
                    <a:lnTo>
                      <a:pt x="35685" y="17098"/>
                    </a:lnTo>
                    <a:lnTo>
                      <a:pt x="36755" y="16901"/>
                    </a:lnTo>
                    <a:lnTo>
                      <a:pt x="37732" y="16505"/>
                    </a:lnTo>
                    <a:lnTo>
                      <a:pt x="38627" y="15924"/>
                    </a:lnTo>
                    <a:lnTo>
                      <a:pt x="39034" y="15551"/>
                    </a:lnTo>
                    <a:lnTo>
                      <a:pt x="39418" y="15144"/>
                    </a:lnTo>
                    <a:lnTo>
                      <a:pt x="39883" y="14493"/>
                    </a:lnTo>
                    <a:lnTo>
                      <a:pt x="40128" y="14016"/>
                    </a:lnTo>
                    <a:lnTo>
                      <a:pt x="40418" y="13272"/>
                    </a:lnTo>
                    <a:lnTo>
                      <a:pt x="40628" y="12190"/>
                    </a:lnTo>
                    <a:lnTo>
                      <a:pt x="40651" y="11608"/>
                    </a:lnTo>
                    <a:lnTo>
                      <a:pt x="40639" y="11015"/>
                    </a:lnTo>
                    <a:lnTo>
                      <a:pt x="40500" y="10201"/>
                    </a:lnTo>
                    <a:lnTo>
                      <a:pt x="40349" y="9678"/>
                    </a:lnTo>
                    <a:lnTo>
                      <a:pt x="40139" y="9189"/>
                    </a:lnTo>
                    <a:lnTo>
                      <a:pt x="39895" y="8724"/>
                    </a:lnTo>
                    <a:lnTo>
                      <a:pt x="39418" y="8061"/>
                    </a:lnTo>
                    <a:lnTo>
                      <a:pt x="39034" y="7666"/>
                    </a:lnTo>
                    <a:lnTo>
                      <a:pt x="38627" y="7293"/>
                    </a:lnTo>
                    <a:lnTo>
                      <a:pt x="37732" y="6700"/>
                    </a:lnTo>
                    <a:lnTo>
                      <a:pt x="36755" y="6305"/>
                    </a:lnTo>
                    <a:lnTo>
                      <a:pt x="35685" y="6107"/>
                    </a:lnTo>
                    <a:lnTo>
                      <a:pt x="35115" y="6095"/>
                    </a:lnTo>
                    <a:close/>
                    <a:moveTo>
                      <a:pt x="8701" y="1"/>
                    </a:moveTo>
                    <a:lnTo>
                      <a:pt x="8259" y="12"/>
                    </a:lnTo>
                    <a:lnTo>
                      <a:pt x="7398" y="94"/>
                    </a:lnTo>
                    <a:lnTo>
                      <a:pt x="6572" y="245"/>
                    </a:lnTo>
                    <a:lnTo>
                      <a:pt x="5770" y="478"/>
                    </a:lnTo>
                    <a:lnTo>
                      <a:pt x="5014" y="803"/>
                    </a:lnTo>
                    <a:lnTo>
                      <a:pt x="4281" y="1187"/>
                    </a:lnTo>
                    <a:lnTo>
                      <a:pt x="3572" y="1664"/>
                    </a:lnTo>
                    <a:lnTo>
                      <a:pt x="2897" y="2211"/>
                    </a:lnTo>
                    <a:lnTo>
                      <a:pt x="2571" y="2525"/>
                    </a:lnTo>
                    <a:lnTo>
                      <a:pt x="2257" y="2839"/>
                    </a:lnTo>
                    <a:lnTo>
                      <a:pt x="1699" y="3502"/>
                    </a:lnTo>
                    <a:lnTo>
                      <a:pt x="1210" y="4188"/>
                    </a:lnTo>
                    <a:lnTo>
                      <a:pt x="815" y="4921"/>
                    </a:lnTo>
                    <a:lnTo>
                      <a:pt x="489" y="5677"/>
                    </a:lnTo>
                    <a:lnTo>
                      <a:pt x="245" y="6456"/>
                    </a:lnTo>
                    <a:lnTo>
                      <a:pt x="82" y="7282"/>
                    </a:lnTo>
                    <a:lnTo>
                      <a:pt x="12" y="8131"/>
                    </a:lnTo>
                    <a:lnTo>
                      <a:pt x="1" y="8573"/>
                    </a:lnTo>
                    <a:lnTo>
                      <a:pt x="12" y="9003"/>
                    </a:lnTo>
                    <a:lnTo>
                      <a:pt x="82" y="9852"/>
                    </a:lnTo>
                    <a:lnTo>
                      <a:pt x="245" y="10678"/>
                    </a:lnTo>
                    <a:lnTo>
                      <a:pt x="489" y="11469"/>
                    </a:lnTo>
                    <a:lnTo>
                      <a:pt x="815" y="12225"/>
                    </a:lnTo>
                    <a:lnTo>
                      <a:pt x="1210" y="12946"/>
                    </a:lnTo>
                    <a:lnTo>
                      <a:pt x="1699" y="13644"/>
                    </a:lnTo>
                    <a:lnTo>
                      <a:pt x="2257" y="14295"/>
                    </a:lnTo>
                    <a:lnTo>
                      <a:pt x="2571" y="14621"/>
                    </a:lnTo>
                    <a:lnTo>
                      <a:pt x="2897" y="14923"/>
                    </a:lnTo>
                    <a:lnTo>
                      <a:pt x="3572" y="15470"/>
                    </a:lnTo>
                    <a:lnTo>
                      <a:pt x="4281" y="15947"/>
                    </a:lnTo>
                    <a:lnTo>
                      <a:pt x="5014" y="16331"/>
                    </a:lnTo>
                    <a:lnTo>
                      <a:pt x="5770" y="16656"/>
                    </a:lnTo>
                    <a:lnTo>
                      <a:pt x="6572" y="16889"/>
                    </a:lnTo>
                    <a:lnTo>
                      <a:pt x="7398" y="17040"/>
                    </a:lnTo>
                    <a:lnTo>
                      <a:pt x="8259" y="17122"/>
                    </a:lnTo>
                    <a:lnTo>
                      <a:pt x="8701" y="17133"/>
                    </a:lnTo>
                    <a:lnTo>
                      <a:pt x="9154" y="17122"/>
                    </a:lnTo>
                    <a:lnTo>
                      <a:pt x="10027" y="17052"/>
                    </a:lnTo>
                    <a:lnTo>
                      <a:pt x="10853" y="16901"/>
                    </a:lnTo>
                    <a:lnTo>
                      <a:pt x="11643" y="16668"/>
                    </a:lnTo>
                    <a:lnTo>
                      <a:pt x="12388" y="16366"/>
                    </a:lnTo>
                    <a:lnTo>
                      <a:pt x="13097" y="15993"/>
                    </a:lnTo>
                    <a:lnTo>
                      <a:pt x="13760" y="15540"/>
                    </a:lnTo>
                    <a:lnTo>
                      <a:pt x="14377" y="15005"/>
                    </a:lnTo>
                    <a:lnTo>
                      <a:pt x="14667" y="14702"/>
                    </a:lnTo>
                    <a:lnTo>
                      <a:pt x="14923" y="14446"/>
                    </a:lnTo>
                    <a:lnTo>
                      <a:pt x="15365" y="13900"/>
                    </a:lnTo>
                    <a:lnTo>
                      <a:pt x="15738" y="13295"/>
                    </a:lnTo>
                    <a:lnTo>
                      <a:pt x="16052" y="12667"/>
                    </a:lnTo>
                    <a:lnTo>
                      <a:pt x="16307" y="11981"/>
                    </a:lnTo>
                    <a:lnTo>
                      <a:pt x="16494" y="11248"/>
                    </a:lnTo>
                    <a:lnTo>
                      <a:pt x="16621" y="10480"/>
                    </a:lnTo>
                    <a:lnTo>
                      <a:pt x="16691" y="9666"/>
                    </a:lnTo>
                    <a:lnTo>
                      <a:pt x="16691" y="9236"/>
                    </a:lnTo>
                    <a:lnTo>
                      <a:pt x="16691" y="8829"/>
                    </a:lnTo>
                    <a:lnTo>
                      <a:pt x="16621" y="8108"/>
                    </a:lnTo>
                    <a:lnTo>
                      <a:pt x="16563" y="7782"/>
                    </a:lnTo>
                    <a:lnTo>
                      <a:pt x="8701" y="7782"/>
                    </a:lnTo>
                    <a:lnTo>
                      <a:pt x="8701" y="10120"/>
                    </a:lnTo>
                    <a:lnTo>
                      <a:pt x="14295" y="10120"/>
                    </a:lnTo>
                    <a:lnTo>
                      <a:pt x="14214" y="10597"/>
                    </a:lnTo>
                    <a:lnTo>
                      <a:pt x="13993" y="11434"/>
                    </a:lnTo>
                    <a:lnTo>
                      <a:pt x="13679" y="12167"/>
                    </a:lnTo>
                    <a:lnTo>
                      <a:pt x="13260" y="12795"/>
                    </a:lnTo>
                    <a:lnTo>
                      <a:pt x="13016" y="13062"/>
                    </a:lnTo>
                    <a:lnTo>
                      <a:pt x="12795" y="13272"/>
                    </a:lnTo>
                    <a:lnTo>
                      <a:pt x="12341" y="13644"/>
                    </a:lnTo>
                    <a:lnTo>
                      <a:pt x="11864" y="13970"/>
                    </a:lnTo>
                    <a:lnTo>
                      <a:pt x="11353" y="14237"/>
                    </a:lnTo>
                    <a:lnTo>
                      <a:pt x="10806" y="14446"/>
                    </a:lnTo>
                    <a:lnTo>
                      <a:pt x="10248" y="14609"/>
                    </a:lnTo>
                    <a:lnTo>
                      <a:pt x="9643" y="14714"/>
                    </a:lnTo>
                    <a:lnTo>
                      <a:pt x="9015" y="14772"/>
                    </a:lnTo>
                    <a:lnTo>
                      <a:pt x="8375" y="14772"/>
                    </a:lnTo>
                    <a:lnTo>
                      <a:pt x="7759" y="14714"/>
                    </a:lnTo>
                    <a:lnTo>
                      <a:pt x="7177" y="14598"/>
                    </a:lnTo>
                    <a:lnTo>
                      <a:pt x="6607" y="14423"/>
                    </a:lnTo>
                    <a:lnTo>
                      <a:pt x="6061" y="14202"/>
                    </a:lnTo>
                    <a:lnTo>
                      <a:pt x="5537" y="13911"/>
                    </a:lnTo>
                    <a:lnTo>
                      <a:pt x="5049" y="13574"/>
                    </a:lnTo>
                    <a:lnTo>
                      <a:pt x="4572" y="13179"/>
                    </a:lnTo>
                    <a:lnTo>
                      <a:pt x="4351" y="12958"/>
                    </a:lnTo>
                    <a:lnTo>
                      <a:pt x="4130" y="12725"/>
                    </a:lnTo>
                    <a:lnTo>
                      <a:pt x="3734" y="12248"/>
                    </a:lnTo>
                    <a:lnTo>
                      <a:pt x="3397" y="11748"/>
                    </a:lnTo>
                    <a:lnTo>
                      <a:pt x="3118" y="11225"/>
                    </a:lnTo>
                    <a:lnTo>
                      <a:pt x="2897" y="10678"/>
                    </a:lnTo>
                    <a:lnTo>
                      <a:pt x="2734" y="10096"/>
                    </a:lnTo>
                    <a:lnTo>
                      <a:pt x="2618" y="9503"/>
                    </a:lnTo>
                    <a:lnTo>
                      <a:pt x="2560" y="8875"/>
                    </a:lnTo>
                    <a:lnTo>
                      <a:pt x="2560" y="8550"/>
                    </a:lnTo>
                    <a:lnTo>
                      <a:pt x="2560" y="8236"/>
                    </a:lnTo>
                    <a:lnTo>
                      <a:pt x="2618" y="7607"/>
                    </a:lnTo>
                    <a:lnTo>
                      <a:pt x="2734" y="7003"/>
                    </a:lnTo>
                    <a:lnTo>
                      <a:pt x="2897" y="6433"/>
                    </a:lnTo>
                    <a:lnTo>
                      <a:pt x="3118" y="5886"/>
                    </a:lnTo>
                    <a:lnTo>
                      <a:pt x="3397" y="5351"/>
                    </a:lnTo>
                    <a:lnTo>
                      <a:pt x="3734" y="4851"/>
                    </a:lnTo>
                    <a:lnTo>
                      <a:pt x="4130" y="4374"/>
                    </a:lnTo>
                    <a:lnTo>
                      <a:pt x="4351" y="4153"/>
                    </a:lnTo>
                    <a:lnTo>
                      <a:pt x="4572" y="3920"/>
                    </a:lnTo>
                    <a:lnTo>
                      <a:pt x="5049" y="3525"/>
                    </a:lnTo>
                    <a:lnTo>
                      <a:pt x="5537" y="3188"/>
                    </a:lnTo>
                    <a:lnTo>
                      <a:pt x="6061" y="2909"/>
                    </a:lnTo>
                    <a:lnTo>
                      <a:pt x="6596" y="2676"/>
                    </a:lnTo>
                    <a:lnTo>
                      <a:pt x="7165" y="2501"/>
                    </a:lnTo>
                    <a:lnTo>
                      <a:pt x="7759" y="2397"/>
                    </a:lnTo>
                    <a:lnTo>
                      <a:pt x="8375" y="2339"/>
                    </a:lnTo>
                    <a:lnTo>
                      <a:pt x="8701" y="2327"/>
                    </a:lnTo>
                    <a:lnTo>
                      <a:pt x="9294" y="2350"/>
                    </a:lnTo>
                    <a:lnTo>
                      <a:pt x="10155" y="2490"/>
                    </a:lnTo>
                    <a:lnTo>
                      <a:pt x="10701" y="2641"/>
                    </a:lnTo>
                    <a:lnTo>
                      <a:pt x="11236" y="2850"/>
                    </a:lnTo>
                    <a:lnTo>
                      <a:pt x="11736" y="3118"/>
                    </a:lnTo>
                    <a:lnTo>
                      <a:pt x="12225" y="3432"/>
                    </a:lnTo>
                    <a:lnTo>
                      <a:pt x="12690" y="3793"/>
                    </a:lnTo>
                    <a:lnTo>
                      <a:pt x="12911" y="4002"/>
                    </a:lnTo>
                    <a:lnTo>
                      <a:pt x="14551" y="2362"/>
                    </a:lnTo>
                    <a:lnTo>
                      <a:pt x="14249" y="2071"/>
                    </a:lnTo>
                    <a:lnTo>
                      <a:pt x="13597" y="1559"/>
                    </a:lnTo>
                    <a:lnTo>
                      <a:pt x="12923" y="1117"/>
                    </a:lnTo>
                    <a:lnTo>
                      <a:pt x="12225" y="745"/>
                    </a:lnTo>
                    <a:lnTo>
                      <a:pt x="11492" y="454"/>
                    </a:lnTo>
                    <a:lnTo>
                      <a:pt x="10725" y="233"/>
                    </a:lnTo>
                    <a:lnTo>
                      <a:pt x="9934" y="82"/>
                    </a:lnTo>
                    <a:lnTo>
                      <a:pt x="9119" y="12"/>
                    </a:lnTo>
                    <a:lnTo>
                      <a:pt x="8701" y="1"/>
                    </a:lnTo>
                    <a:close/>
                    <a:moveTo>
                      <a:pt x="62645" y="6107"/>
                    </a:moveTo>
                    <a:lnTo>
                      <a:pt x="62110" y="6130"/>
                    </a:lnTo>
                    <a:lnTo>
                      <a:pt x="61110" y="6316"/>
                    </a:lnTo>
                    <a:lnTo>
                      <a:pt x="60191" y="6700"/>
                    </a:lnTo>
                    <a:lnTo>
                      <a:pt x="59354" y="7282"/>
                    </a:lnTo>
                    <a:lnTo>
                      <a:pt x="58970" y="7654"/>
                    </a:lnTo>
                    <a:lnTo>
                      <a:pt x="58609" y="8049"/>
                    </a:lnTo>
                    <a:lnTo>
                      <a:pt x="58039" y="8933"/>
                    </a:lnTo>
                    <a:lnTo>
                      <a:pt x="57667" y="9922"/>
                    </a:lnTo>
                    <a:lnTo>
                      <a:pt x="57469" y="11027"/>
                    </a:lnTo>
                    <a:lnTo>
                      <a:pt x="57458" y="11620"/>
                    </a:lnTo>
                    <a:lnTo>
                      <a:pt x="57469" y="12190"/>
                    </a:lnTo>
                    <a:lnTo>
                      <a:pt x="57667" y="13272"/>
                    </a:lnTo>
                    <a:lnTo>
                      <a:pt x="58063" y="14249"/>
                    </a:lnTo>
                    <a:lnTo>
                      <a:pt x="58656" y="15144"/>
                    </a:lnTo>
                    <a:lnTo>
                      <a:pt x="59028" y="15551"/>
                    </a:lnTo>
                    <a:lnTo>
                      <a:pt x="59226" y="15737"/>
                    </a:lnTo>
                    <a:lnTo>
                      <a:pt x="59633" y="16086"/>
                    </a:lnTo>
                    <a:lnTo>
                      <a:pt x="60075" y="16389"/>
                    </a:lnTo>
                    <a:lnTo>
                      <a:pt x="60540" y="16633"/>
                    </a:lnTo>
                    <a:lnTo>
                      <a:pt x="61273" y="16912"/>
                    </a:lnTo>
                    <a:lnTo>
                      <a:pt x="62355" y="17110"/>
                    </a:lnTo>
                    <a:lnTo>
                      <a:pt x="62924" y="17133"/>
                    </a:lnTo>
                    <a:lnTo>
                      <a:pt x="63343" y="17122"/>
                    </a:lnTo>
                    <a:lnTo>
                      <a:pt x="64111" y="17028"/>
                    </a:lnTo>
                    <a:lnTo>
                      <a:pt x="64809" y="16842"/>
                    </a:lnTo>
                    <a:lnTo>
                      <a:pt x="65448" y="16563"/>
                    </a:lnTo>
                    <a:lnTo>
                      <a:pt x="65751" y="16389"/>
                    </a:lnTo>
                    <a:lnTo>
                      <a:pt x="66030" y="16203"/>
                    </a:lnTo>
                    <a:lnTo>
                      <a:pt x="66542" y="15807"/>
                    </a:lnTo>
                    <a:lnTo>
                      <a:pt x="66984" y="15377"/>
                    </a:lnTo>
                    <a:lnTo>
                      <a:pt x="67356" y="14935"/>
                    </a:lnTo>
                    <a:lnTo>
                      <a:pt x="67519" y="14702"/>
                    </a:lnTo>
                    <a:lnTo>
                      <a:pt x="65646" y="13458"/>
                    </a:lnTo>
                    <a:lnTo>
                      <a:pt x="65379" y="13818"/>
                    </a:lnTo>
                    <a:lnTo>
                      <a:pt x="64774" y="14388"/>
                    </a:lnTo>
                    <a:lnTo>
                      <a:pt x="64099" y="14772"/>
                    </a:lnTo>
                    <a:lnTo>
                      <a:pt x="63343" y="14958"/>
                    </a:lnTo>
                    <a:lnTo>
                      <a:pt x="62924" y="14981"/>
                    </a:lnTo>
                    <a:lnTo>
                      <a:pt x="62703" y="14970"/>
                    </a:lnTo>
                    <a:lnTo>
                      <a:pt x="62273" y="14923"/>
                    </a:lnTo>
                    <a:lnTo>
                      <a:pt x="61878" y="14819"/>
                    </a:lnTo>
                    <a:lnTo>
                      <a:pt x="61505" y="14667"/>
                    </a:lnTo>
                    <a:lnTo>
                      <a:pt x="61180" y="14458"/>
                    </a:lnTo>
                    <a:lnTo>
                      <a:pt x="60877" y="14191"/>
                    </a:lnTo>
                    <a:lnTo>
                      <a:pt x="60470" y="13714"/>
                    </a:lnTo>
                    <a:lnTo>
                      <a:pt x="60249" y="13307"/>
                    </a:lnTo>
                    <a:lnTo>
                      <a:pt x="67623" y="10259"/>
                    </a:lnTo>
                    <a:lnTo>
                      <a:pt x="67379" y="9631"/>
                    </a:lnTo>
                    <a:lnTo>
                      <a:pt x="67263" y="9352"/>
                    </a:lnTo>
                    <a:lnTo>
                      <a:pt x="66995" y="8805"/>
                    </a:lnTo>
                    <a:lnTo>
                      <a:pt x="66832" y="8538"/>
                    </a:lnTo>
                    <a:lnTo>
                      <a:pt x="66658" y="8259"/>
                    </a:lnTo>
                    <a:lnTo>
                      <a:pt x="66204" y="7700"/>
                    </a:lnTo>
                    <a:lnTo>
                      <a:pt x="65937" y="7421"/>
                    </a:lnTo>
                    <a:lnTo>
                      <a:pt x="65634" y="7131"/>
                    </a:lnTo>
                    <a:lnTo>
                      <a:pt x="64925" y="6665"/>
                    </a:lnTo>
                    <a:lnTo>
                      <a:pt x="64506" y="6479"/>
                    </a:lnTo>
                    <a:lnTo>
                      <a:pt x="64064" y="6305"/>
                    </a:lnTo>
                    <a:lnTo>
                      <a:pt x="63145" y="6130"/>
                    </a:lnTo>
                    <a:lnTo>
                      <a:pt x="62645" y="6107"/>
                    </a:lnTo>
                    <a:close/>
                    <a:moveTo>
                      <a:pt x="46932" y="6119"/>
                    </a:moveTo>
                    <a:lnTo>
                      <a:pt x="46408" y="6142"/>
                    </a:lnTo>
                    <a:lnTo>
                      <a:pt x="45420" y="6340"/>
                    </a:lnTo>
                    <a:lnTo>
                      <a:pt x="44501" y="6747"/>
                    </a:lnTo>
                    <a:lnTo>
                      <a:pt x="43640" y="7352"/>
                    </a:lnTo>
                    <a:lnTo>
                      <a:pt x="43245" y="7735"/>
                    </a:lnTo>
                    <a:lnTo>
                      <a:pt x="42861" y="8154"/>
                    </a:lnTo>
                    <a:lnTo>
                      <a:pt x="42268" y="9038"/>
                    </a:lnTo>
                    <a:lnTo>
                      <a:pt x="41872" y="10027"/>
                    </a:lnTo>
                    <a:lnTo>
                      <a:pt x="41675" y="11085"/>
                    </a:lnTo>
                    <a:lnTo>
                      <a:pt x="41651" y="11643"/>
                    </a:lnTo>
                    <a:lnTo>
                      <a:pt x="41675" y="12213"/>
                    </a:lnTo>
                    <a:lnTo>
                      <a:pt x="41872" y="13260"/>
                    </a:lnTo>
                    <a:lnTo>
                      <a:pt x="42268" y="14237"/>
                    </a:lnTo>
                    <a:lnTo>
                      <a:pt x="42861" y="15121"/>
                    </a:lnTo>
                    <a:lnTo>
                      <a:pt x="43245" y="15528"/>
                    </a:lnTo>
                    <a:lnTo>
                      <a:pt x="43640" y="15912"/>
                    </a:lnTo>
                    <a:lnTo>
                      <a:pt x="44501" y="16528"/>
                    </a:lnTo>
                    <a:lnTo>
                      <a:pt x="45420" y="16924"/>
                    </a:lnTo>
                    <a:lnTo>
                      <a:pt x="46408" y="17133"/>
                    </a:lnTo>
                    <a:lnTo>
                      <a:pt x="46932" y="17145"/>
                    </a:lnTo>
                    <a:lnTo>
                      <a:pt x="47397" y="17133"/>
                    </a:lnTo>
                    <a:lnTo>
                      <a:pt x="48234" y="16970"/>
                    </a:lnTo>
                    <a:lnTo>
                      <a:pt x="48956" y="16656"/>
                    </a:lnTo>
                    <a:lnTo>
                      <a:pt x="49572" y="16191"/>
                    </a:lnTo>
                    <a:lnTo>
                      <a:pt x="49840" y="15889"/>
                    </a:lnTo>
                    <a:lnTo>
                      <a:pt x="49933" y="15889"/>
                    </a:lnTo>
                    <a:lnTo>
                      <a:pt x="49933" y="16691"/>
                    </a:lnTo>
                    <a:lnTo>
                      <a:pt x="49921" y="17075"/>
                    </a:lnTo>
                    <a:lnTo>
                      <a:pt x="49816" y="17773"/>
                    </a:lnTo>
                    <a:lnTo>
                      <a:pt x="49619" y="18366"/>
                    </a:lnTo>
                    <a:lnTo>
                      <a:pt x="49328" y="18878"/>
                    </a:lnTo>
                    <a:lnTo>
                      <a:pt x="49142" y="19087"/>
                    </a:lnTo>
                    <a:lnTo>
                      <a:pt x="48944" y="19296"/>
                    </a:lnTo>
                    <a:lnTo>
                      <a:pt x="48467" y="19599"/>
                    </a:lnTo>
                    <a:lnTo>
                      <a:pt x="47932" y="19808"/>
                    </a:lnTo>
                    <a:lnTo>
                      <a:pt x="47316" y="19913"/>
                    </a:lnTo>
                    <a:lnTo>
                      <a:pt x="46978" y="19925"/>
                    </a:lnTo>
                    <a:lnTo>
                      <a:pt x="46722" y="19913"/>
                    </a:lnTo>
                    <a:lnTo>
                      <a:pt x="46257" y="19843"/>
                    </a:lnTo>
                    <a:lnTo>
                      <a:pt x="45827" y="19704"/>
                    </a:lnTo>
                    <a:lnTo>
                      <a:pt x="45431" y="19483"/>
                    </a:lnTo>
                    <a:lnTo>
                      <a:pt x="45245" y="19343"/>
                    </a:lnTo>
                    <a:lnTo>
                      <a:pt x="44896" y="19041"/>
                    </a:lnTo>
                    <a:lnTo>
                      <a:pt x="44373" y="18343"/>
                    </a:lnTo>
                    <a:lnTo>
                      <a:pt x="44199" y="17959"/>
                    </a:lnTo>
                    <a:lnTo>
                      <a:pt x="42093" y="18831"/>
                    </a:lnTo>
                    <a:lnTo>
                      <a:pt x="42233" y="19145"/>
                    </a:lnTo>
                    <a:lnTo>
                      <a:pt x="42582" y="19750"/>
                    </a:lnTo>
                    <a:lnTo>
                      <a:pt x="43035" y="20320"/>
                    </a:lnTo>
                    <a:lnTo>
                      <a:pt x="43570" y="20855"/>
                    </a:lnTo>
                    <a:lnTo>
                      <a:pt x="43873" y="21099"/>
                    </a:lnTo>
                    <a:lnTo>
                      <a:pt x="44199" y="21332"/>
                    </a:lnTo>
                    <a:lnTo>
                      <a:pt x="44896" y="21704"/>
                    </a:lnTo>
                    <a:lnTo>
                      <a:pt x="45664" y="21948"/>
                    </a:lnTo>
                    <a:lnTo>
                      <a:pt x="46513" y="22065"/>
                    </a:lnTo>
                    <a:lnTo>
                      <a:pt x="46967" y="22076"/>
                    </a:lnTo>
                    <a:lnTo>
                      <a:pt x="47525" y="22053"/>
                    </a:lnTo>
                    <a:lnTo>
                      <a:pt x="48572" y="21879"/>
                    </a:lnTo>
                    <a:lnTo>
                      <a:pt x="49526" y="21518"/>
                    </a:lnTo>
                    <a:lnTo>
                      <a:pt x="50375" y="20983"/>
                    </a:lnTo>
                    <a:lnTo>
                      <a:pt x="50758" y="20634"/>
                    </a:lnTo>
                    <a:lnTo>
                      <a:pt x="50933" y="20448"/>
                    </a:lnTo>
                    <a:lnTo>
                      <a:pt x="51259" y="20052"/>
                    </a:lnTo>
                    <a:lnTo>
                      <a:pt x="51526" y="19611"/>
                    </a:lnTo>
                    <a:lnTo>
                      <a:pt x="51759" y="19110"/>
                    </a:lnTo>
                    <a:lnTo>
                      <a:pt x="51945" y="18575"/>
                    </a:lnTo>
                    <a:lnTo>
                      <a:pt x="52084" y="17994"/>
                    </a:lnTo>
                    <a:lnTo>
                      <a:pt x="52212" y="17040"/>
                    </a:lnTo>
                    <a:lnTo>
                      <a:pt x="52224" y="16331"/>
                    </a:lnTo>
                    <a:lnTo>
                      <a:pt x="52224" y="6444"/>
                    </a:lnTo>
                    <a:lnTo>
                      <a:pt x="49933" y="6444"/>
                    </a:lnTo>
                    <a:lnTo>
                      <a:pt x="49933" y="7340"/>
                    </a:lnTo>
                    <a:lnTo>
                      <a:pt x="49840" y="7340"/>
                    </a:lnTo>
                    <a:lnTo>
                      <a:pt x="49595" y="7096"/>
                    </a:lnTo>
                    <a:lnTo>
                      <a:pt x="49002" y="6654"/>
                    </a:lnTo>
                    <a:lnTo>
                      <a:pt x="48630" y="6468"/>
                    </a:lnTo>
                    <a:lnTo>
                      <a:pt x="48246" y="6316"/>
                    </a:lnTo>
                    <a:lnTo>
                      <a:pt x="47397" y="6142"/>
                    </a:lnTo>
                    <a:lnTo>
                      <a:pt x="46932" y="6119"/>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41" name="Google Shape;841;p58"/>
            <p:cNvGrpSpPr/>
            <p:nvPr/>
          </p:nvGrpSpPr>
          <p:grpSpPr>
            <a:xfrm>
              <a:off x="617793" y="4562424"/>
              <a:ext cx="283664" cy="252193"/>
              <a:chOff x="617793" y="4562424"/>
              <a:chExt cx="283664" cy="252193"/>
            </a:xfrm>
          </p:grpSpPr>
          <p:sp>
            <p:nvSpPr>
              <p:cNvPr id="842" name="Google Shape;842;p58"/>
              <p:cNvSpPr/>
              <p:nvPr/>
            </p:nvSpPr>
            <p:spPr>
              <a:xfrm>
                <a:off x="617793" y="4638484"/>
                <a:ext cx="185368" cy="176133"/>
              </a:xfrm>
              <a:custGeom>
                <a:rect b="b" l="l" r="r" t="t"/>
                <a:pathLst>
                  <a:path extrusionOk="0" h="18424" w="19390">
                    <a:moveTo>
                      <a:pt x="19390" y="13143"/>
                    </a:moveTo>
                    <a:lnTo>
                      <a:pt x="19383" y="13155"/>
                    </a:lnTo>
                    <a:lnTo>
                      <a:pt x="19390" y="13155"/>
                    </a:lnTo>
                    <a:lnTo>
                      <a:pt x="19390" y="13143"/>
                    </a:lnTo>
                    <a:close/>
                    <a:moveTo>
                      <a:pt x="2699" y="0"/>
                    </a:moveTo>
                    <a:lnTo>
                      <a:pt x="257" y="4257"/>
                    </a:lnTo>
                    <a:lnTo>
                      <a:pt x="140" y="4490"/>
                    </a:lnTo>
                    <a:lnTo>
                      <a:pt x="1" y="4990"/>
                    </a:lnTo>
                    <a:lnTo>
                      <a:pt x="1" y="5490"/>
                    </a:lnTo>
                    <a:lnTo>
                      <a:pt x="140" y="5990"/>
                    </a:lnTo>
                    <a:lnTo>
                      <a:pt x="257" y="6223"/>
                    </a:lnTo>
                    <a:lnTo>
                      <a:pt x="6689" y="17435"/>
                    </a:lnTo>
                    <a:lnTo>
                      <a:pt x="6828" y="17656"/>
                    </a:lnTo>
                    <a:lnTo>
                      <a:pt x="7189" y="18016"/>
                    </a:lnTo>
                    <a:lnTo>
                      <a:pt x="7631" y="18272"/>
                    </a:lnTo>
                    <a:lnTo>
                      <a:pt x="8131" y="18412"/>
                    </a:lnTo>
                    <a:lnTo>
                      <a:pt x="8398" y="18423"/>
                    </a:lnTo>
                    <a:lnTo>
                      <a:pt x="16354" y="18423"/>
                    </a:lnTo>
                    <a:lnTo>
                      <a:pt x="19383" y="13155"/>
                    </a:lnTo>
                    <a:lnTo>
                      <a:pt x="10271" y="13155"/>
                    </a:lnTo>
                    <a:lnTo>
                      <a:pt x="5723" y="5246"/>
                    </a:lnTo>
                    <a:lnTo>
                      <a:pt x="2699"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58"/>
              <p:cNvSpPr/>
              <p:nvPr/>
            </p:nvSpPr>
            <p:spPr>
              <a:xfrm>
                <a:off x="774243" y="4612901"/>
                <a:ext cx="127215" cy="201716"/>
              </a:xfrm>
              <a:custGeom>
                <a:rect b="b" l="l" r="r" t="t"/>
                <a:pathLst>
                  <a:path extrusionOk="0" h="21100" w="13307">
                    <a:moveTo>
                      <a:pt x="3025" y="1"/>
                    </a:moveTo>
                    <a:lnTo>
                      <a:pt x="7584" y="7910"/>
                    </a:lnTo>
                    <a:lnTo>
                      <a:pt x="3036" y="15819"/>
                    </a:lnTo>
                    <a:lnTo>
                      <a:pt x="1" y="21099"/>
                    </a:lnTo>
                    <a:lnTo>
                      <a:pt x="4909" y="21099"/>
                    </a:lnTo>
                    <a:lnTo>
                      <a:pt x="5176" y="21088"/>
                    </a:lnTo>
                    <a:lnTo>
                      <a:pt x="5677" y="20948"/>
                    </a:lnTo>
                    <a:lnTo>
                      <a:pt x="6130" y="20692"/>
                    </a:lnTo>
                    <a:lnTo>
                      <a:pt x="6491" y="20332"/>
                    </a:lnTo>
                    <a:lnTo>
                      <a:pt x="6630" y="20111"/>
                    </a:lnTo>
                    <a:lnTo>
                      <a:pt x="13051" y="8899"/>
                    </a:lnTo>
                    <a:lnTo>
                      <a:pt x="13179" y="8666"/>
                    </a:lnTo>
                    <a:lnTo>
                      <a:pt x="13307" y="8166"/>
                    </a:lnTo>
                    <a:lnTo>
                      <a:pt x="13307" y="7654"/>
                    </a:lnTo>
                    <a:lnTo>
                      <a:pt x="13167" y="7166"/>
                    </a:lnTo>
                    <a:lnTo>
                      <a:pt x="13039" y="6933"/>
                    </a:lnTo>
                    <a:lnTo>
                      <a:pt x="907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58"/>
              <p:cNvSpPr/>
              <p:nvPr/>
            </p:nvSpPr>
            <p:spPr>
              <a:xfrm>
                <a:off x="643701" y="4562424"/>
                <a:ext cx="217280" cy="126096"/>
              </a:xfrm>
              <a:custGeom>
                <a:rect b="b" l="l" r="r" t="t"/>
                <a:pathLst>
                  <a:path extrusionOk="0" h="13190" w="22728">
                    <a:moveTo>
                      <a:pt x="5700" y="1"/>
                    </a:moveTo>
                    <a:lnTo>
                      <a:pt x="5433" y="12"/>
                    </a:lnTo>
                    <a:lnTo>
                      <a:pt x="4932" y="152"/>
                    </a:lnTo>
                    <a:lnTo>
                      <a:pt x="4490" y="408"/>
                    </a:lnTo>
                    <a:lnTo>
                      <a:pt x="4130" y="768"/>
                    </a:lnTo>
                    <a:lnTo>
                      <a:pt x="3990" y="989"/>
                    </a:lnTo>
                    <a:lnTo>
                      <a:pt x="1" y="7944"/>
                    </a:lnTo>
                    <a:lnTo>
                      <a:pt x="3025" y="13190"/>
                    </a:lnTo>
                    <a:lnTo>
                      <a:pt x="7584" y="5281"/>
                    </a:lnTo>
                    <a:lnTo>
                      <a:pt x="22728" y="5281"/>
                    </a:lnTo>
                    <a:lnTo>
                      <a:pt x="20285" y="989"/>
                    </a:lnTo>
                    <a:lnTo>
                      <a:pt x="20146" y="768"/>
                    </a:lnTo>
                    <a:lnTo>
                      <a:pt x="19785" y="408"/>
                    </a:lnTo>
                    <a:lnTo>
                      <a:pt x="19332" y="152"/>
                    </a:lnTo>
                    <a:lnTo>
                      <a:pt x="18831" y="12"/>
                    </a:lnTo>
                    <a:lnTo>
                      <a:pt x="18564"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58"/>
              <p:cNvSpPr/>
              <p:nvPr/>
            </p:nvSpPr>
            <p:spPr>
              <a:xfrm>
                <a:off x="672610" y="4612901"/>
                <a:ext cx="174030" cy="151230"/>
              </a:xfrm>
              <a:custGeom>
                <a:rect b="b" l="l" r="r" t="t"/>
                <a:pathLst>
                  <a:path extrusionOk="0" h="15819" w="18204">
                    <a:moveTo>
                      <a:pt x="4560" y="1"/>
                    </a:moveTo>
                    <a:lnTo>
                      <a:pt x="1" y="7910"/>
                    </a:lnTo>
                    <a:lnTo>
                      <a:pt x="4560" y="15819"/>
                    </a:lnTo>
                    <a:lnTo>
                      <a:pt x="13656" y="15819"/>
                    </a:lnTo>
                    <a:lnTo>
                      <a:pt x="18203" y="7910"/>
                    </a:lnTo>
                    <a:lnTo>
                      <a:pt x="13656" y="1"/>
                    </a:lnTo>
                    <a:close/>
                  </a:path>
                </a:pathLst>
              </a:cu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58"/>
              <p:cNvSpPr/>
              <p:nvPr/>
            </p:nvSpPr>
            <p:spPr>
              <a:xfrm>
                <a:off x="721873" y="4650711"/>
                <a:ext cx="75620" cy="75620"/>
              </a:xfrm>
              <a:custGeom>
                <a:rect b="b" l="l" r="r" t="t"/>
                <a:pathLst>
                  <a:path extrusionOk="0" h="7910" w="7910">
                    <a:moveTo>
                      <a:pt x="3955" y="0"/>
                    </a:moveTo>
                    <a:lnTo>
                      <a:pt x="3548" y="12"/>
                    </a:lnTo>
                    <a:lnTo>
                      <a:pt x="2780" y="175"/>
                    </a:lnTo>
                    <a:lnTo>
                      <a:pt x="2071" y="477"/>
                    </a:lnTo>
                    <a:lnTo>
                      <a:pt x="1431" y="896"/>
                    </a:lnTo>
                    <a:lnTo>
                      <a:pt x="896" y="1443"/>
                    </a:lnTo>
                    <a:lnTo>
                      <a:pt x="466" y="2071"/>
                    </a:lnTo>
                    <a:lnTo>
                      <a:pt x="175" y="2780"/>
                    </a:lnTo>
                    <a:lnTo>
                      <a:pt x="12" y="3548"/>
                    </a:lnTo>
                    <a:lnTo>
                      <a:pt x="1" y="3955"/>
                    </a:lnTo>
                    <a:lnTo>
                      <a:pt x="12" y="4362"/>
                    </a:lnTo>
                    <a:lnTo>
                      <a:pt x="175" y="5130"/>
                    </a:lnTo>
                    <a:lnTo>
                      <a:pt x="466" y="5839"/>
                    </a:lnTo>
                    <a:lnTo>
                      <a:pt x="896" y="6467"/>
                    </a:lnTo>
                    <a:lnTo>
                      <a:pt x="1431" y="7014"/>
                    </a:lnTo>
                    <a:lnTo>
                      <a:pt x="2071" y="7433"/>
                    </a:lnTo>
                    <a:lnTo>
                      <a:pt x="2780" y="7735"/>
                    </a:lnTo>
                    <a:lnTo>
                      <a:pt x="3548" y="7898"/>
                    </a:lnTo>
                    <a:lnTo>
                      <a:pt x="3955" y="7910"/>
                    </a:lnTo>
                    <a:lnTo>
                      <a:pt x="4362" y="7898"/>
                    </a:lnTo>
                    <a:lnTo>
                      <a:pt x="5130" y="7735"/>
                    </a:lnTo>
                    <a:lnTo>
                      <a:pt x="5839" y="7433"/>
                    </a:lnTo>
                    <a:lnTo>
                      <a:pt x="6467" y="7014"/>
                    </a:lnTo>
                    <a:lnTo>
                      <a:pt x="7002" y="6467"/>
                    </a:lnTo>
                    <a:lnTo>
                      <a:pt x="7433" y="5839"/>
                    </a:lnTo>
                    <a:lnTo>
                      <a:pt x="7735" y="5130"/>
                    </a:lnTo>
                    <a:lnTo>
                      <a:pt x="7898" y="4362"/>
                    </a:lnTo>
                    <a:lnTo>
                      <a:pt x="7910" y="3955"/>
                    </a:lnTo>
                    <a:lnTo>
                      <a:pt x="7898" y="3548"/>
                    </a:lnTo>
                    <a:lnTo>
                      <a:pt x="7735" y="2780"/>
                    </a:lnTo>
                    <a:lnTo>
                      <a:pt x="7433" y="2071"/>
                    </a:lnTo>
                    <a:lnTo>
                      <a:pt x="7002" y="1443"/>
                    </a:lnTo>
                    <a:lnTo>
                      <a:pt x="6467" y="896"/>
                    </a:lnTo>
                    <a:lnTo>
                      <a:pt x="5839" y="477"/>
                    </a:lnTo>
                    <a:lnTo>
                      <a:pt x="5130" y="175"/>
                    </a:lnTo>
                    <a:lnTo>
                      <a:pt x="4362" y="12"/>
                    </a:lnTo>
                    <a:lnTo>
                      <a:pt x="395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Maps break">
  <p:cSld name="CUSTOM_3_1_1_1_1_1_1_1_1_1_1_1_3_1_2">
    <p:bg>
      <p:bgPr>
        <a:solidFill>
          <a:srgbClr val="FFFFFF"/>
        </a:solidFill>
      </p:bgPr>
    </p:bg>
    <p:spTree>
      <p:nvGrpSpPr>
        <p:cNvPr id="847" name="Shape 847"/>
        <p:cNvGrpSpPr/>
        <p:nvPr/>
      </p:nvGrpSpPr>
      <p:grpSpPr>
        <a:xfrm>
          <a:off x="0" y="0"/>
          <a:ext cx="0" cy="0"/>
          <a:chOff x="0" y="0"/>
          <a:chExt cx="0" cy="0"/>
        </a:xfrm>
      </p:grpSpPr>
      <p:sp>
        <p:nvSpPr>
          <p:cNvPr id="848" name="Google Shape;848;p59"/>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849" name="Google Shape;849;p59"/>
          <p:cNvGrpSpPr/>
          <p:nvPr/>
        </p:nvGrpSpPr>
        <p:grpSpPr>
          <a:xfrm>
            <a:off x="639703" y="4545721"/>
            <a:ext cx="2281958" cy="269927"/>
            <a:chOff x="639703" y="4545721"/>
            <a:chExt cx="2281958" cy="269927"/>
          </a:xfrm>
        </p:grpSpPr>
        <p:grpSp>
          <p:nvGrpSpPr>
            <p:cNvPr id="850" name="Google Shape;850;p59"/>
            <p:cNvGrpSpPr/>
            <p:nvPr/>
          </p:nvGrpSpPr>
          <p:grpSpPr>
            <a:xfrm>
              <a:off x="639703" y="4545721"/>
              <a:ext cx="264488" cy="264501"/>
              <a:chOff x="639703" y="4545721"/>
              <a:chExt cx="264488" cy="264501"/>
            </a:xfrm>
          </p:grpSpPr>
          <p:sp>
            <p:nvSpPr>
              <p:cNvPr id="851" name="Google Shape;851;p59"/>
              <p:cNvSpPr/>
              <p:nvPr/>
            </p:nvSpPr>
            <p:spPr>
              <a:xfrm>
                <a:off x="759345" y="4584258"/>
                <a:ext cx="119658" cy="212612"/>
              </a:xfrm>
              <a:custGeom>
                <a:rect b="b" l="l" r="r" t="t"/>
                <a:pathLst>
                  <a:path extrusionOk="0" h="147391" w="82952">
                    <a:moveTo>
                      <a:pt x="82366" y="1"/>
                    </a:moveTo>
                    <a:lnTo>
                      <a:pt x="1" y="73695"/>
                    </a:lnTo>
                    <a:lnTo>
                      <a:pt x="82366" y="147390"/>
                    </a:lnTo>
                    <a:lnTo>
                      <a:pt x="82506" y="146927"/>
                    </a:lnTo>
                    <a:lnTo>
                      <a:pt x="82724" y="145993"/>
                    </a:lnTo>
                    <a:lnTo>
                      <a:pt x="82864" y="145024"/>
                    </a:lnTo>
                    <a:lnTo>
                      <a:pt x="82942" y="144046"/>
                    </a:lnTo>
                    <a:lnTo>
                      <a:pt x="82951" y="143548"/>
                    </a:lnTo>
                    <a:lnTo>
                      <a:pt x="82951" y="3842"/>
                    </a:lnTo>
                    <a:lnTo>
                      <a:pt x="82942" y="3345"/>
                    </a:lnTo>
                    <a:lnTo>
                      <a:pt x="82864" y="2358"/>
                    </a:lnTo>
                    <a:lnTo>
                      <a:pt x="82715" y="1398"/>
                    </a:lnTo>
                    <a:lnTo>
                      <a:pt x="82506" y="455"/>
                    </a:lnTo>
                    <a:lnTo>
                      <a:pt x="823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59"/>
              <p:cNvSpPr/>
              <p:nvPr/>
            </p:nvSpPr>
            <p:spPr>
              <a:xfrm>
                <a:off x="653041" y="4690550"/>
                <a:ext cx="212623" cy="119657"/>
              </a:xfrm>
              <a:custGeom>
                <a:rect b="b" l="l" r="r" t="t"/>
                <a:pathLst>
                  <a:path extrusionOk="0" h="82951" w="147399">
                    <a:moveTo>
                      <a:pt x="73704" y="0"/>
                    </a:moveTo>
                    <a:lnTo>
                      <a:pt x="0" y="82374"/>
                    </a:lnTo>
                    <a:lnTo>
                      <a:pt x="463" y="82505"/>
                    </a:lnTo>
                    <a:lnTo>
                      <a:pt x="1406" y="82724"/>
                    </a:lnTo>
                    <a:lnTo>
                      <a:pt x="2367" y="82872"/>
                    </a:lnTo>
                    <a:lnTo>
                      <a:pt x="3345" y="82942"/>
                    </a:lnTo>
                    <a:lnTo>
                      <a:pt x="3842" y="82951"/>
                    </a:lnTo>
                    <a:lnTo>
                      <a:pt x="143557" y="82951"/>
                    </a:lnTo>
                    <a:lnTo>
                      <a:pt x="144054" y="82942"/>
                    </a:lnTo>
                    <a:lnTo>
                      <a:pt x="145041" y="82872"/>
                    </a:lnTo>
                    <a:lnTo>
                      <a:pt x="146002" y="82724"/>
                    </a:lnTo>
                    <a:lnTo>
                      <a:pt x="146936" y="82505"/>
                    </a:lnTo>
                    <a:lnTo>
                      <a:pt x="147399" y="82374"/>
                    </a:lnTo>
                    <a:lnTo>
                      <a:pt x="73704"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59"/>
              <p:cNvSpPr/>
              <p:nvPr/>
            </p:nvSpPr>
            <p:spPr>
              <a:xfrm>
                <a:off x="639703" y="4570909"/>
                <a:ext cx="225962" cy="225962"/>
              </a:xfrm>
              <a:custGeom>
                <a:rect b="b" l="l" r="r" t="t"/>
                <a:pathLst>
                  <a:path extrusionOk="0" h="156646" w="156646">
                    <a:moveTo>
                      <a:pt x="13098" y="0"/>
                    </a:moveTo>
                    <a:lnTo>
                      <a:pt x="12417" y="9"/>
                    </a:lnTo>
                    <a:lnTo>
                      <a:pt x="11107" y="148"/>
                    </a:lnTo>
                    <a:lnTo>
                      <a:pt x="9832" y="410"/>
                    </a:lnTo>
                    <a:lnTo>
                      <a:pt x="8601" y="795"/>
                    </a:lnTo>
                    <a:lnTo>
                      <a:pt x="7422" y="1292"/>
                    </a:lnTo>
                    <a:lnTo>
                      <a:pt x="6314" y="1895"/>
                    </a:lnTo>
                    <a:lnTo>
                      <a:pt x="5266" y="2611"/>
                    </a:lnTo>
                    <a:lnTo>
                      <a:pt x="4297" y="3405"/>
                    </a:lnTo>
                    <a:lnTo>
                      <a:pt x="3406" y="4296"/>
                    </a:lnTo>
                    <a:lnTo>
                      <a:pt x="2603" y="5274"/>
                    </a:lnTo>
                    <a:lnTo>
                      <a:pt x="1895" y="6313"/>
                    </a:lnTo>
                    <a:lnTo>
                      <a:pt x="1284" y="7431"/>
                    </a:lnTo>
                    <a:lnTo>
                      <a:pt x="786" y="8601"/>
                    </a:lnTo>
                    <a:lnTo>
                      <a:pt x="402" y="9832"/>
                    </a:lnTo>
                    <a:lnTo>
                      <a:pt x="140" y="11107"/>
                    </a:lnTo>
                    <a:lnTo>
                      <a:pt x="9" y="12425"/>
                    </a:lnTo>
                    <a:lnTo>
                      <a:pt x="1" y="13097"/>
                    </a:lnTo>
                    <a:lnTo>
                      <a:pt x="1" y="152803"/>
                    </a:lnTo>
                    <a:lnTo>
                      <a:pt x="1" y="153301"/>
                    </a:lnTo>
                    <a:lnTo>
                      <a:pt x="79" y="154288"/>
                    </a:lnTo>
                    <a:lnTo>
                      <a:pt x="228" y="155248"/>
                    </a:lnTo>
                    <a:lnTo>
                      <a:pt x="437" y="156191"/>
                    </a:lnTo>
                    <a:lnTo>
                      <a:pt x="577" y="156645"/>
                    </a:lnTo>
                    <a:lnTo>
                      <a:pt x="82951" y="82950"/>
                    </a:lnTo>
                    <a:lnTo>
                      <a:pt x="156646" y="576"/>
                    </a:lnTo>
                    <a:lnTo>
                      <a:pt x="156183" y="445"/>
                    </a:lnTo>
                    <a:lnTo>
                      <a:pt x="155240" y="227"/>
                    </a:lnTo>
                    <a:lnTo>
                      <a:pt x="154279" y="79"/>
                    </a:lnTo>
                    <a:lnTo>
                      <a:pt x="153301" y="9"/>
                    </a:lnTo>
                    <a:lnTo>
                      <a:pt x="1528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59"/>
              <p:cNvSpPr/>
              <p:nvPr/>
            </p:nvSpPr>
            <p:spPr>
              <a:xfrm>
                <a:off x="743603" y="4677956"/>
                <a:ext cx="135402" cy="132253"/>
              </a:xfrm>
              <a:custGeom>
                <a:rect b="b" l="l" r="r" t="t"/>
                <a:pathLst>
                  <a:path extrusionOk="0" h="91683" w="93866">
                    <a:moveTo>
                      <a:pt x="15281" y="1"/>
                    </a:moveTo>
                    <a:lnTo>
                      <a:pt x="0" y="13098"/>
                    </a:lnTo>
                    <a:lnTo>
                      <a:pt x="78585" y="91683"/>
                    </a:lnTo>
                    <a:lnTo>
                      <a:pt x="80768" y="91683"/>
                    </a:lnTo>
                    <a:lnTo>
                      <a:pt x="81440" y="91674"/>
                    </a:lnTo>
                    <a:lnTo>
                      <a:pt x="82750" y="91534"/>
                    </a:lnTo>
                    <a:lnTo>
                      <a:pt x="84025" y="91272"/>
                    </a:lnTo>
                    <a:lnTo>
                      <a:pt x="85256" y="90888"/>
                    </a:lnTo>
                    <a:lnTo>
                      <a:pt x="86435" y="90390"/>
                    </a:lnTo>
                    <a:lnTo>
                      <a:pt x="87544" y="89788"/>
                    </a:lnTo>
                    <a:lnTo>
                      <a:pt x="88591" y="89072"/>
                    </a:lnTo>
                    <a:lnTo>
                      <a:pt x="89561" y="88277"/>
                    </a:lnTo>
                    <a:lnTo>
                      <a:pt x="90451" y="87387"/>
                    </a:lnTo>
                    <a:lnTo>
                      <a:pt x="91254" y="86409"/>
                    </a:lnTo>
                    <a:lnTo>
                      <a:pt x="91962" y="85370"/>
                    </a:lnTo>
                    <a:lnTo>
                      <a:pt x="92573" y="84252"/>
                    </a:lnTo>
                    <a:lnTo>
                      <a:pt x="93071" y="83082"/>
                    </a:lnTo>
                    <a:lnTo>
                      <a:pt x="93455" y="81851"/>
                    </a:lnTo>
                    <a:lnTo>
                      <a:pt x="93717" y="80576"/>
                    </a:lnTo>
                    <a:lnTo>
                      <a:pt x="93848" y="79258"/>
                    </a:lnTo>
                    <a:lnTo>
                      <a:pt x="93865" y="78585"/>
                    </a:lnTo>
                    <a:lnTo>
                      <a:pt x="15281"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59"/>
              <p:cNvSpPr/>
              <p:nvPr/>
            </p:nvSpPr>
            <p:spPr>
              <a:xfrm>
                <a:off x="639703" y="4570909"/>
                <a:ext cx="239314" cy="239312"/>
              </a:xfrm>
              <a:custGeom>
                <a:rect b="b" l="l" r="r" t="t"/>
                <a:pathLst>
                  <a:path extrusionOk="0" h="165901" w="165902">
                    <a:moveTo>
                      <a:pt x="152804" y="0"/>
                    </a:moveTo>
                    <a:lnTo>
                      <a:pt x="1" y="152803"/>
                    </a:lnTo>
                    <a:lnTo>
                      <a:pt x="9" y="153476"/>
                    </a:lnTo>
                    <a:lnTo>
                      <a:pt x="140" y="154794"/>
                    </a:lnTo>
                    <a:lnTo>
                      <a:pt x="402" y="156069"/>
                    </a:lnTo>
                    <a:lnTo>
                      <a:pt x="786" y="157300"/>
                    </a:lnTo>
                    <a:lnTo>
                      <a:pt x="1284" y="158470"/>
                    </a:lnTo>
                    <a:lnTo>
                      <a:pt x="1895" y="159588"/>
                    </a:lnTo>
                    <a:lnTo>
                      <a:pt x="2603" y="160627"/>
                    </a:lnTo>
                    <a:lnTo>
                      <a:pt x="3406" y="161605"/>
                    </a:lnTo>
                    <a:lnTo>
                      <a:pt x="4297" y="162495"/>
                    </a:lnTo>
                    <a:lnTo>
                      <a:pt x="5266" y="163290"/>
                    </a:lnTo>
                    <a:lnTo>
                      <a:pt x="6314" y="164006"/>
                    </a:lnTo>
                    <a:lnTo>
                      <a:pt x="7422" y="164608"/>
                    </a:lnTo>
                    <a:lnTo>
                      <a:pt x="8601" y="165106"/>
                    </a:lnTo>
                    <a:lnTo>
                      <a:pt x="9832" y="165490"/>
                    </a:lnTo>
                    <a:lnTo>
                      <a:pt x="11107" y="165752"/>
                    </a:lnTo>
                    <a:lnTo>
                      <a:pt x="12417" y="165892"/>
                    </a:lnTo>
                    <a:lnTo>
                      <a:pt x="13098" y="165901"/>
                    </a:lnTo>
                    <a:lnTo>
                      <a:pt x="15281" y="165901"/>
                    </a:lnTo>
                    <a:lnTo>
                      <a:pt x="165901" y="15280"/>
                    </a:lnTo>
                    <a:lnTo>
                      <a:pt x="165901" y="13097"/>
                    </a:lnTo>
                    <a:lnTo>
                      <a:pt x="165884" y="12425"/>
                    </a:lnTo>
                    <a:lnTo>
                      <a:pt x="165753" y="11107"/>
                    </a:lnTo>
                    <a:lnTo>
                      <a:pt x="165491" y="9832"/>
                    </a:lnTo>
                    <a:lnTo>
                      <a:pt x="165107" y="8601"/>
                    </a:lnTo>
                    <a:lnTo>
                      <a:pt x="164609" y="7431"/>
                    </a:lnTo>
                    <a:lnTo>
                      <a:pt x="163998" y="6313"/>
                    </a:lnTo>
                    <a:lnTo>
                      <a:pt x="163290" y="5274"/>
                    </a:lnTo>
                    <a:lnTo>
                      <a:pt x="162487" y="4296"/>
                    </a:lnTo>
                    <a:lnTo>
                      <a:pt x="161597" y="3405"/>
                    </a:lnTo>
                    <a:lnTo>
                      <a:pt x="160627" y="2611"/>
                    </a:lnTo>
                    <a:lnTo>
                      <a:pt x="159580" y="1895"/>
                    </a:lnTo>
                    <a:lnTo>
                      <a:pt x="158471" y="1292"/>
                    </a:lnTo>
                    <a:lnTo>
                      <a:pt x="157292" y="795"/>
                    </a:lnTo>
                    <a:lnTo>
                      <a:pt x="156061" y="410"/>
                    </a:lnTo>
                    <a:lnTo>
                      <a:pt x="154786" y="148"/>
                    </a:lnTo>
                    <a:lnTo>
                      <a:pt x="153476" y="9"/>
                    </a:lnTo>
                    <a:lnTo>
                      <a:pt x="152804"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59"/>
              <p:cNvSpPr/>
              <p:nvPr/>
            </p:nvSpPr>
            <p:spPr>
              <a:xfrm>
                <a:off x="658594" y="4589800"/>
                <a:ext cx="67854" cy="69276"/>
              </a:xfrm>
              <a:custGeom>
                <a:rect b="b" l="l" r="r" t="t"/>
                <a:pathLst>
                  <a:path extrusionOk="0" h="48025" w="47039">
                    <a:moveTo>
                      <a:pt x="24013" y="0"/>
                    </a:moveTo>
                    <a:lnTo>
                      <a:pt x="23384" y="9"/>
                    </a:lnTo>
                    <a:lnTo>
                      <a:pt x="22153" y="70"/>
                    </a:lnTo>
                    <a:lnTo>
                      <a:pt x="20939" y="193"/>
                    </a:lnTo>
                    <a:lnTo>
                      <a:pt x="19743" y="367"/>
                    </a:lnTo>
                    <a:lnTo>
                      <a:pt x="18564" y="612"/>
                    </a:lnTo>
                    <a:lnTo>
                      <a:pt x="17412" y="909"/>
                    </a:lnTo>
                    <a:lnTo>
                      <a:pt x="16285" y="1258"/>
                    </a:lnTo>
                    <a:lnTo>
                      <a:pt x="15177" y="1659"/>
                    </a:lnTo>
                    <a:lnTo>
                      <a:pt x="14103" y="2114"/>
                    </a:lnTo>
                    <a:lnTo>
                      <a:pt x="13055" y="2611"/>
                    </a:lnTo>
                    <a:lnTo>
                      <a:pt x="12033" y="3170"/>
                    </a:lnTo>
                    <a:lnTo>
                      <a:pt x="11038" y="3764"/>
                    </a:lnTo>
                    <a:lnTo>
                      <a:pt x="10086" y="4410"/>
                    </a:lnTo>
                    <a:lnTo>
                      <a:pt x="9160" y="5100"/>
                    </a:lnTo>
                    <a:lnTo>
                      <a:pt x="8270" y="5833"/>
                    </a:lnTo>
                    <a:lnTo>
                      <a:pt x="7423" y="6610"/>
                    </a:lnTo>
                    <a:lnTo>
                      <a:pt x="6602" y="7422"/>
                    </a:lnTo>
                    <a:lnTo>
                      <a:pt x="5834" y="8278"/>
                    </a:lnTo>
                    <a:lnTo>
                      <a:pt x="5100" y="9160"/>
                    </a:lnTo>
                    <a:lnTo>
                      <a:pt x="4410" y="10085"/>
                    </a:lnTo>
                    <a:lnTo>
                      <a:pt x="3764" y="11046"/>
                    </a:lnTo>
                    <a:lnTo>
                      <a:pt x="3162" y="12033"/>
                    </a:lnTo>
                    <a:lnTo>
                      <a:pt x="2612" y="13054"/>
                    </a:lnTo>
                    <a:lnTo>
                      <a:pt x="2105" y="14102"/>
                    </a:lnTo>
                    <a:lnTo>
                      <a:pt x="1651" y="15185"/>
                    </a:lnTo>
                    <a:lnTo>
                      <a:pt x="1250" y="16285"/>
                    </a:lnTo>
                    <a:lnTo>
                      <a:pt x="900" y="17420"/>
                    </a:lnTo>
                    <a:lnTo>
                      <a:pt x="603" y="18573"/>
                    </a:lnTo>
                    <a:lnTo>
                      <a:pt x="368" y="19743"/>
                    </a:lnTo>
                    <a:lnTo>
                      <a:pt x="184" y="20939"/>
                    </a:lnTo>
                    <a:lnTo>
                      <a:pt x="62" y="22161"/>
                    </a:lnTo>
                    <a:lnTo>
                      <a:pt x="1" y="23392"/>
                    </a:lnTo>
                    <a:lnTo>
                      <a:pt x="1" y="24012"/>
                    </a:lnTo>
                    <a:lnTo>
                      <a:pt x="1" y="24632"/>
                    </a:lnTo>
                    <a:lnTo>
                      <a:pt x="62" y="25863"/>
                    </a:lnTo>
                    <a:lnTo>
                      <a:pt x="184" y="27086"/>
                    </a:lnTo>
                    <a:lnTo>
                      <a:pt x="368" y="28282"/>
                    </a:lnTo>
                    <a:lnTo>
                      <a:pt x="603" y="29452"/>
                    </a:lnTo>
                    <a:lnTo>
                      <a:pt x="900" y="30605"/>
                    </a:lnTo>
                    <a:lnTo>
                      <a:pt x="1250" y="31740"/>
                    </a:lnTo>
                    <a:lnTo>
                      <a:pt x="1651" y="32840"/>
                    </a:lnTo>
                    <a:lnTo>
                      <a:pt x="2105" y="33923"/>
                    </a:lnTo>
                    <a:lnTo>
                      <a:pt x="2612" y="34971"/>
                    </a:lnTo>
                    <a:lnTo>
                      <a:pt x="3162" y="35992"/>
                    </a:lnTo>
                    <a:lnTo>
                      <a:pt x="3764" y="36979"/>
                    </a:lnTo>
                    <a:lnTo>
                      <a:pt x="4410" y="37939"/>
                    </a:lnTo>
                    <a:lnTo>
                      <a:pt x="5100" y="38865"/>
                    </a:lnTo>
                    <a:lnTo>
                      <a:pt x="5834" y="39747"/>
                    </a:lnTo>
                    <a:lnTo>
                      <a:pt x="6602" y="40602"/>
                    </a:lnTo>
                    <a:lnTo>
                      <a:pt x="7423" y="41415"/>
                    </a:lnTo>
                    <a:lnTo>
                      <a:pt x="8270" y="42192"/>
                    </a:lnTo>
                    <a:lnTo>
                      <a:pt x="9160" y="42925"/>
                    </a:lnTo>
                    <a:lnTo>
                      <a:pt x="10086" y="43615"/>
                    </a:lnTo>
                    <a:lnTo>
                      <a:pt x="11038" y="44261"/>
                    </a:lnTo>
                    <a:lnTo>
                      <a:pt x="12033" y="44855"/>
                    </a:lnTo>
                    <a:lnTo>
                      <a:pt x="13055" y="45414"/>
                    </a:lnTo>
                    <a:lnTo>
                      <a:pt x="14103" y="45911"/>
                    </a:lnTo>
                    <a:lnTo>
                      <a:pt x="15177" y="46365"/>
                    </a:lnTo>
                    <a:lnTo>
                      <a:pt x="16285" y="46767"/>
                    </a:lnTo>
                    <a:lnTo>
                      <a:pt x="17412" y="47116"/>
                    </a:lnTo>
                    <a:lnTo>
                      <a:pt x="18564" y="47413"/>
                    </a:lnTo>
                    <a:lnTo>
                      <a:pt x="19743" y="47658"/>
                    </a:lnTo>
                    <a:lnTo>
                      <a:pt x="20939" y="47832"/>
                    </a:lnTo>
                    <a:lnTo>
                      <a:pt x="22153" y="47954"/>
                    </a:lnTo>
                    <a:lnTo>
                      <a:pt x="23384" y="48016"/>
                    </a:lnTo>
                    <a:lnTo>
                      <a:pt x="24013" y="48024"/>
                    </a:lnTo>
                    <a:lnTo>
                      <a:pt x="24659" y="48016"/>
                    </a:lnTo>
                    <a:lnTo>
                      <a:pt x="25925" y="47963"/>
                    </a:lnTo>
                    <a:lnTo>
                      <a:pt x="27174" y="47850"/>
                    </a:lnTo>
                    <a:lnTo>
                      <a:pt x="28387" y="47684"/>
                    </a:lnTo>
                    <a:lnTo>
                      <a:pt x="29566" y="47466"/>
                    </a:lnTo>
                    <a:lnTo>
                      <a:pt x="30719" y="47195"/>
                    </a:lnTo>
                    <a:lnTo>
                      <a:pt x="31836" y="46872"/>
                    </a:lnTo>
                    <a:lnTo>
                      <a:pt x="32928" y="46496"/>
                    </a:lnTo>
                    <a:lnTo>
                      <a:pt x="33976" y="46077"/>
                    </a:lnTo>
                    <a:lnTo>
                      <a:pt x="34997" y="45606"/>
                    </a:lnTo>
                    <a:lnTo>
                      <a:pt x="35984" y="45091"/>
                    </a:lnTo>
                    <a:lnTo>
                      <a:pt x="36927" y="44523"/>
                    </a:lnTo>
                    <a:lnTo>
                      <a:pt x="37835" y="43920"/>
                    </a:lnTo>
                    <a:lnTo>
                      <a:pt x="38708" y="43266"/>
                    </a:lnTo>
                    <a:lnTo>
                      <a:pt x="39546" y="42567"/>
                    </a:lnTo>
                    <a:lnTo>
                      <a:pt x="40341" y="41834"/>
                    </a:lnTo>
                    <a:lnTo>
                      <a:pt x="41092" y="41057"/>
                    </a:lnTo>
                    <a:lnTo>
                      <a:pt x="41808" y="40236"/>
                    </a:lnTo>
                    <a:lnTo>
                      <a:pt x="42480" y="39380"/>
                    </a:lnTo>
                    <a:lnTo>
                      <a:pt x="43109" y="38489"/>
                    </a:lnTo>
                    <a:lnTo>
                      <a:pt x="43694" y="37555"/>
                    </a:lnTo>
                    <a:lnTo>
                      <a:pt x="44235" y="36595"/>
                    </a:lnTo>
                    <a:lnTo>
                      <a:pt x="44733" y="35591"/>
                    </a:lnTo>
                    <a:lnTo>
                      <a:pt x="45187" y="34560"/>
                    </a:lnTo>
                    <a:lnTo>
                      <a:pt x="45589" y="33486"/>
                    </a:lnTo>
                    <a:lnTo>
                      <a:pt x="45947" y="32395"/>
                    </a:lnTo>
                    <a:lnTo>
                      <a:pt x="46252" y="31260"/>
                    </a:lnTo>
                    <a:lnTo>
                      <a:pt x="46506" y="30107"/>
                    </a:lnTo>
                    <a:lnTo>
                      <a:pt x="46715" y="28920"/>
                    </a:lnTo>
                    <a:lnTo>
                      <a:pt x="46872" y="27706"/>
                    </a:lnTo>
                    <a:lnTo>
                      <a:pt x="46977" y="26466"/>
                    </a:lnTo>
                    <a:lnTo>
                      <a:pt x="47029" y="25200"/>
                    </a:lnTo>
                    <a:lnTo>
                      <a:pt x="47038" y="24562"/>
                    </a:lnTo>
                    <a:lnTo>
                      <a:pt x="47038" y="23908"/>
                    </a:lnTo>
                    <a:lnTo>
                      <a:pt x="46986" y="22642"/>
                    </a:lnTo>
                    <a:lnTo>
                      <a:pt x="46890" y="21410"/>
                    </a:lnTo>
                    <a:lnTo>
                      <a:pt x="46715" y="20223"/>
                    </a:lnTo>
                    <a:lnTo>
                      <a:pt x="46602" y="19647"/>
                    </a:lnTo>
                    <a:lnTo>
                      <a:pt x="24013" y="19647"/>
                    </a:lnTo>
                    <a:lnTo>
                      <a:pt x="24013" y="28928"/>
                    </a:lnTo>
                    <a:lnTo>
                      <a:pt x="36997" y="28928"/>
                    </a:lnTo>
                    <a:lnTo>
                      <a:pt x="36901" y="29443"/>
                    </a:lnTo>
                    <a:lnTo>
                      <a:pt x="36621" y="30448"/>
                    </a:lnTo>
                    <a:lnTo>
                      <a:pt x="36263" y="31408"/>
                    </a:lnTo>
                    <a:lnTo>
                      <a:pt x="35809" y="32316"/>
                    </a:lnTo>
                    <a:lnTo>
                      <a:pt x="35277" y="33181"/>
                    </a:lnTo>
                    <a:lnTo>
                      <a:pt x="34665" y="33993"/>
                    </a:lnTo>
                    <a:lnTo>
                      <a:pt x="33984" y="34744"/>
                    </a:lnTo>
                    <a:lnTo>
                      <a:pt x="33216" y="35442"/>
                    </a:lnTo>
                    <a:lnTo>
                      <a:pt x="32387" y="36071"/>
                    </a:lnTo>
                    <a:lnTo>
                      <a:pt x="31478" y="36630"/>
                    </a:lnTo>
                    <a:lnTo>
                      <a:pt x="30509" y="37119"/>
                    </a:lnTo>
                    <a:lnTo>
                      <a:pt x="29479" y="37538"/>
                    </a:lnTo>
                    <a:lnTo>
                      <a:pt x="28387" y="37887"/>
                    </a:lnTo>
                    <a:lnTo>
                      <a:pt x="27235" y="38140"/>
                    </a:lnTo>
                    <a:lnTo>
                      <a:pt x="26030" y="38324"/>
                    </a:lnTo>
                    <a:lnTo>
                      <a:pt x="24773" y="38411"/>
                    </a:lnTo>
                    <a:lnTo>
                      <a:pt x="24118" y="38420"/>
                    </a:lnTo>
                    <a:lnTo>
                      <a:pt x="23384" y="38411"/>
                    </a:lnTo>
                    <a:lnTo>
                      <a:pt x="21952" y="38254"/>
                    </a:lnTo>
                    <a:lnTo>
                      <a:pt x="20564" y="37957"/>
                    </a:lnTo>
                    <a:lnTo>
                      <a:pt x="19228" y="37529"/>
                    </a:lnTo>
                    <a:lnTo>
                      <a:pt x="17953" y="36970"/>
                    </a:lnTo>
                    <a:lnTo>
                      <a:pt x="16748" y="36289"/>
                    </a:lnTo>
                    <a:lnTo>
                      <a:pt x="15613" y="35503"/>
                    </a:lnTo>
                    <a:lnTo>
                      <a:pt x="14565" y="34604"/>
                    </a:lnTo>
                    <a:lnTo>
                      <a:pt x="13605" y="33617"/>
                    </a:lnTo>
                    <a:lnTo>
                      <a:pt x="12740" y="32543"/>
                    </a:lnTo>
                    <a:lnTo>
                      <a:pt x="11972" y="31391"/>
                    </a:lnTo>
                    <a:lnTo>
                      <a:pt x="11317" y="30168"/>
                    </a:lnTo>
                    <a:lnTo>
                      <a:pt x="10785" y="28885"/>
                    </a:lnTo>
                    <a:lnTo>
                      <a:pt x="10365" y="27549"/>
                    </a:lnTo>
                    <a:lnTo>
                      <a:pt x="10086" y="26160"/>
                    </a:lnTo>
                    <a:lnTo>
                      <a:pt x="9938" y="24737"/>
                    </a:lnTo>
                    <a:lnTo>
                      <a:pt x="9929" y="24012"/>
                    </a:lnTo>
                    <a:lnTo>
                      <a:pt x="9938" y="23288"/>
                    </a:lnTo>
                    <a:lnTo>
                      <a:pt x="10086" y="21864"/>
                    </a:lnTo>
                    <a:lnTo>
                      <a:pt x="10365" y="20476"/>
                    </a:lnTo>
                    <a:lnTo>
                      <a:pt x="10785" y="19140"/>
                    </a:lnTo>
                    <a:lnTo>
                      <a:pt x="11317" y="17857"/>
                    </a:lnTo>
                    <a:lnTo>
                      <a:pt x="11972" y="16634"/>
                    </a:lnTo>
                    <a:lnTo>
                      <a:pt x="12740" y="15482"/>
                    </a:lnTo>
                    <a:lnTo>
                      <a:pt x="13605" y="14408"/>
                    </a:lnTo>
                    <a:lnTo>
                      <a:pt x="14565" y="13421"/>
                    </a:lnTo>
                    <a:lnTo>
                      <a:pt x="15613" y="12522"/>
                    </a:lnTo>
                    <a:lnTo>
                      <a:pt x="16748" y="11736"/>
                    </a:lnTo>
                    <a:lnTo>
                      <a:pt x="17953" y="11055"/>
                    </a:lnTo>
                    <a:lnTo>
                      <a:pt x="19228" y="10496"/>
                    </a:lnTo>
                    <a:lnTo>
                      <a:pt x="20564" y="10068"/>
                    </a:lnTo>
                    <a:lnTo>
                      <a:pt x="21952" y="9771"/>
                    </a:lnTo>
                    <a:lnTo>
                      <a:pt x="23384" y="9614"/>
                    </a:lnTo>
                    <a:lnTo>
                      <a:pt x="24118" y="9605"/>
                    </a:lnTo>
                    <a:lnTo>
                      <a:pt x="24773" y="9614"/>
                    </a:lnTo>
                    <a:lnTo>
                      <a:pt x="26047" y="9727"/>
                    </a:lnTo>
                    <a:lnTo>
                      <a:pt x="27287" y="9954"/>
                    </a:lnTo>
                    <a:lnTo>
                      <a:pt x="28492" y="10286"/>
                    </a:lnTo>
                    <a:lnTo>
                      <a:pt x="29645" y="10740"/>
                    </a:lnTo>
                    <a:lnTo>
                      <a:pt x="30754" y="11299"/>
                    </a:lnTo>
                    <a:lnTo>
                      <a:pt x="31810" y="11980"/>
                    </a:lnTo>
                    <a:lnTo>
                      <a:pt x="32814" y="12766"/>
                    </a:lnTo>
                    <a:lnTo>
                      <a:pt x="33286" y="13211"/>
                    </a:lnTo>
                    <a:lnTo>
                      <a:pt x="40166" y="6331"/>
                    </a:lnTo>
                    <a:lnTo>
                      <a:pt x="39765" y="5964"/>
                    </a:lnTo>
                    <a:lnTo>
                      <a:pt x="38935" y="5266"/>
                    </a:lnTo>
                    <a:lnTo>
                      <a:pt x="38088" y="4602"/>
                    </a:lnTo>
                    <a:lnTo>
                      <a:pt x="37215" y="3982"/>
                    </a:lnTo>
                    <a:lnTo>
                      <a:pt x="36307" y="3397"/>
                    </a:lnTo>
                    <a:lnTo>
                      <a:pt x="35381" y="2856"/>
                    </a:lnTo>
                    <a:lnTo>
                      <a:pt x="34430" y="2358"/>
                    </a:lnTo>
                    <a:lnTo>
                      <a:pt x="33443" y="1904"/>
                    </a:lnTo>
                    <a:lnTo>
                      <a:pt x="32439" y="1494"/>
                    </a:lnTo>
                    <a:lnTo>
                      <a:pt x="31400" y="1127"/>
                    </a:lnTo>
                    <a:lnTo>
                      <a:pt x="30343" y="812"/>
                    </a:lnTo>
                    <a:lnTo>
                      <a:pt x="29252" y="551"/>
                    </a:lnTo>
                    <a:lnTo>
                      <a:pt x="28134" y="332"/>
                    </a:lnTo>
                    <a:lnTo>
                      <a:pt x="26990" y="175"/>
                    </a:lnTo>
                    <a:lnTo>
                      <a:pt x="25820" y="62"/>
                    </a:lnTo>
                    <a:lnTo>
                      <a:pt x="24624" y="9"/>
                    </a:lnTo>
                    <a:lnTo>
                      <a:pt x="24013"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59"/>
              <p:cNvSpPr/>
              <p:nvPr/>
            </p:nvSpPr>
            <p:spPr>
              <a:xfrm>
                <a:off x="778236" y="4545721"/>
                <a:ext cx="125955" cy="206250"/>
              </a:xfrm>
              <a:custGeom>
                <a:rect b="b" l="l" r="r" t="t"/>
                <a:pathLst>
                  <a:path extrusionOk="0" h="142981" w="87317">
                    <a:moveTo>
                      <a:pt x="43658" y="1"/>
                    </a:moveTo>
                    <a:lnTo>
                      <a:pt x="42523" y="10"/>
                    </a:lnTo>
                    <a:lnTo>
                      <a:pt x="40297" y="123"/>
                    </a:lnTo>
                    <a:lnTo>
                      <a:pt x="38088" y="350"/>
                    </a:lnTo>
                    <a:lnTo>
                      <a:pt x="35922" y="682"/>
                    </a:lnTo>
                    <a:lnTo>
                      <a:pt x="33792" y="1110"/>
                    </a:lnTo>
                    <a:lnTo>
                      <a:pt x="31696" y="1651"/>
                    </a:lnTo>
                    <a:lnTo>
                      <a:pt x="29644" y="2288"/>
                    </a:lnTo>
                    <a:lnTo>
                      <a:pt x="27636" y="3022"/>
                    </a:lnTo>
                    <a:lnTo>
                      <a:pt x="25680" y="3851"/>
                    </a:lnTo>
                    <a:lnTo>
                      <a:pt x="23776" y="4768"/>
                    </a:lnTo>
                    <a:lnTo>
                      <a:pt x="21917" y="5781"/>
                    </a:lnTo>
                    <a:lnTo>
                      <a:pt x="20118" y="6873"/>
                    </a:lnTo>
                    <a:lnTo>
                      <a:pt x="18372" y="8051"/>
                    </a:lnTo>
                    <a:lnTo>
                      <a:pt x="16695" y="9309"/>
                    </a:lnTo>
                    <a:lnTo>
                      <a:pt x="15080" y="10645"/>
                    </a:lnTo>
                    <a:lnTo>
                      <a:pt x="13526" y="12050"/>
                    </a:lnTo>
                    <a:lnTo>
                      <a:pt x="12041" y="13535"/>
                    </a:lnTo>
                    <a:lnTo>
                      <a:pt x="10635" y="15080"/>
                    </a:lnTo>
                    <a:lnTo>
                      <a:pt x="9299" y="16696"/>
                    </a:lnTo>
                    <a:lnTo>
                      <a:pt x="8042" y="18381"/>
                    </a:lnTo>
                    <a:lnTo>
                      <a:pt x="6872" y="20118"/>
                    </a:lnTo>
                    <a:lnTo>
                      <a:pt x="5772" y="21917"/>
                    </a:lnTo>
                    <a:lnTo>
                      <a:pt x="4768" y="23777"/>
                    </a:lnTo>
                    <a:lnTo>
                      <a:pt x="3851" y="25689"/>
                    </a:lnTo>
                    <a:lnTo>
                      <a:pt x="3021" y="27645"/>
                    </a:lnTo>
                    <a:lnTo>
                      <a:pt x="2288" y="29653"/>
                    </a:lnTo>
                    <a:lnTo>
                      <a:pt x="1651" y="31705"/>
                    </a:lnTo>
                    <a:lnTo>
                      <a:pt x="1109" y="33792"/>
                    </a:lnTo>
                    <a:lnTo>
                      <a:pt x="673" y="35923"/>
                    </a:lnTo>
                    <a:lnTo>
                      <a:pt x="341" y="38097"/>
                    </a:lnTo>
                    <a:lnTo>
                      <a:pt x="123" y="40297"/>
                    </a:lnTo>
                    <a:lnTo>
                      <a:pt x="9" y="42532"/>
                    </a:lnTo>
                    <a:lnTo>
                      <a:pt x="0" y="43659"/>
                    </a:lnTo>
                    <a:lnTo>
                      <a:pt x="0" y="44427"/>
                    </a:lnTo>
                    <a:lnTo>
                      <a:pt x="53" y="45947"/>
                    </a:lnTo>
                    <a:lnTo>
                      <a:pt x="157" y="47440"/>
                    </a:lnTo>
                    <a:lnTo>
                      <a:pt x="315" y="48915"/>
                    </a:lnTo>
                    <a:lnTo>
                      <a:pt x="515" y="50373"/>
                    </a:lnTo>
                    <a:lnTo>
                      <a:pt x="769" y="51814"/>
                    </a:lnTo>
                    <a:lnTo>
                      <a:pt x="1057" y="53229"/>
                    </a:lnTo>
                    <a:lnTo>
                      <a:pt x="1397" y="54635"/>
                    </a:lnTo>
                    <a:lnTo>
                      <a:pt x="1782" y="56023"/>
                    </a:lnTo>
                    <a:lnTo>
                      <a:pt x="2201" y="57402"/>
                    </a:lnTo>
                    <a:lnTo>
                      <a:pt x="2899" y="59437"/>
                    </a:lnTo>
                    <a:lnTo>
                      <a:pt x="3964" y="62118"/>
                    </a:lnTo>
                    <a:lnTo>
                      <a:pt x="5161" y="64754"/>
                    </a:lnTo>
                    <a:lnTo>
                      <a:pt x="6479" y="67365"/>
                    </a:lnTo>
                    <a:lnTo>
                      <a:pt x="7902" y="69959"/>
                    </a:lnTo>
                    <a:lnTo>
                      <a:pt x="9422" y="72534"/>
                    </a:lnTo>
                    <a:lnTo>
                      <a:pt x="11028" y="75110"/>
                    </a:lnTo>
                    <a:lnTo>
                      <a:pt x="13552" y="78970"/>
                    </a:lnTo>
                    <a:lnTo>
                      <a:pt x="17097" y="84191"/>
                    </a:lnTo>
                    <a:lnTo>
                      <a:pt x="20747" y="89544"/>
                    </a:lnTo>
                    <a:lnTo>
                      <a:pt x="23488" y="93691"/>
                    </a:lnTo>
                    <a:lnTo>
                      <a:pt x="25287" y="96529"/>
                    </a:lnTo>
                    <a:lnTo>
                      <a:pt x="27060" y="99436"/>
                    </a:lnTo>
                    <a:lnTo>
                      <a:pt x="28788" y="102423"/>
                    </a:lnTo>
                    <a:lnTo>
                      <a:pt x="30456" y="105505"/>
                    </a:lnTo>
                    <a:lnTo>
                      <a:pt x="32063" y="108674"/>
                    </a:lnTo>
                    <a:lnTo>
                      <a:pt x="33582" y="111949"/>
                    </a:lnTo>
                    <a:lnTo>
                      <a:pt x="34997" y="115337"/>
                    </a:lnTo>
                    <a:lnTo>
                      <a:pt x="36315" y="118847"/>
                    </a:lnTo>
                    <a:lnTo>
                      <a:pt x="37214" y="121571"/>
                    </a:lnTo>
                    <a:lnTo>
                      <a:pt x="37782" y="123422"/>
                    </a:lnTo>
                    <a:lnTo>
                      <a:pt x="38315" y="125308"/>
                    </a:lnTo>
                    <a:lnTo>
                      <a:pt x="38804" y="127229"/>
                    </a:lnTo>
                    <a:lnTo>
                      <a:pt x="39266" y="129194"/>
                    </a:lnTo>
                    <a:lnTo>
                      <a:pt x="39677" y="131193"/>
                    </a:lnTo>
                    <a:lnTo>
                      <a:pt x="40061" y="133228"/>
                    </a:lnTo>
                    <a:lnTo>
                      <a:pt x="40393" y="135306"/>
                    </a:lnTo>
                    <a:lnTo>
                      <a:pt x="40681" y="137428"/>
                    </a:lnTo>
                    <a:lnTo>
                      <a:pt x="40934" y="139593"/>
                    </a:lnTo>
                    <a:lnTo>
                      <a:pt x="41039" y="140693"/>
                    </a:lnTo>
                    <a:lnTo>
                      <a:pt x="41065" y="140929"/>
                    </a:lnTo>
                    <a:lnTo>
                      <a:pt x="41196" y="141392"/>
                    </a:lnTo>
                    <a:lnTo>
                      <a:pt x="41406" y="141802"/>
                    </a:lnTo>
                    <a:lnTo>
                      <a:pt x="41685" y="142169"/>
                    </a:lnTo>
                    <a:lnTo>
                      <a:pt x="42034" y="142475"/>
                    </a:lnTo>
                    <a:lnTo>
                      <a:pt x="42436" y="142719"/>
                    </a:lnTo>
                    <a:lnTo>
                      <a:pt x="42890" y="142885"/>
                    </a:lnTo>
                    <a:lnTo>
                      <a:pt x="43388" y="142972"/>
                    </a:lnTo>
                    <a:lnTo>
                      <a:pt x="43658" y="142981"/>
                    </a:lnTo>
                    <a:lnTo>
                      <a:pt x="43920" y="142972"/>
                    </a:lnTo>
                    <a:lnTo>
                      <a:pt x="44418" y="142885"/>
                    </a:lnTo>
                    <a:lnTo>
                      <a:pt x="44872" y="142719"/>
                    </a:lnTo>
                    <a:lnTo>
                      <a:pt x="45274" y="142475"/>
                    </a:lnTo>
                    <a:lnTo>
                      <a:pt x="45623" y="142169"/>
                    </a:lnTo>
                    <a:lnTo>
                      <a:pt x="45902" y="141802"/>
                    </a:lnTo>
                    <a:lnTo>
                      <a:pt x="46112" y="141392"/>
                    </a:lnTo>
                    <a:lnTo>
                      <a:pt x="46243" y="140929"/>
                    </a:lnTo>
                    <a:lnTo>
                      <a:pt x="46278" y="140693"/>
                    </a:lnTo>
                    <a:lnTo>
                      <a:pt x="46383" y="139593"/>
                    </a:lnTo>
                    <a:lnTo>
                      <a:pt x="46627" y="137436"/>
                    </a:lnTo>
                    <a:lnTo>
                      <a:pt x="46924" y="135323"/>
                    </a:lnTo>
                    <a:lnTo>
                      <a:pt x="47265" y="133245"/>
                    </a:lnTo>
                    <a:lnTo>
                      <a:pt x="47649" y="131211"/>
                    </a:lnTo>
                    <a:lnTo>
                      <a:pt x="48068" y="129220"/>
                    </a:lnTo>
                    <a:lnTo>
                      <a:pt x="48531" y="127264"/>
                    </a:lnTo>
                    <a:lnTo>
                      <a:pt x="49028" y="125343"/>
                    </a:lnTo>
                    <a:lnTo>
                      <a:pt x="49561" y="123457"/>
                    </a:lnTo>
                    <a:lnTo>
                      <a:pt x="50129" y="121606"/>
                    </a:lnTo>
                    <a:lnTo>
                      <a:pt x="51037" y="118890"/>
                    </a:lnTo>
                    <a:lnTo>
                      <a:pt x="52346" y="115389"/>
                    </a:lnTo>
                    <a:lnTo>
                      <a:pt x="53778" y="112010"/>
                    </a:lnTo>
                    <a:lnTo>
                      <a:pt x="55298" y="108736"/>
                    </a:lnTo>
                    <a:lnTo>
                      <a:pt x="56896" y="105575"/>
                    </a:lnTo>
                    <a:lnTo>
                      <a:pt x="58563" y="102501"/>
                    </a:lnTo>
                    <a:lnTo>
                      <a:pt x="60292" y="99515"/>
                    </a:lnTo>
                    <a:lnTo>
                      <a:pt x="62065" y="96607"/>
                    </a:lnTo>
                    <a:lnTo>
                      <a:pt x="63872" y="93770"/>
                    </a:lnTo>
                    <a:lnTo>
                      <a:pt x="66605" y="89622"/>
                    </a:lnTo>
                    <a:lnTo>
                      <a:pt x="70246" y="84270"/>
                    </a:lnTo>
                    <a:lnTo>
                      <a:pt x="73791" y="79048"/>
                    </a:lnTo>
                    <a:lnTo>
                      <a:pt x="76306" y="75180"/>
                    </a:lnTo>
                    <a:lnTo>
                      <a:pt x="77904" y="72604"/>
                    </a:lnTo>
                    <a:lnTo>
                      <a:pt x="79423" y="70028"/>
                    </a:lnTo>
                    <a:lnTo>
                      <a:pt x="80846" y="67435"/>
                    </a:lnTo>
                    <a:lnTo>
                      <a:pt x="82165" y="64816"/>
                    </a:lnTo>
                    <a:lnTo>
                      <a:pt x="83352" y="62170"/>
                    </a:lnTo>
                    <a:lnTo>
                      <a:pt x="84418" y="59489"/>
                    </a:lnTo>
                    <a:lnTo>
                      <a:pt x="85116" y="57437"/>
                    </a:lnTo>
                    <a:lnTo>
                      <a:pt x="85535" y="56058"/>
                    </a:lnTo>
                    <a:lnTo>
                      <a:pt x="85911" y="54669"/>
                    </a:lnTo>
                    <a:lnTo>
                      <a:pt x="86251" y="53264"/>
                    </a:lnTo>
                    <a:lnTo>
                      <a:pt x="86548" y="51832"/>
                    </a:lnTo>
                    <a:lnTo>
                      <a:pt x="86793" y="50391"/>
                    </a:lnTo>
                    <a:lnTo>
                      <a:pt x="86993" y="48933"/>
                    </a:lnTo>
                    <a:lnTo>
                      <a:pt x="87151" y="47448"/>
                    </a:lnTo>
                    <a:lnTo>
                      <a:pt x="87255" y="45955"/>
                    </a:lnTo>
                    <a:lnTo>
                      <a:pt x="87308" y="44427"/>
                    </a:lnTo>
                    <a:lnTo>
                      <a:pt x="87316" y="43659"/>
                    </a:lnTo>
                    <a:lnTo>
                      <a:pt x="87299" y="42532"/>
                    </a:lnTo>
                    <a:lnTo>
                      <a:pt x="87185" y="40297"/>
                    </a:lnTo>
                    <a:lnTo>
                      <a:pt x="86967" y="38097"/>
                    </a:lnTo>
                    <a:lnTo>
                      <a:pt x="86635" y="35923"/>
                    </a:lnTo>
                    <a:lnTo>
                      <a:pt x="86199" y="33792"/>
                    </a:lnTo>
                    <a:lnTo>
                      <a:pt x="85657" y="31705"/>
                    </a:lnTo>
                    <a:lnTo>
                      <a:pt x="85020" y="29653"/>
                    </a:lnTo>
                    <a:lnTo>
                      <a:pt x="84287" y="27645"/>
                    </a:lnTo>
                    <a:lnTo>
                      <a:pt x="83457" y="25689"/>
                    </a:lnTo>
                    <a:lnTo>
                      <a:pt x="82540" y="23777"/>
                    </a:lnTo>
                    <a:lnTo>
                      <a:pt x="81536" y="21917"/>
                    </a:lnTo>
                    <a:lnTo>
                      <a:pt x="80436" y="20118"/>
                    </a:lnTo>
                    <a:lnTo>
                      <a:pt x="79266" y="18381"/>
                    </a:lnTo>
                    <a:lnTo>
                      <a:pt x="78009" y="16696"/>
                    </a:lnTo>
                    <a:lnTo>
                      <a:pt x="76673" y="15080"/>
                    </a:lnTo>
                    <a:lnTo>
                      <a:pt x="75267" y="13535"/>
                    </a:lnTo>
                    <a:lnTo>
                      <a:pt x="73782" y="12050"/>
                    </a:lnTo>
                    <a:lnTo>
                      <a:pt x="72228" y="10645"/>
                    </a:lnTo>
                    <a:lnTo>
                      <a:pt x="70613" y="9309"/>
                    </a:lnTo>
                    <a:lnTo>
                      <a:pt x="68936" y="8051"/>
                    </a:lnTo>
                    <a:lnTo>
                      <a:pt x="67190" y="6873"/>
                    </a:lnTo>
                    <a:lnTo>
                      <a:pt x="65391" y="5781"/>
                    </a:lnTo>
                    <a:lnTo>
                      <a:pt x="63532" y="4768"/>
                    </a:lnTo>
                    <a:lnTo>
                      <a:pt x="61628" y="3851"/>
                    </a:lnTo>
                    <a:lnTo>
                      <a:pt x="59672" y="3022"/>
                    </a:lnTo>
                    <a:lnTo>
                      <a:pt x="57664" y="2288"/>
                    </a:lnTo>
                    <a:lnTo>
                      <a:pt x="55612" y="1651"/>
                    </a:lnTo>
                    <a:lnTo>
                      <a:pt x="53516" y="1110"/>
                    </a:lnTo>
                    <a:lnTo>
                      <a:pt x="51386" y="682"/>
                    </a:lnTo>
                    <a:lnTo>
                      <a:pt x="49220" y="350"/>
                    </a:lnTo>
                    <a:lnTo>
                      <a:pt x="47011" y="123"/>
                    </a:lnTo>
                    <a:lnTo>
                      <a:pt x="44785" y="10"/>
                    </a:lnTo>
                    <a:lnTo>
                      <a:pt x="4365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59"/>
              <p:cNvSpPr/>
              <p:nvPr/>
            </p:nvSpPr>
            <p:spPr>
              <a:xfrm>
                <a:off x="819167" y="4586651"/>
                <a:ext cx="44084" cy="44086"/>
              </a:xfrm>
              <a:custGeom>
                <a:rect b="b" l="l" r="r" t="t"/>
                <a:pathLst>
                  <a:path extrusionOk="0" h="30562" w="30561">
                    <a:moveTo>
                      <a:pt x="15280" y="1"/>
                    </a:moveTo>
                    <a:lnTo>
                      <a:pt x="14486" y="18"/>
                    </a:lnTo>
                    <a:lnTo>
                      <a:pt x="12949" y="166"/>
                    </a:lnTo>
                    <a:lnTo>
                      <a:pt x="11456" y="472"/>
                    </a:lnTo>
                    <a:lnTo>
                      <a:pt x="10015" y="926"/>
                    </a:lnTo>
                    <a:lnTo>
                      <a:pt x="8644" y="1502"/>
                    </a:lnTo>
                    <a:lnTo>
                      <a:pt x="7352" y="2210"/>
                    </a:lnTo>
                    <a:lnTo>
                      <a:pt x="6130" y="3030"/>
                    </a:lnTo>
                    <a:lnTo>
                      <a:pt x="4995" y="3965"/>
                    </a:lnTo>
                    <a:lnTo>
                      <a:pt x="3964" y="5004"/>
                    </a:lnTo>
                    <a:lnTo>
                      <a:pt x="3030" y="6139"/>
                    </a:lnTo>
                    <a:lnTo>
                      <a:pt x="2200" y="7353"/>
                    </a:lnTo>
                    <a:lnTo>
                      <a:pt x="1493" y="8654"/>
                    </a:lnTo>
                    <a:lnTo>
                      <a:pt x="917" y="10024"/>
                    </a:lnTo>
                    <a:lnTo>
                      <a:pt x="472" y="11456"/>
                    </a:lnTo>
                    <a:lnTo>
                      <a:pt x="166" y="12950"/>
                    </a:lnTo>
                    <a:lnTo>
                      <a:pt x="9" y="14495"/>
                    </a:lnTo>
                    <a:lnTo>
                      <a:pt x="0" y="15281"/>
                    </a:lnTo>
                    <a:lnTo>
                      <a:pt x="9" y="16067"/>
                    </a:lnTo>
                    <a:lnTo>
                      <a:pt x="166" y="17612"/>
                    </a:lnTo>
                    <a:lnTo>
                      <a:pt x="472" y="19105"/>
                    </a:lnTo>
                    <a:lnTo>
                      <a:pt x="917" y="20537"/>
                    </a:lnTo>
                    <a:lnTo>
                      <a:pt x="1493" y="21908"/>
                    </a:lnTo>
                    <a:lnTo>
                      <a:pt x="2200" y="23209"/>
                    </a:lnTo>
                    <a:lnTo>
                      <a:pt x="3030" y="24423"/>
                    </a:lnTo>
                    <a:lnTo>
                      <a:pt x="3964" y="25558"/>
                    </a:lnTo>
                    <a:lnTo>
                      <a:pt x="4995" y="26597"/>
                    </a:lnTo>
                    <a:lnTo>
                      <a:pt x="6130" y="27531"/>
                    </a:lnTo>
                    <a:lnTo>
                      <a:pt x="7352" y="28352"/>
                    </a:lnTo>
                    <a:lnTo>
                      <a:pt x="8644" y="29059"/>
                    </a:lnTo>
                    <a:lnTo>
                      <a:pt x="10015" y="29636"/>
                    </a:lnTo>
                    <a:lnTo>
                      <a:pt x="11456" y="30090"/>
                    </a:lnTo>
                    <a:lnTo>
                      <a:pt x="12949" y="30395"/>
                    </a:lnTo>
                    <a:lnTo>
                      <a:pt x="14486" y="30544"/>
                    </a:lnTo>
                    <a:lnTo>
                      <a:pt x="15280" y="30561"/>
                    </a:lnTo>
                    <a:lnTo>
                      <a:pt x="16066" y="30544"/>
                    </a:lnTo>
                    <a:lnTo>
                      <a:pt x="17603" y="30395"/>
                    </a:lnTo>
                    <a:lnTo>
                      <a:pt x="19096" y="30090"/>
                    </a:lnTo>
                    <a:lnTo>
                      <a:pt x="20537" y="29636"/>
                    </a:lnTo>
                    <a:lnTo>
                      <a:pt x="21908" y="29059"/>
                    </a:lnTo>
                    <a:lnTo>
                      <a:pt x="23200" y="28352"/>
                    </a:lnTo>
                    <a:lnTo>
                      <a:pt x="24422" y="27531"/>
                    </a:lnTo>
                    <a:lnTo>
                      <a:pt x="25557" y="26597"/>
                    </a:lnTo>
                    <a:lnTo>
                      <a:pt x="26588" y="25558"/>
                    </a:lnTo>
                    <a:lnTo>
                      <a:pt x="27522" y="24423"/>
                    </a:lnTo>
                    <a:lnTo>
                      <a:pt x="28352" y="23209"/>
                    </a:lnTo>
                    <a:lnTo>
                      <a:pt x="29059" y="21908"/>
                    </a:lnTo>
                    <a:lnTo>
                      <a:pt x="29635" y="20537"/>
                    </a:lnTo>
                    <a:lnTo>
                      <a:pt x="30080" y="19105"/>
                    </a:lnTo>
                    <a:lnTo>
                      <a:pt x="30386" y="17612"/>
                    </a:lnTo>
                    <a:lnTo>
                      <a:pt x="30543" y="16067"/>
                    </a:lnTo>
                    <a:lnTo>
                      <a:pt x="30561" y="15281"/>
                    </a:lnTo>
                    <a:lnTo>
                      <a:pt x="30543" y="14495"/>
                    </a:lnTo>
                    <a:lnTo>
                      <a:pt x="30386" y="12950"/>
                    </a:lnTo>
                    <a:lnTo>
                      <a:pt x="30080" y="11456"/>
                    </a:lnTo>
                    <a:lnTo>
                      <a:pt x="29635" y="10024"/>
                    </a:lnTo>
                    <a:lnTo>
                      <a:pt x="29059" y="8654"/>
                    </a:lnTo>
                    <a:lnTo>
                      <a:pt x="28352" y="7353"/>
                    </a:lnTo>
                    <a:lnTo>
                      <a:pt x="27522" y="6139"/>
                    </a:lnTo>
                    <a:lnTo>
                      <a:pt x="26588" y="5004"/>
                    </a:lnTo>
                    <a:lnTo>
                      <a:pt x="25557" y="3965"/>
                    </a:lnTo>
                    <a:lnTo>
                      <a:pt x="24422" y="3030"/>
                    </a:lnTo>
                    <a:lnTo>
                      <a:pt x="23200" y="2210"/>
                    </a:lnTo>
                    <a:lnTo>
                      <a:pt x="21908" y="1502"/>
                    </a:lnTo>
                    <a:lnTo>
                      <a:pt x="20537" y="926"/>
                    </a:lnTo>
                    <a:lnTo>
                      <a:pt x="19096" y="472"/>
                    </a:lnTo>
                    <a:lnTo>
                      <a:pt x="17603" y="166"/>
                    </a:lnTo>
                    <a:lnTo>
                      <a:pt x="16066" y="18"/>
                    </a:lnTo>
                    <a:lnTo>
                      <a:pt x="15280"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59" name="Google Shape;859;p59"/>
            <p:cNvGrpSpPr/>
            <p:nvPr/>
          </p:nvGrpSpPr>
          <p:grpSpPr>
            <a:xfrm>
              <a:off x="989818" y="4604847"/>
              <a:ext cx="1931844" cy="210801"/>
              <a:chOff x="1340225" y="2610825"/>
              <a:chExt cx="5581750" cy="609075"/>
            </a:xfrm>
          </p:grpSpPr>
          <p:sp>
            <p:nvSpPr>
              <p:cNvPr id="860" name="Google Shape;860;p59"/>
              <p:cNvSpPr/>
              <p:nvPr/>
            </p:nvSpPr>
            <p:spPr>
              <a:xfrm>
                <a:off x="3362375" y="2661450"/>
                <a:ext cx="394575" cy="412250"/>
              </a:xfrm>
              <a:custGeom>
                <a:rect b="b" l="l" r="r" t="t"/>
                <a:pathLst>
                  <a:path extrusionOk="0" h="16490" w="15783">
                    <a:moveTo>
                      <a:pt x="1" y="0"/>
                    </a:moveTo>
                    <a:lnTo>
                      <a:pt x="1" y="16489"/>
                    </a:lnTo>
                    <a:lnTo>
                      <a:pt x="2106" y="16489"/>
                    </a:lnTo>
                    <a:lnTo>
                      <a:pt x="2106" y="6708"/>
                    </a:lnTo>
                    <a:lnTo>
                      <a:pt x="2016" y="3941"/>
                    </a:lnTo>
                    <a:lnTo>
                      <a:pt x="2106" y="3941"/>
                    </a:lnTo>
                    <a:lnTo>
                      <a:pt x="7265" y="12987"/>
                    </a:lnTo>
                    <a:lnTo>
                      <a:pt x="8510" y="12987"/>
                    </a:lnTo>
                    <a:lnTo>
                      <a:pt x="13669" y="3941"/>
                    </a:lnTo>
                    <a:lnTo>
                      <a:pt x="13758" y="3941"/>
                    </a:lnTo>
                    <a:lnTo>
                      <a:pt x="13669" y="6708"/>
                    </a:lnTo>
                    <a:lnTo>
                      <a:pt x="13669" y="16489"/>
                    </a:lnTo>
                    <a:lnTo>
                      <a:pt x="15782" y="16489"/>
                    </a:lnTo>
                    <a:lnTo>
                      <a:pt x="15782" y="0"/>
                    </a:lnTo>
                    <a:lnTo>
                      <a:pt x="13669" y="0"/>
                    </a:lnTo>
                    <a:lnTo>
                      <a:pt x="7936" y="10040"/>
                    </a:lnTo>
                    <a:lnTo>
                      <a:pt x="7847" y="10040"/>
                    </a:lnTo>
                    <a:lnTo>
                      <a:pt x="211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59"/>
              <p:cNvSpPr/>
              <p:nvPr/>
            </p:nvSpPr>
            <p:spPr>
              <a:xfrm>
                <a:off x="3806400" y="2782125"/>
                <a:ext cx="251700" cy="300750"/>
              </a:xfrm>
              <a:custGeom>
                <a:rect b="b" l="l" r="r" t="t"/>
                <a:pathLst>
                  <a:path extrusionOk="0" h="12030" w="10068">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3" y="9351"/>
                    </a:lnTo>
                    <a:lnTo>
                      <a:pt x="6109" y="9718"/>
                    </a:lnTo>
                    <a:lnTo>
                      <a:pt x="5509" y="9960"/>
                    </a:lnTo>
                    <a:lnTo>
                      <a:pt x="4882" y="10086"/>
                    </a:lnTo>
                    <a:lnTo>
                      <a:pt x="4560" y="10095"/>
                    </a:lnTo>
                    <a:lnTo>
                      <a:pt x="4327" y="10086"/>
                    </a:lnTo>
                    <a:lnTo>
                      <a:pt x="3897" y="10032"/>
                    </a:lnTo>
                    <a:lnTo>
                      <a:pt x="3485" y="9907"/>
                    </a:lnTo>
                    <a:lnTo>
                      <a:pt x="3100" y="9727"/>
                    </a:lnTo>
                    <a:lnTo>
                      <a:pt x="2929" y="9611"/>
                    </a:lnTo>
                    <a:lnTo>
                      <a:pt x="2750" y="9486"/>
                    </a:lnTo>
                    <a:lnTo>
                      <a:pt x="2482" y="9199"/>
                    </a:lnTo>
                    <a:lnTo>
                      <a:pt x="2303" y="8877"/>
                    </a:lnTo>
                    <a:lnTo>
                      <a:pt x="2213" y="8509"/>
                    </a:lnTo>
                    <a:lnTo>
                      <a:pt x="2204" y="8303"/>
                    </a:lnTo>
                    <a:lnTo>
                      <a:pt x="2213" y="8079"/>
                    </a:lnTo>
                    <a:lnTo>
                      <a:pt x="2311" y="7658"/>
                    </a:lnTo>
                    <a:lnTo>
                      <a:pt x="2509" y="7264"/>
                    </a:lnTo>
                    <a:lnTo>
                      <a:pt x="2804" y="6906"/>
                    </a:lnTo>
                    <a:lnTo>
                      <a:pt x="2992" y="6736"/>
                    </a:lnTo>
                    <a:lnTo>
                      <a:pt x="3198" y="6575"/>
                    </a:lnTo>
                    <a:lnTo>
                      <a:pt x="3682" y="6324"/>
                    </a:lnTo>
                    <a:lnTo>
                      <a:pt x="4264" y="6154"/>
                    </a:lnTo>
                    <a:lnTo>
                      <a:pt x="4945" y="6073"/>
                    </a:lnTo>
                    <a:lnTo>
                      <a:pt x="5321" y="6064"/>
                    </a:lnTo>
                    <a:close/>
                    <a:moveTo>
                      <a:pt x="5043" y="1"/>
                    </a:moveTo>
                    <a:lnTo>
                      <a:pt x="4578" y="10"/>
                    </a:lnTo>
                    <a:lnTo>
                      <a:pt x="3718" y="117"/>
                    </a:lnTo>
                    <a:lnTo>
                      <a:pt x="2965" y="332"/>
                    </a:lnTo>
                    <a:lnTo>
                      <a:pt x="2294" y="654"/>
                    </a:lnTo>
                    <a:lnTo>
                      <a:pt x="1998" y="860"/>
                    </a:lnTo>
                    <a:lnTo>
                      <a:pt x="1711"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1" y="2267"/>
                    </a:lnTo>
                    <a:lnTo>
                      <a:pt x="3995" y="2105"/>
                    </a:lnTo>
                    <a:lnTo>
                      <a:pt x="4416" y="1989"/>
                    </a:lnTo>
                    <a:lnTo>
                      <a:pt x="4855" y="1935"/>
                    </a:lnTo>
                    <a:lnTo>
                      <a:pt x="5088" y="1935"/>
                    </a:lnTo>
                    <a:lnTo>
                      <a:pt x="5393" y="1944"/>
                    </a:lnTo>
                    <a:lnTo>
                      <a:pt x="5966" y="2034"/>
                    </a:lnTo>
                    <a:lnTo>
                      <a:pt x="6485" y="2222"/>
                    </a:lnTo>
                    <a:lnTo>
                      <a:pt x="6960" y="2500"/>
                    </a:lnTo>
                    <a:lnTo>
                      <a:pt x="7184" y="2688"/>
                    </a:lnTo>
                    <a:lnTo>
                      <a:pt x="7381" y="2876"/>
                    </a:lnTo>
                    <a:lnTo>
                      <a:pt x="7703" y="3315"/>
                    </a:lnTo>
                    <a:lnTo>
                      <a:pt x="7918" y="3807"/>
                    </a:lnTo>
                    <a:lnTo>
                      <a:pt x="8026" y="4371"/>
                    </a:lnTo>
                    <a:lnTo>
                      <a:pt x="8035" y="4676"/>
                    </a:lnTo>
                    <a:lnTo>
                      <a:pt x="8035" y="4998"/>
                    </a:lnTo>
                    <a:lnTo>
                      <a:pt x="7721" y="4837"/>
                    </a:lnTo>
                    <a:lnTo>
                      <a:pt x="7041" y="4577"/>
                    </a:lnTo>
                    <a:lnTo>
                      <a:pt x="6270" y="4398"/>
                    </a:lnTo>
                    <a:lnTo>
                      <a:pt x="5419" y="4318"/>
                    </a:lnTo>
                    <a:lnTo>
                      <a:pt x="4963" y="4309"/>
                    </a:lnTo>
                    <a:lnTo>
                      <a:pt x="4443" y="4318"/>
                    </a:lnTo>
                    <a:lnTo>
                      <a:pt x="3476" y="4452"/>
                    </a:lnTo>
                    <a:lnTo>
                      <a:pt x="2598" y="4712"/>
                    </a:lnTo>
                    <a:lnTo>
                      <a:pt x="1801" y="5106"/>
                    </a:lnTo>
                    <a:lnTo>
                      <a:pt x="1434" y="5357"/>
                    </a:lnTo>
                    <a:lnTo>
                      <a:pt x="1264" y="5491"/>
                    </a:lnTo>
                    <a:lnTo>
                      <a:pt x="941" y="5778"/>
                    </a:lnTo>
                    <a:lnTo>
                      <a:pt x="672" y="6091"/>
                    </a:lnTo>
                    <a:lnTo>
                      <a:pt x="449" y="6422"/>
                    </a:lnTo>
                    <a:lnTo>
                      <a:pt x="269" y="6781"/>
                    </a:lnTo>
                    <a:lnTo>
                      <a:pt x="135" y="7175"/>
                    </a:lnTo>
                    <a:lnTo>
                      <a:pt x="54" y="7578"/>
                    </a:lnTo>
                    <a:lnTo>
                      <a:pt x="10" y="8017"/>
                    </a:lnTo>
                    <a:lnTo>
                      <a:pt x="1" y="8250"/>
                    </a:lnTo>
                    <a:lnTo>
                      <a:pt x="19" y="8671"/>
                    </a:lnTo>
                    <a:lnTo>
                      <a:pt x="117" y="9253"/>
                    </a:lnTo>
                    <a:lnTo>
                      <a:pt x="234" y="9611"/>
                    </a:lnTo>
                    <a:lnTo>
                      <a:pt x="386" y="9960"/>
                    </a:lnTo>
                    <a:lnTo>
                      <a:pt x="574" y="10274"/>
                    </a:lnTo>
                    <a:lnTo>
                      <a:pt x="923" y="10722"/>
                    </a:lnTo>
                    <a:lnTo>
                      <a:pt x="1210" y="10990"/>
                    </a:lnTo>
                    <a:lnTo>
                      <a:pt x="1523" y="11241"/>
                    </a:lnTo>
                    <a:lnTo>
                      <a:pt x="2195" y="11626"/>
                    </a:lnTo>
                    <a:lnTo>
                      <a:pt x="2947" y="11895"/>
                    </a:lnTo>
                    <a:lnTo>
                      <a:pt x="3771" y="12020"/>
                    </a:lnTo>
                    <a:lnTo>
                      <a:pt x="4210" y="12029"/>
                    </a:lnTo>
                    <a:lnTo>
                      <a:pt x="4515" y="12029"/>
                    </a:lnTo>
                    <a:lnTo>
                      <a:pt x="5088" y="11967"/>
                    </a:lnTo>
                    <a:lnTo>
                      <a:pt x="5625" y="11841"/>
                    </a:lnTo>
                    <a:lnTo>
                      <a:pt x="6127" y="11662"/>
                    </a:lnTo>
                    <a:lnTo>
                      <a:pt x="6593" y="11420"/>
                    </a:lnTo>
                    <a:lnTo>
                      <a:pt x="7023" y="11116"/>
                    </a:lnTo>
                    <a:lnTo>
                      <a:pt x="7417"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8" y="1774"/>
                    </a:lnTo>
                    <a:lnTo>
                      <a:pt x="8814" y="1425"/>
                    </a:lnTo>
                    <a:lnTo>
                      <a:pt x="8635" y="1263"/>
                    </a:lnTo>
                    <a:lnTo>
                      <a:pt x="8456" y="1111"/>
                    </a:lnTo>
                    <a:lnTo>
                      <a:pt x="8071" y="834"/>
                    </a:lnTo>
                    <a:lnTo>
                      <a:pt x="7668" y="592"/>
                    </a:lnTo>
                    <a:lnTo>
                      <a:pt x="7247" y="395"/>
                    </a:lnTo>
                    <a:lnTo>
                      <a:pt x="6799" y="233"/>
                    </a:lnTo>
                    <a:lnTo>
                      <a:pt x="6324" y="117"/>
                    </a:lnTo>
                    <a:lnTo>
                      <a:pt x="5572" y="10"/>
                    </a:lnTo>
                    <a:lnTo>
                      <a:pt x="504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59"/>
              <p:cNvSpPr/>
              <p:nvPr/>
            </p:nvSpPr>
            <p:spPr>
              <a:xfrm>
                <a:off x="4114950" y="2782575"/>
                <a:ext cx="283275" cy="415600"/>
              </a:xfrm>
              <a:custGeom>
                <a:rect b="b" l="l" r="r" t="t"/>
                <a:pathLst>
                  <a:path extrusionOk="0" h="16624" w="11331">
                    <a:moveTo>
                      <a:pt x="5617" y="1926"/>
                    </a:moveTo>
                    <a:lnTo>
                      <a:pt x="5984" y="1935"/>
                    </a:lnTo>
                    <a:lnTo>
                      <a:pt x="6665" y="2078"/>
                    </a:lnTo>
                    <a:lnTo>
                      <a:pt x="7300" y="2356"/>
                    </a:lnTo>
                    <a:lnTo>
                      <a:pt x="7883" y="2777"/>
                    </a:lnTo>
                    <a:lnTo>
                      <a:pt x="8151" y="3046"/>
                    </a:lnTo>
                    <a:lnTo>
                      <a:pt x="8402" y="3332"/>
                    </a:lnTo>
                    <a:lnTo>
                      <a:pt x="8805" y="3977"/>
                    </a:lnTo>
                    <a:lnTo>
                      <a:pt x="9065" y="4712"/>
                    </a:lnTo>
                    <a:lnTo>
                      <a:pt x="9199" y="5545"/>
                    </a:lnTo>
                    <a:lnTo>
                      <a:pt x="9217" y="6001"/>
                    </a:lnTo>
                    <a:lnTo>
                      <a:pt x="9199" y="6449"/>
                    </a:lnTo>
                    <a:lnTo>
                      <a:pt x="9065" y="7282"/>
                    </a:lnTo>
                    <a:lnTo>
                      <a:pt x="8805" y="8017"/>
                    </a:lnTo>
                    <a:lnTo>
                      <a:pt x="8402" y="8670"/>
                    </a:lnTo>
                    <a:lnTo>
                      <a:pt x="8151" y="8957"/>
                    </a:lnTo>
                    <a:lnTo>
                      <a:pt x="7883" y="9226"/>
                    </a:lnTo>
                    <a:lnTo>
                      <a:pt x="7300" y="9647"/>
                    </a:lnTo>
                    <a:lnTo>
                      <a:pt x="6665" y="9924"/>
                    </a:lnTo>
                    <a:lnTo>
                      <a:pt x="5984" y="10068"/>
                    </a:lnTo>
                    <a:lnTo>
                      <a:pt x="5617" y="10077"/>
                    </a:lnTo>
                    <a:lnTo>
                      <a:pt x="5249" y="10068"/>
                    </a:lnTo>
                    <a:lnTo>
                      <a:pt x="4560" y="9924"/>
                    </a:lnTo>
                    <a:lnTo>
                      <a:pt x="3924" y="9647"/>
                    </a:lnTo>
                    <a:lnTo>
                      <a:pt x="3342" y="9235"/>
                    </a:lnTo>
                    <a:lnTo>
                      <a:pt x="3082" y="8966"/>
                    </a:lnTo>
                    <a:lnTo>
                      <a:pt x="2822" y="8688"/>
                    </a:lnTo>
                    <a:lnTo>
                      <a:pt x="2428" y="8044"/>
                    </a:lnTo>
                    <a:lnTo>
                      <a:pt x="2168" y="7300"/>
                    </a:lnTo>
                    <a:lnTo>
                      <a:pt x="2034" y="6458"/>
                    </a:lnTo>
                    <a:lnTo>
                      <a:pt x="2025" y="6001"/>
                    </a:lnTo>
                    <a:lnTo>
                      <a:pt x="2034" y="5545"/>
                    </a:lnTo>
                    <a:lnTo>
                      <a:pt x="2168" y="4712"/>
                    </a:lnTo>
                    <a:lnTo>
                      <a:pt x="2437" y="3968"/>
                    </a:lnTo>
                    <a:lnTo>
                      <a:pt x="2831" y="3323"/>
                    </a:lnTo>
                    <a:lnTo>
                      <a:pt x="3082" y="3037"/>
                    </a:lnTo>
                    <a:lnTo>
                      <a:pt x="3342" y="2768"/>
                    </a:lnTo>
                    <a:lnTo>
                      <a:pt x="3924" y="2356"/>
                    </a:lnTo>
                    <a:lnTo>
                      <a:pt x="4560" y="2078"/>
                    </a:lnTo>
                    <a:lnTo>
                      <a:pt x="5249" y="1935"/>
                    </a:lnTo>
                    <a:lnTo>
                      <a:pt x="5617" y="1926"/>
                    </a:lnTo>
                    <a:close/>
                    <a:moveTo>
                      <a:pt x="5966" y="1"/>
                    </a:moveTo>
                    <a:lnTo>
                      <a:pt x="5643" y="9"/>
                    </a:lnTo>
                    <a:lnTo>
                      <a:pt x="5034" y="72"/>
                    </a:lnTo>
                    <a:lnTo>
                      <a:pt x="4452" y="207"/>
                    </a:lnTo>
                    <a:lnTo>
                      <a:pt x="3906" y="413"/>
                    </a:lnTo>
                    <a:lnTo>
                      <a:pt x="3646" y="547"/>
                    </a:lnTo>
                    <a:lnTo>
                      <a:pt x="3395" y="690"/>
                    </a:lnTo>
                    <a:lnTo>
                      <a:pt x="2948" y="995"/>
                    </a:lnTo>
                    <a:lnTo>
                      <a:pt x="2562" y="1344"/>
                    </a:lnTo>
                    <a:lnTo>
                      <a:pt x="2249" y="1720"/>
                    </a:lnTo>
                    <a:lnTo>
                      <a:pt x="2115" y="1926"/>
                    </a:lnTo>
                    <a:lnTo>
                      <a:pt x="2025" y="1926"/>
                    </a:lnTo>
                    <a:lnTo>
                      <a:pt x="2025" y="359"/>
                    </a:lnTo>
                    <a:lnTo>
                      <a:pt x="1" y="359"/>
                    </a:lnTo>
                    <a:lnTo>
                      <a:pt x="1" y="16624"/>
                    </a:lnTo>
                    <a:lnTo>
                      <a:pt x="2115" y="16624"/>
                    </a:lnTo>
                    <a:lnTo>
                      <a:pt x="2115" y="11653"/>
                    </a:lnTo>
                    <a:lnTo>
                      <a:pt x="2025" y="10086"/>
                    </a:lnTo>
                    <a:lnTo>
                      <a:pt x="2115" y="10086"/>
                    </a:lnTo>
                    <a:lnTo>
                      <a:pt x="2249" y="10292"/>
                    </a:lnTo>
                    <a:lnTo>
                      <a:pt x="2562" y="10668"/>
                    </a:lnTo>
                    <a:lnTo>
                      <a:pt x="2948" y="11017"/>
                    </a:lnTo>
                    <a:lnTo>
                      <a:pt x="3395" y="11322"/>
                    </a:lnTo>
                    <a:lnTo>
                      <a:pt x="3646" y="11465"/>
                    </a:lnTo>
                    <a:lnTo>
                      <a:pt x="3906" y="11599"/>
                    </a:lnTo>
                    <a:lnTo>
                      <a:pt x="4452" y="11805"/>
                    </a:lnTo>
                    <a:lnTo>
                      <a:pt x="5034" y="11940"/>
                    </a:lnTo>
                    <a:lnTo>
                      <a:pt x="5643" y="12011"/>
                    </a:lnTo>
                    <a:lnTo>
                      <a:pt x="6235" y="12011"/>
                    </a:lnTo>
                    <a:lnTo>
                      <a:pt x="6763" y="11958"/>
                    </a:lnTo>
                    <a:lnTo>
                      <a:pt x="7274" y="11850"/>
                    </a:lnTo>
                    <a:lnTo>
                      <a:pt x="7766" y="11680"/>
                    </a:lnTo>
                    <a:lnTo>
                      <a:pt x="8232" y="11465"/>
                    </a:lnTo>
                    <a:lnTo>
                      <a:pt x="8689" y="11205"/>
                    </a:lnTo>
                    <a:lnTo>
                      <a:pt x="9119" y="10883"/>
                    </a:lnTo>
                    <a:lnTo>
                      <a:pt x="9540" y="10507"/>
                    </a:lnTo>
                    <a:lnTo>
                      <a:pt x="9737" y="10301"/>
                    </a:lnTo>
                    <a:lnTo>
                      <a:pt x="9934" y="10086"/>
                    </a:lnTo>
                    <a:lnTo>
                      <a:pt x="10283" y="9629"/>
                    </a:lnTo>
                    <a:lnTo>
                      <a:pt x="10579" y="9145"/>
                    </a:lnTo>
                    <a:lnTo>
                      <a:pt x="10829" y="8635"/>
                    </a:lnTo>
                    <a:lnTo>
                      <a:pt x="11026" y="8097"/>
                    </a:lnTo>
                    <a:lnTo>
                      <a:pt x="11179" y="7533"/>
                    </a:lnTo>
                    <a:lnTo>
                      <a:pt x="11277" y="6951"/>
                    </a:lnTo>
                    <a:lnTo>
                      <a:pt x="11322" y="6333"/>
                    </a:lnTo>
                    <a:lnTo>
                      <a:pt x="11331" y="6010"/>
                    </a:lnTo>
                    <a:lnTo>
                      <a:pt x="11322" y="5697"/>
                    </a:lnTo>
                    <a:lnTo>
                      <a:pt x="11277" y="5079"/>
                    </a:lnTo>
                    <a:lnTo>
                      <a:pt x="11179" y="4488"/>
                    </a:lnTo>
                    <a:lnTo>
                      <a:pt x="11026" y="3932"/>
                    </a:lnTo>
                    <a:lnTo>
                      <a:pt x="10829" y="3395"/>
                    </a:lnTo>
                    <a:lnTo>
                      <a:pt x="10579" y="2885"/>
                    </a:lnTo>
                    <a:lnTo>
                      <a:pt x="10283" y="2401"/>
                    </a:lnTo>
                    <a:lnTo>
                      <a:pt x="9934" y="1944"/>
                    </a:lnTo>
                    <a:lnTo>
                      <a:pt x="9737" y="1729"/>
                    </a:lnTo>
                    <a:lnTo>
                      <a:pt x="9540" y="1514"/>
                    </a:lnTo>
                    <a:lnTo>
                      <a:pt x="9128" y="1138"/>
                    </a:lnTo>
                    <a:lnTo>
                      <a:pt x="8689" y="816"/>
                    </a:lnTo>
                    <a:lnTo>
                      <a:pt x="8241" y="538"/>
                    </a:lnTo>
                    <a:lnTo>
                      <a:pt x="7766" y="323"/>
                    </a:lnTo>
                    <a:lnTo>
                      <a:pt x="7274" y="162"/>
                    </a:lnTo>
                    <a:lnTo>
                      <a:pt x="6763" y="54"/>
                    </a:lnTo>
                    <a:lnTo>
                      <a:pt x="62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59"/>
              <p:cNvSpPr/>
              <p:nvPr/>
            </p:nvSpPr>
            <p:spPr>
              <a:xfrm>
                <a:off x="4425300" y="2782350"/>
                <a:ext cx="234925" cy="300525"/>
              </a:xfrm>
              <a:custGeom>
                <a:rect b="b" l="l" r="r" t="t"/>
                <a:pathLst>
                  <a:path extrusionOk="0" h="12021" w="9397">
                    <a:moveTo>
                      <a:pt x="4846" y="1"/>
                    </a:moveTo>
                    <a:lnTo>
                      <a:pt x="4398" y="10"/>
                    </a:lnTo>
                    <a:lnTo>
                      <a:pt x="3547" y="126"/>
                    </a:lnTo>
                    <a:lnTo>
                      <a:pt x="2759" y="350"/>
                    </a:lnTo>
                    <a:lnTo>
                      <a:pt x="2043" y="699"/>
                    </a:lnTo>
                    <a:lnTo>
                      <a:pt x="1702" y="932"/>
                    </a:lnTo>
                    <a:lnTo>
                      <a:pt x="1389" y="1165"/>
                    </a:lnTo>
                    <a:lnTo>
                      <a:pt x="1004" y="1568"/>
                    </a:lnTo>
                    <a:lnTo>
                      <a:pt x="798" y="1855"/>
                    </a:lnTo>
                    <a:lnTo>
                      <a:pt x="628" y="2159"/>
                    </a:lnTo>
                    <a:lnTo>
                      <a:pt x="511" y="2482"/>
                    </a:lnTo>
                    <a:lnTo>
                      <a:pt x="422" y="2813"/>
                    </a:lnTo>
                    <a:lnTo>
                      <a:pt x="386" y="3171"/>
                    </a:lnTo>
                    <a:lnTo>
                      <a:pt x="386" y="3359"/>
                    </a:lnTo>
                    <a:lnTo>
                      <a:pt x="395" y="3682"/>
                    </a:lnTo>
                    <a:lnTo>
                      <a:pt x="511" y="4264"/>
                    </a:lnTo>
                    <a:lnTo>
                      <a:pt x="753" y="4783"/>
                    </a:lnTo>
                    <a:lnTo>
                      <a:pt x="1111" y="5240"/>
                    </a:lnTo>
                    <a:lnTo>
                      <a:pt x="1344" y="5437"/>
                    </a:lnTo>
                    <a:lnTo>
                      <a:pt x="1586" y="5625"/>
                    </a:lnTo>
                    <a:lnTo>
                      <a:pt x="2088" y="5957"/>
                    </a:lnTo>
                    <a:lnTo>
                      <a:pt x="2598" y="6216"/>
                    </a:lnTo>
                    <a:lnTo>
                      <a:pt x="3126" y="6422"/>
                    </a:lnTo>
                    <a:lnTo>
                      <a:pt x="3395" y="6494"/>
                    </a:lnTo>
                    <a:lnTo>
                      <a:pt x="5679" y="7040"/>
                    </a:lnTo>
                    <a:lnTo>
                      <a:pt x="6046" y="7148"/>
                    </a:lnTo>
                    <a:lnTo>
                      <a:pt x="6494" y="7354"/>
                    </a:lnTo>
                    <a:lnTo>
                      <a:pt x="6736" y="7524"/>
                    </a:lnTo>
                    <a:lnTo>
                      <a:pt x="6924" y="7712"/>
                    </a:lnTo>
                    <a:lnTo>
                      <a:pt x="7076" y="7918"/>
                    </a:lnTo>
                    <a:lnTo>
                      <a:pt x="7166" y="8151"/>
                    </a:lnTo>
                    <a:lnTo>
                      <a:pt x="7220" y="8402"/>
                    </a:lnTo>
                    <a:lnTo>
                      <a:pt x="7220" y="8536"/>
                    </a:lnTo>
                    <a:lnTo>
                      <a:pt x="7220" y="8715"/>
                    </a:lnTo>
                    <a:lnTo>
                      <a:pt x="7139" y="9038"/>
                    </a:lnTo>
                    <a:lnTo>
                      <a:pt x="6978" y="9333"/>
                    </a:lnTo>
                    <a:lnTo>
                      <a:pt x="6736" y="9584"/>
                    </a:lnTo>
                    <a:lnTo>
                      <a:pt x="6584" y="9692"/>
                    </a:lnTo>
                    <a:lnTo>
                      <a:pt x="6422" y="9799"/>
                    </a:lnTo>
                    <a:lnTo>
                      <a:pt x="6055" y="9960"/>
                    </a:lnTo>
                    <a:lnTo>
                      <a:pt x="5652" y="10068"/>
                    </a:lnTo>
                    <a:lnTo>
                      <a:pt x="5204" y="10121"/>
                    </a:lnTo>
                    <a:lnTo>
                      <a:pt x="4963" y="10130"/>
                    </a:lnTo>
                    <a:lnTo>
                      <a:pt x="4694" y="10121"/>
                    </a:lnTo>
                    <a:lnTo>
                      <a:pt x="4192" y="10059"/>
                    </a:lnTo>
                    <a:lnTo>
                      <a:pt x="3727" y="9924"/>
                    </a:lnTo>
                    <a:lnTo>
                      <a:pt x="3306" y="9727"/>
                    </a:lnTo>
                    <a:lnTo>
                      <a:pt x="2920" y="9468"/>
                    </a:lnTo>
                    <a:lnTo>
                      <a:pt x="2571" y="9136"/>
                    </a:lnTo>
                    <a:lnTo>
                      <a:pt x="2267" y="8733"/>
                    </a:lnTo>
                    <a:lnTo>
                      <a:pt x="2007" y="8276"/>
                    </a:lnTo>
                    <a:lnTo>
                      <a:pt x="1890" y="8017"/>
                    </a:lnTo>
                    <a:lnTo>
                      <a:pt x="1" y="8796"/>
                    </a:lnTo>
                    <a:lnTo>
                      <a:pt x="153" y="9145"/>
                    </a:lnTo>
                    <a:lnTo>
                      <a:pt x="520" y="9772"/>
                    </a:lnTo>
                    <a:lnTo>
                      <a:pt x="968" y="10354"/>
                    </a:lnTo>
                    <a:lnTo>
                      <a:pt x="1505" y="10865"/>
                    </a:lnTo>
                    <a:lnTo>
                      <a:pt x="1801" y="11107"/>
                    </a:lnTo>
                    <a:lnTo>
                      <a:pt x="2123" y="11322"/>
                    </a:lnTo>
                    <a:lnTo>
                      <a:pt x="2822" y="11671"/>
                    </a:lnTo>
                    <a:lnTo>
                      <a:pt x="3601" y="11895"/>
                    </a:lnTo>
                    <a:lnTo>
                      <a:pt x="4461" y="12011"/>
                    </a:lnTo>
                    <a:lnTo>
                      <a:pt x="4927" y="12020"/>
                    </a:lnTo>
                    <a:lnTo>
                      <a:pt x="5410" y="12011"/>
                    </a:lnTo>
                    <a:lnTo>
                      <a:pt x="6306" y="11886"/>
                    </a:lnTo>
                    <a:lnTo>
                      <a:pt x="7112" y="11626"/>
                    </a:lnTo>
                    <a:lnTo>
                      <a:pt x="7829" y="11241"/>
                    </a:lnTo>
                    <a:lnTo>
                      <a:pt x="8151" y="11008"/>
                    </a:lnTo>
                    <a:lnTo>
                      <a:pt x="8447" y="10748"/>
                    </a:lnTo>
                    <a:lnTo>
                      <a:pt x="8912" y="10175"/>
                    </a:lnTo>
                    <a:lnTo>
                      <a:pt x="9154" y="9709"/>
                    </a:lnTo>
                    <a:lnTo>
                      <a:pt x="9271" y="9378"/>
                    </a:lnTo>
                    <a:lnTo>
                      <a:pt x="9378" y="8850"/>
                    </a:lnTo>
                    <a:lnTo>
                      <a:pt x="9396" y="8473"/>
                    </a:lnTo>
                    <a:lnTo>
                      <a:pt x="9387" y="8196"/>
                    </a:lnTo>
                    <a:lnTo>
                      <a:pt x="9289" y="7658"/>
                    </a:lnTo>
                    <a:lnTo>
                      <a:pt x="9100" y="7148"/>
                    </a:lnTo>
                    <a:lnTo>
                      <a:pt x="8814" y="6673"/>
                    </a:lnTo>
                    <a:lnTo>
                      <a:pt x="8635" y="6449"/>
                    </a:lnTo>
                    <a:lnTo>
                      <a:pt x="8438" y="6225"/>
                    </a:lnTo>
                    <a:lnTo>
                      <a:pt x="7954" y="5849"/>
                    </a:lnTo>
                    <a:lnTo>
                      <a:pt x="7363" y="5536"/>
                    </a:lnTo>
                    <a:lnTo>
                      <a:pt x="6673" y="5276"/>
                    </a:lnTo>
                    <a:lnTo>
                      <a:pt x="6279" y="5177"/>
                    </a:lnTo>
                    <a:lnTo>
                      <a:pt x="4040" y="4658"/>
                    </a:lnTo>
                    <a:lnTo>
                      <a:pt x="3682" y="4568"/>
                    </a:lnTo>
                    <a:lnTo>
                      <a:pt x="3118" y="4318"/>
                    </a:lnTo>
                    <a:lnTo>
                      <a:pt x="2831" y="4076"/>
                    </a:lnTo>
                    <a:lnTo>
                      <a:pt x="2688" y="3897"/>
                    </a:lnTo>
                    <a:lnTo>
                      <a:pt x="2589" y="3691"/>
                    </a:lnTo>
                    <a:lnTo>
                      <a:pt x="2544" y="3467"/>
                    </a:lnTo>
                    <a:lnTo>
                      <a:pt x="2544" y="3350"/>
                    </a:lnTo>
                    <a:lnTo>
                      <a:pt x="2553" y="3180"/>
                    </a:lnTo>
                    <a:lnTo>
                      <a:pt x="2634" y="2876"/>
                    </a:lnTo>
                    <a:lnTo>
                      <a:pt x="2795" y="2616"/>
                    </a:lnTo>
                    <a:lnTo>
                      <a:pt x="3037" y="2383"/>
                    </a:lnTo>
                    <a:lnTo>
                      <a:pt x="3189" y="2285"/>
                    </a:lnTo>
                    <a:lnTo>
                      <a:pt x="3350" y="2186"/>
                    </a:lnTo>
                    <a:lnTo>
                      <a:pt x="3718" y="2043"/>
                    </a:lnTo>
                    <a:lnTo>
                      <a:pt x="4112" y="1944"/>
                    </a:lnTo>
                    <a:lnTo>
                      <a:pt x="4551" y="1890"/>
                    </a:lnTo>
                    <a:lnTo>
                      <a:pt x="5025" y="1890"/>
                    </a:lnTo>
                    <a:lnTo>
                      <a:pt x="5464" y="1944"/>
                    </a:lnTo>
                    <a:lnTo>
                      <a:pt x="5876" y="2034"/>
                    </a:lnTo>
                    <a:lnTo>
                      <a:pt x="6234" y="2177"/>
                    </a:lnTo>
                    <a:lnTo>
                      <a:pt x="6557" y="2365"/>
                    </a:lnTo>
                    <a:lnTo>
                      <a:pt x="6834" y="2598"/>
                    </a:lnTo>
                    <a:lnTo>
                      <a:pt x="7076" y="2885"/>
                    </a:lnTo>
                    <a:lnTo>
                      <a:pt x="7273" y="3207"/>
                    </a:lnTo>
                    <a:lnTo>
                      <a:pt x="7354" y="3395"/>
                    </a:lnTo>
                    <a:lnTo>
                      <a:pt x="9208" y="2634"/>
                    </a:lnTo>
                    <a:lnTo>
                      <a:pt x="9074" y="2320"/>
                    </a:lnTo>
                    <a:lnTo>
                      <a:pt x="8733" y="1756"/>
                    </a:lnTo>
                    <a:lnTo>
                      <a:pt x="8312" y="1263"/>
                    </a:lnTo>
                    <a:lnTo>
                      <a:pt x="7811" y="851"/>
                    </a:lnTo>
                    <a:lnTo>
                      <a:pt x="7524" y="681"/>
                    </a:lnTo>
                    <a:lnTo>
                      <a:pt x="7229" y="520"/>
                    </a:lnTo>
                    <a:lnTo>
                      <a:pt x="6602" y="260"/>
                    </a:lnTo>
                    <a:lnTo>
                      <a:pt x="5930" y="90"/>
                    </a:lnTo>
                    <a:lnTo>
                      <a:pt x="5222" y="10"/>
                    </a:lnTo>
                    <a:lnTo>
                      <a:pt x="484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59"/>
              <p:cNvSpPr/>
              <p:nvPr/>
            </p:nvSpPr>
            <p:spPr>
              <a:xfrm>
                <a:off x="4841550" y="2661450"/>
                <a:ext cx="269625" cy="412250"/>
              </a:xfrm>
              <a:custGeom>
                <a:rect b="b" l="l" r="r" t="t"/>
                <a:pathLst>
                  <a:path extrusionOk="0" h="16490" w="10785">
                    <a:moveTo>
                      <a:pt x="5661" y="2024"/>
                    </a:moveTo>
                    <a:lnTo>
                      <a:pt x="5993" y="2033"/>
                    </a:lnTo>
                    <a:lnTo>
                      <a:pt x="6593" y="2150"/>
                    </a:lnTo>
                    <a:lnTo>
                      <a:pt x="7121" y="2374"/>
                    </a:lnTo>
                    <a:lnTo>
                      <a:pt x="7596" y="2705"/>
                    </a:lnTo>
                    <a:lnTo>
                      <a:pt x="7802" y="2920"/>
                    </a:lnTo>
                    <a:lnTo>
                      <a:pt x="7999" y="3153"/>
                    </a:lnTo>
                    <a:lnTo>
                      <a:pt x="8295" y="3618"/>
                    </a:lnTo>
                    <a:lnTo>
                      <a:pt x="8501" y="4120"/>
                    </a:lnTo>
                    <a:lnTo>
                      <a:pt x="8599" y="4631"/>
                    </a:lnTo>
                    <a:lnTo>
                      <a:pt x="8608" y="4899"/>
                    </a:lnTo>
                    <a:lnTo>
                      <a:pt x="8599" y="5168"/>
                    </a:lnTo>
                    <a:lnTo>
                      <a:pt x="8501" y="5696"/>
                    </a:lnTo>
                    <a:lnTo>
                      <a:pt x="8295" y="6189"/>
                    </a:lnTo>
                    <a:lnTo>
                      <a:pt x="7999" y="6655"/>
                    </a:lnTo>
                    <a:lnTo>
                      <a:pt x="7802" y="6888"/>
                    </a:lnTo>
                    <a:lnTo>
                      <a:pt x="7596" y="7094"/>
                    </a:lnTo>
                    <a:lnTo>
                      <a:pt x="7130" y="7434"/>
                    </a:lnTo>
                    <a:lnTo>
                      <a:pt x="6593" y="7658"/>
                    </a:lnTo>
                    <a:lnTo>
                      <a:pt x="5993" y="7765"/>
                    </a:lnTo>
                    <a:lnTo>
                      <a:pt x="5661" y="7783"/>
                    </a:lnTo>
                    <a:lnTo>
                      <a:pt x="2115" y="7783"/>
                    </a:lnTo>
                    <a:lnTo>
                      <a:pt x="2115" y="2024"/>
                    </a:lnTo>
                    <a:close/>
                    <a:moveTo>
                      <a:pt x="1" y="0"/>
                    </a:moveTo>
                    <a:lnTo>
                      <a:pt x="1" y="16489"/>
                    </a:lnTo>
                    <a:lnTo>
                      <a:pt x="2115" y="16489"/>
                    </a:lnTo>
                    <a:lnTo>
                      <a:pt x="2115" y="9807"/>
                    </a:lnTo>
                    <a:lnTo>
                      <a:pt x="5617" y="9807"/>
                    </a:lnTo>
                    <a:lnTo>
                      <a:pt x="5876" y="9799"/>
                    </a:lnTo>
                    <a:lnTo>
                      <a:pt x="6387" y="9763"/>
                    </a:lnTo>
                    <a:lnTo>
                      <a:pt x="6880" y="9673"/>
                    </a:lnTo>
                    <a:lnTo>
                      <a:pt x="7345" y="9539"/>
                    </a:lnTo>
                    <a:lnTo>
                      <a:pt x="7802" y="9369"/>
                    </a:lnTo>
                    <a:lnTo>
                      <a:pt x="8232" y="9154"/>
                    </a:lnTo>
                    <a:lnTo>
                      <a:pt x="8653" y="8894"/>
                    </a:lnTo>
                    <a:lnTo>
                      <a:pt x="9056" y="8589"/>
                    </a:lnTo>
                    <a:lnTo>
                      <a:pt x="9244" y="8419"/>
                    </a:lnTo>
                    <a:lnTo>
                      <a:pt x="9432" y="8240"/>
                    </a:lnTo>
                    <a:lnTo>
                      <a:pt x="9772" y="7873"/>
                    </a:lnTo>
                    <a:lnTo>
                      <a:pt x="10059" y="7479"/>
                    </a:lnTo>
                    <a:lnTo>
                      <a:pt x="10292" y="7058"/>
                    </a:lnTo>
                    <a:lnTo>
                      <a:pt x="10489" y="6619"/>
                    </a:lnTo>
                    <a:lnTo>
                      <a:pt x="10632" y="6153"/>
                    </a:lnTo>
                    <a:lnTo>
                      <a:pt x="10731" y="5670"/>
                    </a:lnTo>
                    <a:lnTo>
                      <a:pt x="10776" y="5168"/>
                    </a:lnTo>
                    <a:lnTo>
                      <a:pt x="10785" y="4899"/>
                    </a:lnTo>
                    <a:lnTo>
                      <a:pt x="10776" y="4640"/>
                    </a:lnTo>
                    <a:lnTo>
                      <a:pt x="10731" y="4129"/>
                    </a:lnTo>
                    <a:lnTo>
                      <a:pt x="10632" y="3645"/>
                    </a:lnTo>
                    <a:lnTo>
                      <a:pt x="10489" y="3189"/>
                    </a:lnTo>
                    <a:lnTo>
                      <a:pt x="10292" y="2750"/>
                    </a:lnTo>
                    <a:lnTo>
                      <a:pt x="10059" y="2329"/>
                    </a:lnTo>
                    <a:lnTo>
                      <a:pt x="9772" y="1935"/>
                    </a:lnTo>
                    <a:lnTo>
                      <a:pt x="9432" y="1558"/>
                    </a:lnTo>
                    <a:lnTo>
                      <a:pt x="9244" y="1388"/>
                    </a:lnTo>
                    <a:lnTo>
                      <a:pt x="9056" y="1218"/>
                    </a:lnTo>
                    <a:lnTo>
                      <a:pt x="8653" y="914"/>
                    </a:lnTo>
                    <a:lnTo>
                      <a:pt x="8232" y="654"/>
                    </a:lnTo>
                    <a:lnTo>
                      <a:pt x="7802" y="430"/>
                    </a:lnTo>
                    <a:lnTo>
                      <a:pt x="7345" y="260"/>
                    </a:lnTo>
                    <a:lnTo>
                      <a:pt x="6880" y="134"/>
                    </a:lnTo>
                    <a:lnTo>
                      <a:pt x="6387" y="45"/>
                    </a:lnTo>
                    <a:lnTo>
                      <a:pt x="587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59"/>
              <p:cNvSpPr/>
              <p:nvPr/>
            </p:nvSpPr>
            <p:spPr>
              <a:xfrm>
                <a:off x="5159975" y="2661450"/>
                <a:ext cx="53075" cy="412250"/>
              </a:xfrm>
              <a:custGeom>
                <a:rect b="b" l="l" r="r" t="t"/>
                <a:pathLst>
                  <a:path extrusionOk="0" h="16490" w="2123">
                    <a:moveTo>
                      <a:pt x="0" y="0"/>
                    </a:moveTo>
                    <a:lnTo>
                      <a:pt x="0" y="16489"/>
                    </a:lnTo>
                    <a:lnTo>
                      <a:pt x="2123" y="16489"/>
                    </a:lnTo>
                    <a:lnTo>
                      <a:pt x="21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59"/>
              <p:cNvSpPr/>
              <p:nvPr/>
            </p:nvSpPr>
            <p:spPr>
              <a:xfrm>
                <a:off x="5258475" y="2782125"/>
                <a:ext cx="251725" cy="300750"/>
              </a:xfrm>
              <a:custGeom>
                <a:rect b="b" l="l" r="r" t="t"/>
                <a:pathLst>
                  <a:path extrusionOk="0" h="12030" w="10069">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4" y="9351"/>
                    </a:lnTo>
                    <a:lnTo>
                      <a:pt x="6109" y="9718"/>
                    </a:lnTo>
                    <a:lnTo>
                      <a:pt x="5509" y="9960"/>
                    </a:lnTo>
                    <a:lnTo>
                      <a:pt x="4882" y="10086"/>
                    </a:lnTo>
                    <a:lnTo>
                      <a:pt x="4560" y="10095"/>
                    </a:lnTo>
                    <a:lnTo>
                      <a:pt x="4327" y="10086"/>
                    </a:lnTo>
                    <a:lnTo>
                      <a:pt x="3897" y="10032"/>
                    </a:lnTo>
                    <a:lnTo>
                      <a:pt x="3485" y="9907"/>
                    </a:lnTo>
                    <a:lnTo>
                      <a:pt x="3100" y="9727"/>
                    </a:lnTo>
                    <a:lnTo>
                      <a:pt x="2930" y="9611"/>
                    </a:lnTo>
                    <a:lnTo>
                      <a:pt x="2751" y="9486"/>
                    </a:lnTo>
                    <a:lnTo>
                      <a:pt x="2482" y="9199"/>
                    </a:lnTo>
                    <a:lnTo>
                      <a:pt x="2303" y="8877"/>
                    </a:lnTo>
                    <a:lnTo>
                      <a:pt x="2213" y="8509"/>
                    </a:lnTo>
                    <a:lnTo>
                      <a:pt x="2213" y="8303"/>
                    </a:lnTo>
                    <a:lnTo>
                      <a:pt x="2213" y="8079"/>
                    </a:lnTo>
                    <a:lnTo>
                      <a:pt x="2312" y="7658"/>
                    </a:lnTo>
                    <a:lnTo>
                      <a:pt x="2509" y="7264"/>
                    </a:lnTo>
                    <a:lnTo>
                      <a:pt x="2804" y="6906"/>
                    </a:lnTo>
                    <a:lnTo>
                      <a:pt x="2992" y="6736"/>
                    </a:lnTo>
                    <a:lnTo>
                      <a:pt x="3198" y="6575"/>
                    </a:lnTo>
                    <a:lnTo>
                      <a:pt x="3682" y="6324"/>
                    </a:lnTo>
                    <a:lnTo>
                      <a:pt x="4264" y="6154"/>
                    </a:lnTo>
                    <a:lnTo>
                      <a:pt x="4945" y="6073"/>
                    </a:lnTo>
                    <a:lnTo>
                      <a:pt x="5321" y="6064"/>
                    </a:lnTo>
                    <a:close/>
                    <a:moveTo>
                      <a:pt x="5044" y="1"/>
                    </a:moveTo>
                    <a:lnTo>
                      <a:pt x="4578" y="10"/>
                    </a:lnTo>
                    <a:lnTo>
                      <a:pt x="3718" y="117"/>
                    </a:lnTo>
                    <a:lnTo>
                      <a:pt x="2966" y="332"/>
                    </a:lnTo>
                    <a:lnTo>
                      <a:pt x="2294" y="654"/>
                    </a:lnTo>
                    <a:lnTo>
                      <a:pt x="1998" y="860"/>
                    </a:lnTo>
                    <a:lnTo>
                      <a:pt x="1712"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2" y="2267"/>
                    </a:lnTo>
                    <a:lnTo>
                      <a:pt x="3996" y="2105"/>
                    </a:lnTo>
                    <a:lnTo>
                      <a:pt x="4417" y="1989"/>
                    </a:lnTo>
                    <a:lnTo>
                      <a:pt x="4855" y="1935"/>
                    </a:lnTo>
                    <a:lnTo>
                      <a:pt x="5088" y="1935"/>
                    </a:lnTo>
                    <a:lnTo>
                      <a:pt x="5393" y="1944"/>
                    </a:lnTo>
                    <a:lnTo>
                      <a:pt x="5966" y="2034"/>
                    </a:lnTo>
                    <a:lnTo>
                      <a:pt x="6486" y="2222"/>
                    </a:lnTo>
                    <a:lnTo>
                      <a:pt x="6960" y="2500"/>
                    </a:lnTo>
                    <a:lnTo>
                      <a:pt x="7184" y="2688"/>
                    </a:lnTo>
                    <a:lnTo>
                      <a:pt x="7381" y="2876"/>
                    </a:lnTo>
                    <a:lnTo>
                      <a:pt x="7704" y="3315"/>
                    </a:lnTo>
                    <a:lnTo>
                      <a:pt x="7919" y="3807"/>
                    </a:lnTo>
                    <a:lnTo>
                      <a:pt x="8026" y="4371"/>
                    </a:lnTo>
                    <a:lnTo>
                      <a:pt x="8035" y="4676"/>
                    </a:lnTo>
                    <a:lnTo>
                      <a:pt x="8035" y="4998"/>
                    </a:lnTo>
                    <a:lnTo>
                      <a:pt x="7722" y="4837"/>
                    </a:lnTo>
                    <a:lnTo>
                      <a:pt x="7041" y="4577"/>
                    </a:lnTo>
                    <a:lnTo>
                      <a:pt x="6271" y="4398"/>
                    </a:lnTo>
                    <a:lnTo>
                      <a:pt x="5420" y="4318"/>
                    </a:lnTo>
                    <a:lnTo>
                      <a:pt x="4963" y="4309"/>
                    </a:lnTo>
                    <a:lnTo>
                      <a:pt x="4443" y="4318"/>
                    </a:lnTo>
                    <a:lnTo>
                      <a:pt x="3476" y="4452"/>
                    </a:lnTo>
                    <a:lnTo>
                      <a:pt x="2598" y="4712"/>
                    </a:lnTo>
                    <a:lnTo>
                      <a:pt x="1801" y="5106"/>
                    </a:lnTo>
                    <a:lnTo>
                      <a:pt x="1434" y="5357"/>
                    </a:lnTo>
                    <a:lnTo>
                      <a:pt x="1264" y="5491"/>
                    </a:lnTo>
                    <a:lnTo>
                      <a:pt x="941" y="5778"/>
                    </a:lnTo>
                    <a:lnTo>
                      <a:pt x="673" y="6091"/>
                    </a:lnTo>
                    <a:lnTo>
                      <a:pt x="449" y="6422"/>
                    </a:lnTo>
                    <a:lnTo>
                      <a:pt x="270" y="6781"/>
                    </a:lnTo>
                    <a:lnTo>
                      <a:pt x="135" y="7175"/>
                    </a:lnTo>
                    <a:lnTo>
                      <a:pt x="55" y="7578"/>
                    </a:lnTo>
                    <a:lnTo>
                      <a:pt x="10" y="8017"/>
                    </a:lnTo>
                    <a:lnTo>
                      <a:pt x="1" y="8250"/>
                    </a:lnTo>
                    <a:lnTo>
                      <a:pt x="19" y="8671"/>
                    </a:lnTo>
                    <a:lnTo>
                      <a:pt x="117" y="9253"/>
                    </a:lnTo>
                    <a:lnTo>
                      <a:pt x="234" y="9611"/>
                    </a:lnTo>
                    <a:lnTo>
                      <a:pt x="386" y="9960"/>
                    </a:lnTo>
                    <a:lnTo>
                      <a:pt x="574" y="10274"/>
                    </a:lnTo>
                    <a:lnTo>
                      <a:pt x="924" y="10722"/>
                    </a:lnTo>
                    <a:lnTo>
                      <a:pt x="1210" y="10990"/>
                    </a:lnTo>
                    <a:lnTo>
                      <a:pt x="1524" y="11241"/>
                    </a:lnTo>
                    <a:lnTo>
                      <a:pt x="2195" y="11626"/>
                    </a:lnTo>
                    <a:lnTo>
                      <a:pt x="2948" y="11895"/>
                    </a:lnTo>
                    <a:lnTo>
                      <a:pt x="3772" y="12020"/>
                    </a:lnTo>
                    <a:lnTo>
                      <a:pt x="4211" y="12029"/>
                    </a:lnTo>
                    <a:lnTo>
                      <a:pt x="4515" y="12029"/>
                    </a:lnTo>
                    <a:lnTo>
                      <a:pt x="5088" y="11967"/>
                    </a:lnTo>
                    <a:lnTo>
                      <a:pt x="5626" y="11841"/>
                    </a:lnTo>
                    <a:lnTo>
                      <a:pt x="6127" y="11662"/>
                    </a:lnTo>
                    <a:lnTo>
                      <a:pt x="6593" y="11420"/>
                    </a:lnTo>
                    <a:lnTo>
                      <a:pt x="7023" y="11116"/>
                    </a:lnTo>
                    <a:lnTo>
                      <a:pt x="7426"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9" y="1774"/>
                    </a:lnTo>
                    <a:lnTo>
                      <a:pt x="8814" y="1425"/>
                    </a:lnTo>
                    <a:lnTo>
                      <a:pt x="8635" y="1263"/>
                    </a:lnTo>
                    <a:lnTo>
                      <a:pt x="8456" y="1111"/>
                    </a:lnTo>
                    <a:lnTo>
                      <a:pt x="8071" y="834"/>
                    </a:lnTo>
                    <a:lnTo>
                      <a:pt x="7668" y="592"/>
                    </a:lnTo>
                    <a:lnTo>
                      <a:pt x="7247" y="395"/>
                    </a:lnTo>
                    <a:lnTo>
                      <a:pt x="6799" y="233"/>
                    </a:lnTo>
                    <a:lnTo>
                      <a:pt x="6324" y="117"/>
                    </a:lnTo>
                    <a:lnTo>
                      <a:pt x="5572" y="10"/>
                    </a:lnTo>
                    <a:lnTo>
                      <a:pt x="504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59"/>
              <p:cNvSpPr/>
              <p:nvPr/>
            </p:nvSpPr>
            <p:spPr>
              <a:xfrm>
                <a:off x="5545100" y="2704875"/>
                <a:ext cx="183175" cy="373300"/>
              </a:xfrm>
              <a:custGeom>
                <a:rect b="b" l="l" r="r" t="t"/>
                <a:pathLst>
                  <a:path extrusionOk="0" h="14932" w="7327">
                    <a:moveTo>
                      <a:pt x="1989" y="1"/>
                    </a:moveTo>
                    <a:lnTo>
                      <a:pt x="1989" y="3458"/>
                    </a:lnTo>
                    <a:lnTo>
                      <a:pt x="0" y="3458"/>
                    </a:lnTo>
                    <a:lnTo>
                      <a:pt x="0" y="5392"/>
                    </a:lnTo>
                    <a:lnTo>
                      <a:pt x="1989" y="5392"/>
                    </a:lnTo>
                    <a:lnTo>
                      <a:pt x="1989" y="11313"/>
                    </a:lnTo>
                    <a:lnTo>
                      <a:pt x="1998" y="11743"/>
                    </a:lnTo>
                    <a:lnTo>
                      <a:pt x="2105" y="12504"/>
                    </a:lnTo>
                    <a:lnTo>
                      <a:pt x="2338" y="13176"/>
                    </a:lnTo>
                    <a:lnTo>
                      <a:pt x="2687" y="13749"/>
                    </a:lnTo>
                    <a:lnTo>
                      <a:pt x="2911" y="13991"/>
                    </a:lnTo>
                    <a:lnTo>
                      <a:pt x="3153" y="14215"/>
                    </a:lnTo>
                    <a:lnTo>
                      <a:pt x="3726" y="14573"/>
                    </a:lnTo>
                    <a:lnTo>
                      <a:pt x="4407" y="14806"/>
                    </a:lnTo>
                    <a:lnTo>
                      <a:pt x="5186" y="14922"/>
                    </a:lnTo>
                    <a:lnTo>
                      <a:pt x="5625" y="14931"/>
                    </a:lnTo>
                    <a:lnTo>
                      <a:pt x="6118" y="14922"/>
                    </a:lnTo>
                    <a:lnTo>
                      <a:pt x="6763" y="14815"/>
                    </a:lnTo>
                    <a:lnTo>
                      <a:pt x="7148" y="14707"/>
                    </a:lnTo>
                    <a:lnTo>
                      <a:pt x="7327" y="14645"/>
                    </a:lnTo>
                    <a:lnTo>
                      <a:pt x="6583" y="12817"/>
                    </a:lnTo>
                    <a:lnTo>
                      <a:pt x="6386" y="12898"/>
                    </a:lnTo>
                    <a:lnTo>
                      <a:pt x="5903" y="12988"/>
                    </a:lnTo>
                    <a:lnTo>
                      <a:pt x="5625" y="12997"/>
                    </a:lnTo>
                    <a:lnTo>
                      <a:pt x="5437" y="12988"/>
                    </a:lnTo>
                    <a:lnTo>
                      <a:pt x="5106" y="12934"/>
                    </a:lnTo>
                    <a:lnTo>
                      <a:pt x="4819" y="12817"/>
                    </a:lnTo>
                    <a:lnTo>
                      <a:pt x="4577" y="12647"/>
                    </a:lnTo>
                    <a:lnTo>
                      <a:pt x="4389" y="12414"/>
                    </a:lnTo>
                    <a:lnTo>
                      <a:pt x="4246" y="12128"/>
                    </a:lnTo>
                    <a:lnTo>
                      <a:pt x="4147" y="11778"/>
                    </a:lnTo>
                    <a:lnTo>
                      <a:pt x="4102" y="11375"/>
                    </a:lnTo>
                    <a:lnTo>
                      <a:pt x="4102" y="11152"/>
                    </a:lnTo>
                    <a:lnTo>
                      <a:pt x="4102" y="5392"/>
                    </a:lnTo>
                    <a:lnTo>
                      <a:pt x="6870" y="5392"/>
                    </a:lnTo>
                    <a:lnTo>
                      <a:pt x="6870" y="3458"/>
                    </a:lnTo>
                    <a:lnTo>
                      <a:pt x="4102" y="3458"/>
                    </a:lnTo>
                    <a:lnTo>
                      <a:pt x="41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59"/>
              <p:cNvSpPr/>
              <p:nvPr/>
            </p:nvSpPr>
            <p:spPr>
              <a:xfrm>
                <a:off x="5754900" y="2659200"/>
                <a:ext cx="195500" cy="415150"/>
              </a:xfrm>
              <a:custGeom>
                <a:rect b="b" l="l" r="r" t="t"/>
                <a:pathLst>
                  <a:path extrusionOk="0" h="16606" w="7820">
                    <a:moveTo>
                      <a:pt x="6118" y="0"/>
                    </a:moveTo>
                    <a:lnTo>
                      <a:pt x="5679" y="9"/>
                    </a:lnTo>
                    <a:lnTo>
                      <a:pt x="4864" y="135"/>
                    </a:lnTo>
                    <a:lnTo>
                      <a:pt x="4139" y="395"/>
                    </a:lnTo>
                    <a:lnTo>
                      <a:pt x="3503" y="780"/>
                    </a:lnTo>
                    <a:lnTo>
                      <a:pt x="3225" y="1030"/>
                    </a:lnTo>
                    <a:lnTo>
                      <a:pt x="2956" y="1299"/>
                    </a:lnTo>
                    <a:lnTo>
                      <a:pt x="2535" y="1899"/>
                    </a:lnTo>
                    <a:lnTo>
                      <a:pt x="2267" y="2589"/>
                    </a:lnTo>
                    <a:lnTo>
                      <a:pt x="2123" y="3368"/>
                    </a:lnTo>
                    <a:lnTo>
                      <a:pt x="2114" y="3798"/>
                    </a:lnTo>
                    <a:lnTo>
                      <a:pt x="2114" y="5321"/>
                    </a:lnTo>
                    <a:lnTo>
                      <a:pt x="1" y="5321"/>
                    </a:lnTo>
                    <a:lnTo>
                      <a:pt x="1" y="7255"/>
                    </a:lnTo>
                    <a:lnTo>
                      <a:pt x="2123" y="7255"/>
                    </a:lnTo>
                    <a:lnTo>
                      <a:pt x="2123" y="16606"/>
                    </a:lnTo>
                    <a:lnTo>
                      <a:pt x="4237" y="16606"/>
                    </a:lnTo>
                    <a:lnTo>
                      <a:pt x="4237" y="7255"/>
                    </a:lnTo>
                    <a:lnTo>
                      <a:pt x="7184" y="7255"/>
                    </a:lnTo>
                    <a:lnTo>
                      <a:pt x="7184" y="5321"/>
                    </a:lnTo>
                    <a:lnTo>
                      <a:pt x="4237" y="5321"/>
                    </a:lnTo>
                    <a:lnTo>
                      <a:pt x="4237" y="3888"/>
                    </a:lnTo>
                    <a:lnTo>
                      <a:pt x="4246" y="3646"/>
                    </a:lnTo>
                    <a:lnTo>
                      <a:pt x="4309" y="3234"/>
                    </a:lnTo>
                    <a:lnTo>
                      <a:pt x="4443" y="2876"/>
                    </a:lnTo>
                    <a:lnTo>
                      <a:pt x="4640" y="2571"/>
                    </a:lnTo>
                    <a:lnTo>
                      <a:pt x="4766" y="2437"/>
                    </a:lnTo>
                    <a:lnTo>
                      <a:pt x="4900" y="2320"/>
                    </a:lnTo>
                    <a:lnTo>
                      <a:pt x="5204" y="2141"/>
                    </a:lnTo>
                    <a:lnTo>
                      <a:pt x="5545" y="2016"/>
                    </a:lnTo>
                    <a:lnTo>
                      <a:pt x="5921" y="1953"/>
                    </a:lnTo>
                    <a:lnTo>
                      <a:pt x="6118" y="1944"/>
                    </a:lnTo>
                    <a:lnTo>
                      <a:pt x="6405" y="1953"/>
                    </a:lnTo>
                    <a:lnTo>
                      <a:pt x="6888" y="2043"/>
                    </a:lnTo>
                    <a:lnTo>
                      <a:pt x="7085" y="2123"/>
                    </a:lnTo>
                    <a:lnTo>
                      <a:pt x="7820" y="305"/>
                    </a:lnTo>
                    <a:lnTo>
                      <a:pt x="7650" y="224"/>
                    </a:lnTo>
                    <a:lnTo>
                      <a:pt x="7264" y="117"/>
                    </a:lnTo>
                    <a:lnTo>
                      <a:pt x="6611" y="9"/>
                    </a:lnTo>
                    <a:lnTo>
                      <a:pt x="611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59"/>
              <p:cNvSpPr/>
              <p:nvPr/>
            </p:nvSpPr>
            <p:spPr>
              <a:xfrm>
                <a:off x="5951500" y="2782350"/>
                <a:ext cx="290000" cy="300525"/>
              </a:xfrm>
              <a:custGeom>
                <a:rect b="b" l="l" r="r" t="t"/>
                <a:pathLst>
                  <a:path extrusionOk="0" h="12021" w="11600">
                    <a:moveTo>
                      <a:pt x="5804" y="1935"/>
                    </a:moveTo>
                    <a:lnTo>
                      <a:pt x="6172" y="1944"/>
                    </a:lnTo>
                    <a:lnTo>
                      <a:pt x="6870" y="2087"/>
                    </a:lnTo>
                    <a:lnTo>
                      <a:pt x="7515" y="2365"/>
                    </a:lnTo>
                    <a:lnTo>
                      <a:pt x="8115" y="2786"/>
                    </a:lnTo>
                    <a:lnTo>
                      <a:pt x="8384" y="3055"/>
                    </a:lnTo>
                    <a:lnTo>
                      <a:pt x="8653" y="3341"/>
                    </a:lnTo>
                    <a:lnTo>
                      <a:pt x="9065" y="3986"/>
                    </a:lnTo>
                    <a:lnTo>
                      <a:pt x="9333" y="4721"/>
                    </a:lnTo>
                    <a:lnTo>
                      <a:pt x="9477" y="5554"/>
                    </a:lnTo>
                    <a:lnTo>
                      <a:pt x="9486" y="6010"/>
                    </a:lnTo>
                    <a:lnTo>
                      <a:pt x="9477" y="6458"/>
                    </a:lnTo>
                    <a:lnTo>
                      <a:pt x="9333" y="7291"/>
                    </a:lnTo>
                    <a:lnTo>
                      <a:pt x="9065" y="8026"/>
                    </a:lnTo>
                    <a:lnTo>
                      <a:pt x="8653" y="8679"/>
                    </a:lnTo>
                    <a:lnTo>
                      <a:pt x="8384" y="8966"/>
                    </a:lnTo>
                    <a:lnTo>
                      <a:pt x="8115" y="9235"/>
                    </a:lnTo>
                    <a:lnTo>
                      <a:pt x="7515" y="9656"/>
                    </a:lnTo>
                    <a:lnTo>
                      <a:pt x="6870" y="9933"/>
                    </a:lnTo>
                    <a:lnTo>
                      <a:pt x="6172" y="10077"/>
                    </a:lnTo>
                    <a:lnTo>
                      <a:pt x="5804" y="10086"/>
                    </a:lnTo>
                    <a:lnTo>
                      <a:pt x="5437" y="10077"/>
                    </a:lnTo>
                    <a:lnTo>
                      <a:pt x="4739" y="9933"/>
                    </a:lnTo>
                    <a:lnTo>
                      <a:pt x="4094" y="9656"/>
                    </a:lnTo>
                    <a:lnTo>
                      <a:pt x="3494" y="9235"/>
                    </a:lnTo>
                    <a:lnTo>
                      <a:pt x="3216" y="8966"/>
                    </a:lnTo>
                    <a:lnTo>
                      <a:pt x="2956" y="8679"/>
                    </a:lnTo>
                    <a:lnTo>
                      <a:pt x="2544" y="8035"/>
                    </a:lnTo>
                    <a:lnTo>
                      <a:pt x="2267" y="7300"/>
                    </a:lnTo>
                    <a:lnTo>
                      <a:pt x="2132" y="6467"/>
                    </a:lnTo>
                    <a:lnTo>
                      <a:pt x="2114" y="6010"/>
                    </a:lnTo>
                    <a:lnTo>
                      <a:pt x="2132" y="5563"/>
                    </a:lnTo>
                    <a:lnTo>
                      <a:pt x="2267" y="4730"/>
                    </a:lnTo>
                    <a:lnTo>
                      <a:pt x="2544" y="3995"/>
                    </a:lnTo>
                    <a:lnTo>
                      <a:pt x="2956" y="3341"/>
                    </a:lnTo>
                    <a:lnTo>
                      <a:pt x="3216" y="3055"/>
                    </a:lnTo>
                    <a:lnTo>
                      <a:pt x="3494" y="2786"/>
                    </a:lnTo>
                    <a:lnTo>
                      <a:pt x="4094" y="2365"/>
                    </a:lnTo>
                    <a:lnTo>
                      <a:pt x="4739" y="2087"/>
                    </a:lnTo>
                    <a:lnTo>
                      <a:pt x="5437" y="1944"/>
                    </a:lnTo>
                    <a:lnTo>
                      <a:pt x="5804" y="1935"/>
                    </a:lnTo>
                    <a:close/>
                    <a:moveTo>
                      <a:pt x="5491" y="1"/>
                    </a:moveTo>
                    <a:lnTo>
                      <a:pt x="4882" y="54"/>
                    </a:lnTo>
                    <a:lnTo>
                      <a:pt x="4309" y="162"/>
                    </a:lnTo>
                    <a:lnTo>
                      <a:pt x="3753" y="323"/>
                    </a:lnTo>
                    <a:lnTo>
                      <a:pt x="3234" y="538"/>
                    </a:lnTo>
                    <a:lnTo>
                      <a:pt x="2741" y="807"/>
                    </a:lnTo>
                    <a:lnTo>
                      <a:pt x="2275" y="1129"/>
                    </a:lnTo>
                    <a:lnTo>
                      <a:pt x="1846" y="1505"/>
                    </a:lnTo>
                    <a:lnTo>
                      <a:pt x="1640" y="1711"/>
                    </a:lnTo>
                    <a:lnTo>
                      <a:pt x="1434" y="1926"/>
                    </a:lnTo>
                    <a:lnTo>
                      <a:pt x="1084" y="2383"/>
                    </a:lnTo>
                    <a:lnTo>
                      <a:pt x="771" y="2867"/>
                    </a:lnTo>
                    <a:lnTo>
                      <a:pt x="520" y="3377"/>
                    </a:lnTo>
                    <a:lnTo>
                      <a:pt x="314" y="3915"/>
                    </a:lnTo>
                    <a:lnTo>
                      <a:pt x="162" y="4479"/>
                    </a:lnTo>
                    <a:lnTo>
                      <a:pt x="54" y="5070"/>
                    </a:lnTo>
                    <a:lnTo>
                      <a:pt x="9" y="5688"/>
                    </a:lnTo>
                    <a:lnTo>
                      <a:pt x="1" y="6010"/>
                    </a:lnTo>
                    <a:lnTo>
                      <a:pt x="9" y="6333"/>
                    </a:lnTo>
                    <a:lnTo>
                      <a:pt x="54" y="6951"/>
                    </a:lnTo>
                    <a:lnTo>
                      <a:pt x="162" y="7542"/>
                    </a:lnTo>
                    <a:lnTo>
                      <a:pt x="314" y="8106"/>
                    </a:lnTo>
                    <a:lnTo>
                      <a:pt x="520" y="8644"/>
                    </a:lnTo>
                    <a:lnTo>
                      <a:pt x="771" y="9154"/>
                    </a:lnTo>
                    <a:lnTo>
                      <a:pt x="1084" y="9638"/>
                    </a:lnTo>
                    <a:lnTo>
                      <a:pt x="1434" y="10095"/>
                    </a:lnTo>
                    <a:lnTo>
                      <a:pt x="1640" y="10310"/>
                    </a:lnTo>
                    <a:lnTo>
                      <a:pt x="1846" y="10516"/>
                    </a:lnTo>
                    <a:lnTo>
                      <a:pt x="2275" y="10892"/>
                    </a:lnTo>
                    <a:lnTo>
                      <a:pt x="2741" y="11214"/>
                    </a:lnTo>
                    <a:lnTo>
                      <a:pt x="3234" y="11483"/>
                    </a:lnTo>
                    <a:lnTo>
                      <a:pt x="3753" y="11698"/>
                    </a:lnTo>
                    <a:lnTo>
                      <a:pt x="4309" y="11859"/>
                    </a:lnTo>
                    <a:lnTo>
                      <a:pt x="4882" y="11967"/>
                    </a:lnTo>
                    <a:lnTo>
                      <a:pt x="5491" y="12020"/>
                    </a:lnTo>
                    <a:lnTo>
                      <a:pt x="6118" y="12020"/>
                    </a:lnTo>
                    <a:lnTo>
                      <a:pt x="6718" y="11967"/>
                    </a:lnTo>
                    <a:lnTo>
                      <a:pt x="7291" y="11859"/>
                    </a:lnTo>
                    <a:lnTo>
                      <a:pt x="7846" y="11698"/>
                    </a:lnTo>
                    <a:lnTo>
                      <a:pt x="8366" y="11483"/>
                    </a:lnTo>
                    <a:lnTo>
                      <a:pt x="8859" y="11214"/>
                    </a:lnTo>
                    <a:lnTo>
                      <a:pt x="9324" y="10892"/>
                    </a:lnTo>
                    <a:lnTo>
                      <a:pt x="9763" y="10516"/>
                    </a:lnTo>
                    <a:lnTo>
                      <a:pt x="9969" y="10310"/>
                    </a:lnTo>
                    <a:lnTo>
                      <a:pt x="10166" y="10095"/>
                    </a:lnTo>
                    <a:lnTo>
                      <a:pt x="10524" y="9638"/>
                    </a:lnTo>
                    <a:lnTo>
                      <a:pt x="10829" y="9154"/>
                    </a:lnTo>
                    <a:lnTo>
                      <a:pt x="11089" y="8644"/>
                    </a:lnTo>
                    <a:lnTo>
                      <a:pt x="11286" y="8106"/>
                    </a:lnTo>
                    <a:lnTo>
                      <a:pt x="11447" y="7542"/>
                    </a:lnTo>
                    <a:lnTo>
                      <a:pt x="11546" y="6951"/>
                    </a:lnTo>
                    <a:lnTo>
                      <a:pt x="11599" y="6333"/>
                    </a:lnTo>
                    <a:lnTo>
                      <a:pt x="11599" y="6010"/>
                    </a:lnTo>
                    <a:lnTo>
                      <a:pt x="11599" y="5688"/>
                    </a:lnTo>
                    <a:lnTo>
                      <a:pt x="11546" y="5070"/>
                    </a:lnTo>
                    <a:lnTo>
                      <a:pt x="11447" y="4479"/>
                    </a:lnTo>
                    <a:lnTo>
                      <a:pt x="11286" y="3915"/>
                    </a:lnTo>
                    <a:lnTo>
                      <a:pt x="11089" y="3377"/>
                    </a:lnTo>
                    <a:lnTo>
                      <a:pt x="10829" y="2867"/>
                    </a:lnTo>
                    <a:lnTo>
                      <a:pt x="10524" y="2383"/>
                    </a:lnTo>
                    <a:lnTo>
                      <a:pt x="10166" y="1926"/>
                    </a:lnTo>
                    <a:lnTo>
                      <a:pt x="9969" y="1711"/>
                    </a:lnTo>
                    <a:lnTo>
                      <a:pt x="9763" y="1505"/>
                    </a:lnTo>
                    <a:lnTo>
                      <a:pt x="9324" y="1129"/>
                    </a:lnTo>
                    <a:lnTo>
                      <a:pt x="8859" y="807"/>
                    </a:lnTo>
                    <a:lnTo>
                      <a:pt x="8366" y="538"/>
                    </a:lnTo>
                    <a:lnTo>
                      <a:pt x="7846" y="323"/>
                    </a:lnTo>
                    <a:lnTo>
                      <a:pt x="7300" y="162"/>
                    </a:lnTo>
                    <a:lnTo>
                      <a:pt x="6718" y="54"/>
                    </a:lnTo>
                    <a:lnTo>
                      <a:pt x="611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59"/>
              <p:cNvSpPr/>
              <p:nvPr/>
            </p:nvSpPr>
            <p:spPr>
              <a:xfrm>
                <a:off x="6284675" y="2784825"/>
                <a:ext cx="174475" cy="288875"/>
              </a:xfrm>
              <a:custGeom>
                <a:rect b="b" l="l" r="r" t="t"/>
                <a:pathLst>
                  <a:path extrusionOk="0" h="11555" w="6979">
                    <a:moveTo>
                      <a:pt x="5384" y="0"/>
                    </a:moveTo>
                    <a:lnTo>
                      <a:pt x="5151" y="9"/>
                    </a:lnTo>
                    <a:lnTo>
                      <a:pt x="4667" y="81"/>
                    </a:lnTo>
                    <a:lnTo>
                      <a:pt x="4184" y="224"/>
                    </a:lnTo>
                    <a:lnTo>
                      <a:pt x="3691" y="448"/>
                    </a:lnTo>
                    <a:lnTo>
                      <a:pt x="3440" y="591"/>
                    </a:lnTo>
                    <a:lnTo>
                      <a:pt x="3198" y="743"/>
                    </a:lnTo>
                    <a:lnTo>
                      <a:pt x="2777" y="1093"/>
                    </a:lnTo>
                    <a:lnTo>
                      <a:pt x="2446" y="1469"/>
                    </a:lnTo>
                    <a:lnTo>
                      <a:pt x="2204" y="1890"/>
                    </a:lnTo>
                    <a:lnTo>
                      <a:pt x="2115" y="2114"/>
                    </a:lnTo>
                    <a:lnTo>
                      <a:pt x="2025" y="2114"/>
                    </a:lnTo>
                    <a:lnTo>
                      <a:pt x="2025" y="269"/>
                    </a:lnTo>
                    <a:lnTo>
                      <a:pt x="1" y="269"/>
                    </a:lnTo>
                    <a:lnTo>
                      <a:pt x="1" y="11554"/>
                    </a:lnTo>
                    <a:lnTo>
                      <a:pt x="2115" y="11554"/>
                    </a:lnTo>
                    <a:lnTo>
                      <a:pt x="2115" y="5401"/>
                    </a:lnTo>
                    <a:lnTo>
                      <a:pt x="2124" y="5034"/>
                    </a:lnTo>
                    <a:lnTo>
                      <a:pt x="2231" y="4362"/>
                    </a:lnTo>
                    <a:lnTo>
                      <a:pt x="2455" y="3771"/>
                    </a:lnTo>
                    <a:lnTo>
                      <a:pt x="2786" y="3242"/>
                    </a:lnTo>
                    <a:lnTo>
                      <a:pt x="3001" y="3010"/>
                    </a:lnTo>
                    <a:lnTo>
                      <a:pt x="3225" y="2795"/>
                    </a:lnTo>
                    <a:lnTo>
                      <a:pt x="3700" y="2454"/>
                    </a:lnTo>
                    <a:lnTo>
                      <a:pt x="4210" y="2230"/>
                    </a:lnTo>
                    <a:lnTo>
                      <a:pt x="4748" y="2114"/>
                    </a:lnTo>
                    <a:lnTo>
                      <a:pt x="5034" y="2105"/>
                    </a:lnTo>
                    <a:lnTo>
                      <a:pt x="5384" y="2114"/>
                    </a:lnTo>
                    <a:lnTo>
                      <a:pt x="5948" y="2186"/>
                    </a:lnTo>
                    <a:lnTo>
                      <a:pt x="6172" y="2266"/>
                    </a:lnTo>
                    <a:lnTo>
                      <a:pt x="6978" y="278"/>
                    </a:lnTo>
                    <a:lnTo>
                      <a:pt x="6808" y="215"/>
                    </a:lnTo>
                    <a:lnTo>
                      <a:pt x="6450" y="108"/>
                    </a:lnTo>
                    <a:lnTo>
                      <a:pt x="5841" y="9"/>
                    </a:lnTo>
                    <a:lnTo>
                      <a:pt x="538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59"/>
              <p:cNvSpPr/>
              <p:nvPr/>
            </p:nvSpPr>
            <p:spPr>
              <a:xfrm>
                <a:off x="6493375" y="2782575"/>
                <a:ext cx="428600" cy="292000"/>
              </a:xfrm>
              <a:custGeom>
                <a:rect b="b" l="l" r="r" t="t"/>
                <a:pathLst>
                  <a:path extrusionOk="0" h="11680" w="17144">
                    <a:moveTo>
                      <a:pt x="5598" y="1"/>
                    </a:moveTo>
                    <a:lnTo>
                      <a:pt x="5356" y="9"/>
                    </a:lnTo>
                    <a:lnTo>
                      <a:pt x="4855" y="72"/>
                    </a:lnTo>
                    <a:lnTo>
                      <a:pt x="4362" y="215"/>
                    </a:lnTo>
                    <a:lnTo>
                      <a:pt x="3861" y="421"/>
                    </a:lnTo>
                    <a:lnTo>
                      <a:pt x="3610" y="565"/>
                    </a:lnTo>
                    <a:lnTo>
                      <a:pt x="3359" y="699"/>
                    </a:lnTo>
                    <a:lnTo>
                      <a:pt x="2920" y="1013"/>
                    </a:lnTo>
                    <a:lnTo>
                      <a:pt x="2553" y="1353"/>
                    </a:lnTo>
                    <a:lnTo>
                      <a:pt x="2248" y="1729"/>
                    </a:lnTo>
                    <a:lnTo>
                      <a:pt x="2123" y="1926"/>
                    </a:lnTo>
                    <a:lnTo>
                      <a:pt x="2034" y="1926"/>
                    </a:lnTo>
                    <a:lnTo>
                      <a:pt x="2034" y="359"/>
                    </a:lnTo>
                    <a:lnTo>
                      <a:pt x="0" y="359"/>
                    </a:lnTo>
                    <a:lnTo>
                      <a:pt x="0" y="11644"/>
                    </a:lnTo>
                    <a:lnTo>
                      <a:pt x="0" y="11680"/>
                    </a:lnTo>
                    <a:lnTo>
                      <a:pt x="2114" y="11680"/>
                    </a:lnTo>
                    <a:lnTo>
                      <a:pt x="2114" y="5428"/>
                    </a:lnTo>
                    <a:lnTo>
                      <a:pt x="2123" y="5097"/>
                    </a:lnTo>
                    <a:lnTo>
                      <a:pt x="2231" y="4452"/>
                    </a:lnTo>
                    <a:lnTo>
                      <a:pt x="2428" y="3843"/>
                    </a:lnTo>
                    <a:lnTo>
                      <a:pt x="2741" y="3279"/>
                    </a:lnTo>
                    <a:lnTo>
                      <a:pt x="2938" y="3010"/>
                    </a:lnTo>
                    <a:lnTo>
                      <a:pt x="3144" y="2759"/>
                    </a:lnTo>
                    <a:lnTo>
                      <a:pt x="3610" y="2356"/>
                    </a:lnTo>
                    <a:lnTo>
                      <a:pt x="4120" y="2096"/>
                    </a:lnTo>
                    <a:lnTo>
                      <a:pt x="4694" y="1962"/>
                    </a:lnTo>
                    <a:lnTo>
                      <a:pt x="4998" y="1953"/>
                    </a:lnTo>
                    <a:lnTo>
                      <a:pt x="5312" y="1953"/>
                    </a:lnTo>
                    <a:lnTo>
                      <a:pt x="5867" y="2052"/>
                    </a:lnTo>
                    <a:lnTo>
                      <a:pt x="6333" y="2231"/>
                    </a:lnTo>
                    <a:lnTo>
                      <a:pt x="6727" y="2499"/>
                    </a:lnTo>
                    <a:lnTo>
                      <a:pt x="6888" y="2670"/>
                    </a:lnTo>
                    <a:lnTo>
                      <a:pt x="7040" y="2858"/>
                    </a:lnTo>
                    <a:lnTo>
                      <a:pt x="7273" y="3341"/>
                    </a:lnTo>
                    <a:lnTo>
                      <a:pt x="7425" y="3941"/>
                    </a:lnTo>
                    <a:lnTo>
                      <a:pt x="7506" y="4667"/>
                    </a:lnTo>
                    <a:lnTo>
                      <a:pt x="7515" y="5088"/>
                    </a:lnTo>
                    <a:lnTo>
                      <a:pt x="7515" y="11671"/>
                    </a:lnTo>
                    <a:lnTo>
                      <a:pt x="9620" y="11671"/>
                    </a:lnTo>
                    <a:lnTo>
                      <a:pt x="9620" y="5419"/>
                    </a:lnTo>
                    <a:lnTo>
                      <a:pt x="9629" y="5079"/>
                    </a:lnTo>
                    <a:lnTo>
                      <a:pt x="9727" y="4443"/>
                    </a:lnTo>
                    <a:lnTo>
                      <a:pt x="9933" y="3834"/>
                    </a:lnTo>
                    <a:lnTo>
                      <a:pt x="10238" y="3270"/>
                    </a:lnTo>
                    <a:lnTo>
                      <a:pt x="10435" y="3001"/>
                    </a:lnTo>
                    <a:lnTo>
                      <a:pt x="10650" y="2750"/>
                    </a:lnTo>
                    <a:lnTo>
                      <a:pt x="11107" y="2347"/>
                    </a:lnTo>
                    <a:lnTo>
                      <a:pt x="11626" y="2078"/>
                    </a:lnTo>
                    <a:lnTo>
                      <a:pt x="12190" y="1953"/>
                    </a:lnTo>
                    <a:lnTo>
                      <a:pt x="12495" y="1935"/>
                    </a:lnTo>
                    <a:lnTo>
                      <a:pt x="12808" y="1944"/>
                    </a:lnTo>
                    <a:lnTo>
                      <a:pt x="13364" y="2034"/>
                    </a:lnTo>
                    <a:lnTo>
                      <a:pt x="13838" y="2213"/>
                    </a:lnTo>
                    <a:lnTo>
                      <a:pt x="14223" y="2482"/>
                    </a:lnTo>
                    <a:lnTo>
                      <a:pt x="14394" y="2652"/>
                    </a:lnTo>
                    <a:lnTo>
                      <a:pt x="14537" y="2849"/>
                    </a:lnTo>
                    <a:lnTo>
                      <a:pt x="14770" y="3323"/>
                    </a:lnTo>
                    <a:lnTo>
                      <a:pt x="14931" y="3932"/>
                    </a:lnTo>
                    <a:lnTo>
                      <a:pt x="15012" y="4658"/>
                    </a:lnTo>
                    <a:lnTo>
                      <a:pt x="15021" y="5070"/>
                    </a:lnTo>
                    <a:lnTo>
                      <a:pt x="15021" y="11653"/>
                    </a:lnTo>
                    <a:lnTo>
                      <a:pt x="17143" y="11653"/>
                    </a:lnTo>
                    <a:lnTo>
                      <a:pt x="17143" y="4748"/>
                    </a:lnTo>
                    <a:lnTo>
                      <a:pt x="17134" y="4210"/>
                    </a:lnTo>
                    <a:lnTo>
                      <a:pt x="17000" y="3225"/>
                    </a:lnTo>
                    <a:lnTo>
                      <a:pt x="16749" y="2356"/>
                    </a:lnTo>
                    <a:lnTo>
                      <a:pt x="16364" y="1604"/>
                    </a:lnTo>
                    <a:lnTo>
                      <a:pt x="16122" y="1281"/>
                    </a:lnTo>
                    <a:lnTo>
                      <a:pt x="15997" y="1120"/>
                    </a:lnTo>
                    <a:lnTo>
                      <a:pt x="15710" y="842"/>
                    </a:lnTo>
                    <a:lnTo>
                      <a:pt x="15397" y="601"/>
                    </a:lnTo>
                    <a:lnTo>
                      <a:pt x="15056" y="404"/>
                    </a:lnTo>
                    <a:lnTo>
                      <a:pt x="14671" y="242"/>
                    </a:lnTo>
                    <a:lnTo>
                      <a:pt x="14268" y="126"/>
                    </a:lnTo>
                    <a:lnTo>
                      <a:pt x="13829" y="45"/>
                    </a:lnTo>
                    <a:lnTo>
                      <a:pt x="13364" y="1"/>
                    </a:lnTo>
                    <a:lnTo>
                      <a:pt x="13113" y="1"/>
                    </a:lnTo>
                    <a:lnTo>
                      <a:pt x="12799" y="9"/>
                    </a:lnTo>
                    <a:lnTo>
                      <a:pt x="12190" y="72"/>
                    </a:lnTo>
                    <a:lnTo>
                      <a:pt x="11626" y="207"/>
                    </a:lnTo>
                    <a:lnTo>
                      <a:pt x="11098" y="413"/>
                    </a:lnTo>
                    <a:lnTo>
                      <a:pt x="10605" y="681"/>
                    </a:lnTo>
                    <a:lnTo>
                      <a:pt x="10148" y="1022"/>
                    </a:lnTo>
                    <a:lnTo>
                      <a:pt x="9727" y="1425"/>
                    </a:lnTo>
                    <a:lnTo>
                      <a:pt x="9351" y="1899"/>
                    </a:lnTo>
                    <a:lnTo>
                      <a:pt x="9172" y="2159"/>
                    </a:lnTo>
                    <a:lnTo>
                      <a:pt x="9047" y="1899"/>
                    </a:lnTo>
                    <a:lnTo>
                      <a:pt x="8760" y="1425"/>
                    </a:lnTo>
                    <a:lnTo>
                      <a:pt x="8420" y="1022"/>
                    </a:lnTo>
                    <a:lnTo>
                      <a:pt x="8025" y="681"/>
                    </a:lnTo>
                    <a:lnTo>
                      <a:pt x="7578" y="413"/>
                    </a:lnTo>
                    <a:lnTo>
                      <a:pt x="7076" y="207"/>
                    </a:lnTo>
                    <a:lnTo>
                      <a:pt x="6530" y="72"/>
                    </a:lnTo>
                    <a:lnTo>
                      <a:pt x="5921" y="9"/>
                    </a:lnTo>
                    <a:lnTo>
                      <a:pt x="559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59"/>
              <p:cNvSpPr/>
              <p:nvPr/>
            </p:nvSpPr>
            <p:spPr>
              <a:xfrm>
                <a:off x="1340225" y="2610825"/>
                <a:ext cx="1865675" cy="609075"/>
              </a:xfrm>
              <a:custGeom>
                <a:rect b="b" l="l" r="r" t="t"/>
                <a:pathLst>
                  <a:path extrusionOk="0" h="24363" w="74627">
                    <a:moveTo>
                      <a:pt x="69431" y="9092"/>
                    </a:moveTo>
                    <a:lnTo>
                      <a:pt x="69799" y="9137"/>
                    </a:lnTo>
                    <a:lnTo>
                      <a:pt x="70148" y="9226"/>
                    </a:lnTo>
                    <a:lnTo>
                      <a:pt x="70479" y="9360"/>
                    </a:lnTo>
                    <a:lnTo>
                      <a:pt x="70641" y="9450"/>
                    </a:lnTo>
                    <a:lnTo>
                      <a:pt x="70793" y="9540"/>
                    </a:lnTo>
                    <a:lnTo>
                      <a:pt x="71053" y="9746"/>
                    </a:lnTo>
                    <a:lnTo>
                      <a:pt x="71259" y="9978"/>
                    </a:lnTo>
                    <a:lnTo>
                      <a:pt x="71429" y="10238"/>
                    </a:lnTo>
                    <a:lnTo>
                      <a:pt x="71491" y="10373"/>
                    </a:lnTo>
                    <a:lnTo>
                      <a:pt x="66064" y="12639"/>
                    </a:lnTo>
                    <a:lnTo>
                      <a:pt x="66064" y="12236"/>
                    </a:lnTo>
                    <a:lnTo>
                      <a:pt x="66171" y="11510"/>
                    </a:lnTo>
                    <a:lnTo>
                      <a:pt x="66422" y="10865"/>
                    </a:lnTo>
                    <a:lnTo>
                      <a:pt x="66798" y="10301"/>
                    </a:lnTo>
                    <a:lnTo>
                      <a:pt x="67049" y="10050"/>
                    </a:lnTo>
                    <a:lnTo>
                      <a:pt x="67300" y="9817"/>
                    </a:lnTo>
                    <a:lnTo>
                      <a:pt x="67828" y="9459"/>
                    </a:lnTo>
                    <a:lnTo>
                      <a:pt x="68383" y="9217"/>
                    </a:lnTo>
                    <a:lnTo>
                      <a:pt x="68948" y="9101"/>
                    </a:lnTo>
                    <a:lnTo>
                      <a:pt x="69243" y="9092"/>
                    </a:lnTo>
                    <a:close/>
                    <a:moveTo>
                      <a:pt x="52020" y="9119"/>
                    </a:moveTo>
                    <a:lnTo>
                      <a:pt x="52360" y="9137"/>
                    </a:lnTo>
                    <a:lnTo>
                      <a:pt x="52996" y="9262"/>
                    </a:lnTo>
                    <a:lnTo>
                      <a:pt x="53578" y="9531"/>
                    </a:lnTo>
                    <a:lnTo>
                      <a:pt x="54098" y="9934"/>
                    </a:lnTo>
                    <a:lnTo>
                      <a:pt x="54340" y="10184"/>
                    </a:lnTo>
                    <a:lnTo>
                      <a:pt x="54555" y="10462"/>
                    </a:lnTo>
                    <a:lnTo>
                      <a:pt x="54904" y="11053"/>
                    </a:lnTo>
                    <a:lnTo>
                      <a:pt x="55137" y="11716"/>
                    </a:lnTo>
                    <a:lnTo>
                      <a:pt x="55253" y="12442"/>
                    </a:lnTo>
                    <a:lnTo>
                      <a:pt x="55271" y="12836"/>
                    </a:lnTo>
                    <a:lnTo>
                      <a:pt x="55253" y="13221"/>
                    </a:lnTo>
                    <a:lnTo>
                      <a:pt x="55146" y="13937"/>
                    </a:lnTo>
                    <a:lnTo>
                      <a:pt x="54913" y="14591"/>
                    </a:lnTo>
                    <a:lnTo>
                      <a:pt x="54564" y="15182"/>
                    </a:lnTo>
                    <a:lnTo>
                      <a:pt x="54340" y="15451"/>
                    </a:lnTo>
                    <a:lnTo>
                      <a:pt x="54098" y="15702"/>
                    </a:lnTo>
                    <a:lnTo>
                      <a:pt x="53569" y="16096"/>
                    </a:lnTo>
                    <a:lnTo>
                      <a:pt x="52996" y="16356"/>
                    </a:lnTo>
                    <a:lnTo>
                      <a:pt x="52360" y="16490"/>
                    </a:lnTo>
                    <a:lnTo>
                      <a:pt x="52020" y="16499"/>
                    </a:lnTo>
                    <a:lnTo>
                      <a:pt x="51671" y="16490"/>
                    </a:lnTo>
                    <a:lnTo>
                      <a:pt x="51017" y="16356"/>
                    </a:lnTo>
                    <a:lnTo>
                      <a:pt x="50426" y="16096"/>
                    </a:lnTo>
                    <a:lnTo>
                      <a:pt x="49879" y="15702"/>
                    </a:lnTo>
                    <a:lnTo>
                      <a:pt x="49628" y="15451"/>
                    </a:lnTo>
                    <a:lnTo>
                      <a:pt x="49387" y="15182"/>
                    </a:lnTo>
                    <a:lnTo>
                      <a:pt x="49019" y="14591"/>
                    </a:lnTo>
                    <a:lnTo>
                      <a:pt x="48769" y="13937"/>
                    </a:lnTo>
                    <a:lnTo>
                      <a:pt x="48652" y="13221"/>
                    </a:lnTo>
                    <a:lnTo>
                      <a:pt x="48643" y="12836"/>
                    </a:lnTo>
                    <a:lnTo>
                      <a:pt x="48652" y="12442"/>
                    </a:lnTo>
                    <a:lnTo>
                      <a:pt x="48769" y="11716"/>
                    </a:lnTo>
                    <a:lnTo>
                      <a:pt x="49019" y="11053"/>
                    </a:lnTo>
                    <a:lnTo>
                      <a:pt x="49387" y="10453"/>
                    </a:lnTo>
                    <a:lnTo>
                      <a:pt x="49628" y="10184"/>
                    </a:lnTo>
                    <a:lnTo>
                      <a:pt x="49879" y="9934"/>
                    </a:lnTo>
                    <a:lnTo>
                      <a:pt x="50426" y="9531"/>
                    </a:lnTo>
                    <a:lnTo>
                      <a:pt x="51017" y="9262"/>
                    </a:lnTo>
                    <a:lnTo>
                      <a:pt x="51671" y="9137"/>
                    </a:lnTo>
                    <a:lnTo>
                      <a:pt x="52020" y="9119"/>
                    </a:lnTo>
                    <a:close/>
                    <a:moveTo>
                      <a:pt x="25455" y="9119"/>
                    </a:moveTo>
                    <a:lnTo>
                      <a:pt x="25804" y="9128"/>
                    </a:lnTo>
                    <a:lnTo>
                      <a:pt x="26467" y="9262"/>
                    </a:lnTo>
                    <a:lnTo>
                      <a:pt x="27067" y="9522"/>
                    </a:lnTo>
                    <a:lnTo>
                      <a:pt x="27622" y="9916"/>
                    </a:lnTo>
                    <a:lnTo>
                      <a:pt x="27882" y="10158"/>
                    </a:lnTo>
                    <a:lnTo>
                      <a:pt x="28124" y="10426"/>
                    </a:lnTo>
                    <a:lnTo>
                      <a:pt x="28491" y="11017"/>
                    </a:lnTo>
                    <a:lnTo>
                      <a:pt x="28742" y="11680"/>
                    </a:lnTo>
                    <a:lnTo>
                      <a:pt x="28867" y="12415"/>
                    </a:lnTo>
                    <a:lnTo>
                      <a:pt x="28876" y="12818"/>
                    </a:lnTo>
                    <a:lnTo>
                      <a:pt x="28867" y="13212"/>
                    </a:lnTo>
                    <a:lnTo>
                      <a:pt x="28742" y="13937"/>
                    </a:lnTo>
                    <a:lnTo>
                      <a:pt x="28482" y="14600"/>
                    </a:lnTo>
                    <a:lnTo>
                      <a:pt x="28097" y="15191"/>
                    </a:lnTo>
                    <a:lnTo>
                      <a:pt x="27864" y="15460"/>
                    </a:lnTo>
                    <a:lnTo>
                      <a:pt x="27604" y="15711"/>
                    </a:lnTo>
                    <a:lnTo>
                      <a:pt x="27049" y="16105"/>
                    </a:lnTo>
                    <a:lnTo>
                      <a:pt x="26449" y="16364"/>
                    </a:lnTo>
                    <a:lnTo>
                      <a:pt x="25786" y="16499"/>
                    </a:lnTo>
                    <a:lnTo>
                      <a:pt x="25446" y="16508"/>
                    </a:lnTo>
                    <a:lnTo>
                      <a:pt x="25096" y="16499"/>
                    </a:lnTo>
                    <a:lnTo>
                      <a:pt x="24434" y="16364"/>
                    </a:lnTo>
                    <a:lnTo>
                      <a:pt x="23834" y="16105"/>
                    </a:lnTo>
                    <a:lnTo>
                      <a:pt x="23278" y="15711"/>
                    </a:lnTo>
                    <a:lnTo>
                      <a:pt x="23027" y="15460"/>
                    </a:lnTo>
                    <a:lnTo>
                      <a:pt x="22777" y="15191"/>
                    </a:lnTo>
                    <a:lnTo>
                      <a:pt x="22401" y="14591"/>
                    </a:lnTo>
                    <a:lnTo>
                      <a:pt x="22150" y="13937"/>
                    </a:lnTo>
                    <a:lnTo>
                      <a:pt x="22033" y="13212"/>
                    </a:lnTo>
                    <a:lnTo>
                      <a:pt x="22024" y="12818"/>
                    </a:lnTo>
                    <a:lnTo>
                      <a:pt x="22033" y="12415"/>
                    </a:lnTo>
                    <a:lnTo>
                      <a:pt x="22159" y="11680"/>
                    </a:lnTo>
                    <a:lnTo>
                      <a:pt x="22409" y="11017"/>
                    </a:lnTo>
                    <a:lnTo>
                      <a:pt x="22786" y="10426"/>
                    </a:lnTo>
                    <a:lnTo>
                      <a:pt x="23027" y="10158"/>
                    </a:lnTo>
                    <a:lnTo>
                      <a:pt x="23278" y="9916"/>
                    </a:lnTo>
                    <a:lnTo>
                      <a:pt x="23834" y="9522"/>
                    </a:lnTo>
                    <a:lnTo>
                      <a:pt x="24443" y="9262"/>
                    </a:lnTo>
                    <a:lnTo>
                      <a:pt x="25096" y="9128"/>
                    </a:lnTo>
                    <a:lnTo>
                      <a:pt x="25455" y="9119"/>
                    </a:lnTo>
                    <a:close/>
                    <a:moveTo>
                      <a:pt x="38764" y="9119"/>
                    </a:moveTo>
                    <a:lnTo>
                      <a:pt x="39113" y="9128"/>
                    </a:lnTo>
                    <a:lnTo>
                      <a:pt x="39776" y="9262"/>
                    </a:lnTo>
                    <a:lnTo>
                      <a:pt x="40385" y="9522"/>
                    </a:lnTo>
                    <a:lnTo>
                      <a:pt x="40941" y="9916"/>
                    </a:lnTo>
                    <a:lnTo>
                      <a:pt x="41191" y="10158"/>
                    </a:lnTo>
                    <a:lnTo>
                      <a:pt x="41433" y="10426"/>
                    </a:lnTo>
                    <a:lnTo>
                      <a:pt x="41800" y="11017"/>
                    </a:lnTo>
                    <a:lnTo>
                      <a:pt x="42051" y="11680"/>
                    </a:lnTo>
                    <a:lnTo>
                      <a:pt x="42177" y="12415"/>
                    </a:lnTo>
                    <a:lnTo>
                      <a:pt x="42195" y="12818"/>
                    </a:lnTo>
                    <a:lnTo>
                      <a:pt x="42177" y="13212"/>
                    </a:lnTo>
                    <a:lnTo>
                      <a:pt x="42051" y="13937"/>
                    </a:lnTo>
                    <a:lnTo>
                      <a:pt x="41791" y="14600"/>
                    </a:lnTo>
                    <a:lnTo>
                      <a:pt x="41415" y="15191"/>
                    </a:lnTo>
                    <a:lnTo>
                      <a:pt x="41173" y="15460"/>
                    </a:lnTo>
                    <a:lnTo>
                      <a:pt x="40914" y="15711"/>
                    </a:lnTo>
                    <a:lnTo>
                      <a:pt x="40358" y="16105"/>
                    </a:lnTo>
                    <a:lnTo>
                      <a:pt x="39758" y="16364"/>
                    </a:lnTo>
                    <a:lnTo>
                      <a:pt x="39105" y="16499"/>
                    </a:lnTo>
                    <a:lnTo>
                      <a:pt x="38755" y="16508"/>
                    </a:lnTo>
                    <a:lnTo>
                      <a:pt x="38406" y="16499"/>
                    </a:lnTo>
                    <a:lnTo>
                      <a:pt x="37752" y="16364"/>
                    </a:lnTo>
                    <a:lnTo>
                      <a:pt x="37143" y="16105"/>
                    </a:lnTo>
                    <a:lnTo>
                      <a:pt x="36588" y="15711"/>
                    </a:lnTo>
                    <a:lnTo>
                      <a:pt x="36337" y="15460"/>
                    </a:lnTo>
                    <a:lnTo>
                      <a:pt x="36086" y="15191"/>
                    </a:lnTo>
                    <a:lnTo>
                      <a:pt x="35710" y="14591"/>
                    </a:lnTo>
                    <a:lnTo>
                      <a:pt x="35459" y="13937"/>
                    </a:lnTo>
                    <a:lnTo>
                      <a:pt x="35343" y="13212"/>
                    </a:lnTo>
                    <a:lnTo>
                      <a:pt x="35343" y="12818"/>
                    </a:lnTo>
                    <a:lnTo>
                      <a:pt x="35352" y="12415"/>
                    </a:lnTo>
                    <a:lnTo>
                      <a:pt x="35468" y="11680"/>
                    </a:lnTo>
                    <a:lnTo>
                      <a:pt x="35719" y="11017"/>
                    </a:lnTo>
                    <a:lnTo>
                      <a:pt x="36095" y="10426"/>
                    </a:lnTo>
                    <a:lnTo>
                      <a:pt x="36337" y="10158"/>
                    </a:lnTo>
                    <a:lnTo>
                      <a:pt x="36588" y="9916"/>
                    </a:lnTo>
                    <a:lnTo>
                      <a:pt x="37143" y="9522"/>
                    </a:lnTo>
                    <a:lnTo>
                      <a:pt x="37752" y="9262"/>
                    </a:lnTo>
                    <a:lnTo>
                      <a:pt x="38415" y="9128"/>
                    </a:lnTo>
                    <a:lnTo>
                      <a:pt x="38764" y="9119"/>
                    </a:lnTo>
                    <a:close/>
                    <a:moveTo>
                      <a:pt x="59454" y="655"/>
                    </a:moveTo>
                    <a:lnTo>
                      <a:pt x="59454" y="18523"/>
                    </a:lnTo>
                    <a:lnTo>
                      <a:pt x="62132" y="18523"/>
                    </a:lnTo>
                    <a:lnTo>
                      <a:pt x="62132" y="655"/>
                    </a:lnTo>
                    <a:close/>
                    <a:moveTo>
                      <a:pt x="9100" y="1"/>
                    </a:moveTo>
                    <a:lnTo>
                      <a:pt x="8160" y="90"/>
                    </a:lnTo>
                    <a:lnTo>
                      <a:pt x="7246" y="261"/>
                    </a:lnTo>
                    <a:lnTo>
                      <a:pt x="6368" y="529"/>
                    </a:lnTo>
                    <a:lnTo>
                      <a:pt x="5526" y="870"/>
                    </a:lnTo>
                    <a:lnTo>
                      <a:pt x="4711" y="1309"/>
                    </a:lnTo>
                    <a:lnTo>
                      <a:pt x="3941" y="1828"/>
                    </a:lnTo>
                    <a:lnTo>
                      <a:pt x="3198" y="2437"/>
                    </a:lnTo>
                    <a:lnTo>
                      <a:pt x="2839" y="2777"/>
                    </a:lnTo>
                    <a:lnTo>
                      <a:pt x="2490" y="3127"/>
                    </a:lnTo>
                    <a:lnTo>
                      <a:pt x="1872" y="3852"/>
                    </a:lnTo>
                    <a:lnTo>
                      <a:pt x="1335" y="4622"/>
                    </a:lnTo>
                    <a:lnTo>
                      <a:pt x="896" y="5420"/>
                    </a:lnTo>
                    <a:lnTo>
                      <a:pt x="538" y="6253"/>
                    </a:lnTo>
                    <a:lnTo>
                      <a:pt x="278" y="7121"/>
                    </a:lnTo>
                    <a:lnTo>
                      <a:pt x="99" y="8026"/>
                    </a:lnTo>
                    <a:lnTo>
                      <a:pt x="9" y="8957"/>
                    </a:lnTo>
                    <a:lnTo>
                      <a:pt x="0" y="9450"/>
                    </a:lnTo>
                    <a:lnTo>
                      <a:pt x="9" y="9934"/>
                    </a:lnTo>
                    <a:lnTo>
                      <a:pt x="99" y="10865"/>
                    </a:lnTo>
                    <a:lnTo>
                      <a:pt x="278" y="11770"/>
                    </a:lnTo>
                    <a:lnTo>
                      <a:pt x="538" y="12639"/>
                    </a:lnTo>
                    <a:lnTo>
                      <a:pt x="896" y="13480"/>
                    </a:lnTo>
                    <a:lnTo>
                      <a:pt x="1335" y="14278"/>
                    </a:lnTo>
                    <a:lnTo>
                      <a:pt x="1872" y="15039"/>
                    </a:lnTo>
                    <a:lnTo>
                      <a:pt x="2490" y="15764"/>
                    </a:lnTo>
                    <a:lnTo>
                      <a:pt x="2839" y="16123"/>
                    </a:lnTo>
                    <a:lnTo>
                      <a:pt x="3198" y="16454"/>
                    </a:lnTo>
                    <a:lnTo>
                      <a:pt x="3941" y="17063"/>
                    </a:lnTo>
                    <a:lnTo>
                      <a:pt x="4711" y="17583"/>
                    </a:lnTo>
                    <a:lnTo>
                      <a:pt x="5526" y="18021"/>
                    </a:lnTo>
                    <a:lnTo>
                      <a:pt x="6368" y="18362"/>
                    </a:lnTo>
                    <a:lnTo>
                      <a:pt x="7246" y="18630"/>
                    </a:lnTo>
                    <a:lnTo>
                      <a:pt x="8160" y="18801"/>
                    </a:lnTo>
                    <a:lnTo>
                      <a:pt x="9100" y="18890"/>
                    </a:lnTo>
                    <a:lnTo>
                      <a:pt x="9593" y="18899"/>
                    </a:lnTo>
                    <a:lnTo>
                      <a:pt x="10094" y="18890"/>
                    </a:lnTo>
                    <a:lnTo>
                      <a:pt x="11062" y="18801"/>
                    </a:lnTo>
                    <a:lnTo>
                      <a:pt x="11975" y="18639"/>
                    </a:lnTo>
                    <a:lnTo>
                      <a:pt x="12853" y="18389"/>
                    </a:lnTo>
                    <a:lnTo>
                      <a:pt x="13677" y="18057"/>
                    </a:lnTo>
                    <a:lnTo>
                      <a:pt x="14447" y="17645"/>
                    </a:lnTo>
                    <a:lnTo>
                      <a:pt x="15173" y="17144"/>
                    </a:lnTo>
                    <a:lnTo>
                      <a:pt x="15853" y="16570"/>
                    </a:lnTo>
                    <a:lnTo>
                      <a:pt x="16176" y="16239"/>
                    </a:lnTo>
                    <a:lnTo>
                      <a:pt x="16444" y="15961"/>
                    </a:lnTo>
                    <a:lnTo>
                      <a:pt x="16937" y="15352"/>
                    </a:lnTo>
                    <a:lnTo>
                      <a:pt x="17349" y="14690"/>
                    </a:lnTo>
                    <a:lnTo>
                      <a:pt x="17707" y="13991"/>
                    </a:lnTo>
                    <a:lnTo>
                      <a:pt x="17985" y="13230"/>
                    </a:lnTo>
                    <a:lnTo>
                      <a:pt x="18191" y="12433"/>
                    </a:lnTo>
                    <a:lnTo>
                      <a:pt x="18334" y="11582"/>
                    </a:lnTo>
                    <a:lnTo>
                      <a:pt x="18406" y="10677"/>
                    </a:lnTo>
                    <a:lnTo>
                      <a:pt x="18415" y="10211"/>
                    </a:lnTo>
                    <a:lnTo>
                      <a:pt x="18406" y="9755"/>
                    </a:lnTo>
                    <a:lnTo>
                      <a:pt x="18334" y="8948"/>
                    </a:lnTo>
                    <a:lnTo>
                      <a:pt x="18281" y="8599"/>
                    </a:lnTo>
                    <a:lnTo>
                      <a:pt x="9593" y="8599"/>
                    </a:lnTo>
                    <a:lnTo>
                      <a:pt x="9593" y="11170"/>
                    </a:lnTo>
                    <a:lnTo>
                      <a:pt x="15755" y="11170"/>
                    </a:lnTo>
                    <a:lnTo>
                      <a:pt x="15683" y="11689"/>
                    </a:lnTo>
                    <a:lnTo>
                      <a:pt x="15441" y="12621"/>
                    </a:lnTo>
                    <a:lnTo>
                      <a:pt x="15083" y="13436"/>
                    </a:lnTo>
                    <a:lnTo>
                      <a:pt x="14626" y="14125"/>
                    </a:lnTo>
                    <a:lnTo>
                      <a:pt x="14358" y="14421"/>
                    </a:lnTo>
                    <a:lnTo>
                      <a:pt x="14116" y="14645"/>
                    </a:lnTo>
                    <a:lnTo>
                      <a:pt x="13614" y="15066"/>
                    </a:lnTo>
                    <a:lnTo>
                      <a:pt x="13077" y="15415"/>
                    </a:lnTo>
                    <a:lnTo>
                      <a:pt x="12512" y="15711"/>
                    </a:lnTo>
                    <a:lnTo>
                      <a:pt x="11912" y="15952"/>
                    </a:lnTo>
                    <a:lnTo>
                      <a:pt x="11285" y="16123"/>
                    </a:lnTo>
                    <a:lnTo>
                      <a:pt x="10632" y="16248"/>
                    </a:lnTo>
                    <a:lnTo>
                      <a:pt x="9942" y="16302"/>
                    </a:lnTo>
                    <a:lnTo>
                      <a:pt x="9593" y="16311"/>
                    </a:lnTo>
                    <a:lnTo>
                      <a:pt x="9234" y="16302"/>
                    </a:lnTo>
                    <a:lnTo>
                      <a:pt x="8554" y="16239"/>
                    </a:lnTo>
                    <a:lnTo>
                      <a:pt x="7900" y="16114"/>
                    </a:lnTo>
                    <a:lnTo>
                      <a:pt x="7273" y="15926"/>
                    </a:lnTo>
                    <a:lnTo>
                      <a:pt x="6673" y="15675"/>
                    </a:lnTo>
                    <a:lnTo>
                      <a:pt x="6100" y="15361"/>
                    </a:lnTo>
                    <a:lnTo>
                      <a:pt x="5553" y="14985"/>
                    </a:lnTo>
                    <a:lnTo>
                      <a:pt x="5034" y="14546"/>
                    </a:lnTo>
                    <a:lnTo>
                      <a:pt x="4783" y="14304"/>
                    </a:lnTo>
                    <a:lnTo>
                      <a:pt x="4541" y="14054"/>
                    </a:lnTo>
                    <a:lnTo>
                      <a:pt x="4111" y="13525"/>
                    </a:lnTo>
                    <a:lnTo>
                      <a:pt x="3744" y="12970"/>
                    </a:lnTo>
                    <a:lnTo>
                      <a:pt x="3439" y="12388"/>
                    </a:lnTo>
                    <a:lnTo>
                      <a:pt x="3189" y="11779"/>
                    </a:lnTo>
                    <a:lnTo>
                      <a:pt x="3010" y="11152"/>
                    </a:lnTo>
                    <a:lnTo>
                      <a:pt x="2884" y="10489"/>
                    </a:lnTo>
                    <a:lnTo>
                      <a:pt x="2821" y="9799"/>
                    </a:lnTo>
                    <a:lnTo>
                      <a:pt x="2813" y="9450"/>
                    </a:lnTo>
                    <a:lnTo>
                      <a:pt x="2821" y="9092"/>
                    </a:lnTo>
                    <a:lnTo>
                      <a:pt x="2884" y="8402"/>
                    </a:lnTo>
                    <a:lnTo>
                      <a:pt x="3010" y="7739"/>
                    </a:lnTo>
                    <a:lnTo>
                      <a:pt x="3189" y="7112"/>
                    </a:lnTo>
                    <a:lnTo>
                      <a:pt x="3439" y="6503"/>
                    </a:lnTo>
                    <a:lnTo>
                      <a:pt x="3744" y="5921"/>
                    </a:lnTo>
                    <a:lnTo>
                      <a:pt x="4111" y="5366"/>
                    </a:lnTo>
                    <a:lnTo>
                      <a:pt x="4541" y="4837"/>
                    </a:lnTo>
                    <a:lnTo>
                      <a:pt x="4783" y="4587"/>
                    </a:lnTo>
                    <a:lnTo>
                      <a:pt x="5034" y="4345"/>
                    </a:lnTo>
                    <a:lnTo>
                      <a:pt x="5553" y="3906"/>
                    </a:lnTo>
                    <a:lnTo>
                      <a:pt x="6100" y="3530"/>
                    </a:lnTo>
                    <a:lnTo>
                      <a:pt x="6673" y="3216"/>
                    </a:lnTo>
                    <a:lnTo>
                      <a:pt x="7273" y="2965"/>
                    </a:lnTo>
                    <a:lnTo>
                      <a:pt x="7900" y="2777"/>
                    </a:lnTo>
                    <a:lnTo>
                      <a:pt x="8554" y="2652"/>
                    </a:lnTo>
                    <a:lnTo>
                      <a:pt x="9234" y="2589"/>
                    </a:lnTo>
                    <a:lnTo>
                      <a:pt x="9593" y="2580"/>
                    </a:lnTo>
                    <a:lnTo>
                      <a:pt x="9924" y="2589"/>
                    </a:lnTo>
                    <a:lnTo>
                      <a:pt x="10578" y="2643"/>
                    </a:lnTo>
                    <a:lnTo>
                      <a:pt x="11205" y="2759"/>
                    </a:lnTo>
                    <a:lnTo>
                      <a:pt x="11805" y="2930"/>
                    </a:lnTo>
                    <a:lnTo>
                      <a:pt x="12387" y="3163"/>
                    </a:lnTo>
                    <a:lnTo>
                      <a:pt x="12951" y="3449"/>
                    </a:lnTo>
                    <a:lnTo>
                      <a:pt x="13489" y="3798"/>
                    </a:lnTo>
                    <a:lnTo>
                      <a:pt x="13999" y="4201"/>
                    </a:lnTo>
                    <a:lnTo>
                      <a:pt x="14250" y="4434"/>
                    </a:lnTo>
                    <a:lnTo>
                      <a:pt x="16059" y="2598"/>
                    </a:lnTo>
                    <a:lnTo>
                      <a:pt x="15719" y="2276"/>
                    </a:lnTo>
                    <a:lnTo>
                      <a:pt x="15002" y="1703"/>
                    </a:lnTo>
                    <a:lnTo>
                      <a:pt x="14259" y="1219"/>
                    </a:lnTo>
                    <a:lnTo>
                      <a:pt x="13489" y="816"/>
                    </a:lnTo>
                    <a:lnTo>
                      <a:pt x="12674" y="485"/>
                    </a:lnTo>
                    <a:lnTo>
                      <a:pt x="11841" y="243"/>
                    </a:lnTo>
                    <a:lnTo>
                      <a:pt x="10963" y="81"/>
                    </a:lnTo>
                    <a:lnTo>
                      <a:pt x="10058" y="1"/>
                    </a:lnTo>
                    <a:close/>
                    <a:moveTo>
                      <a:pt x="25114" y="6736"/>
                    </a:moveTo>
                    <a:lnTo>
                      <a:pt x="24496" y="6790"/>
                    </a:lnTo>
                    <a:lnTo>
                      <a:pt x="23905" y="6906"/>
                    </a:lnTo>
                    <a:lnTo>
                      <a:pt x="23341" y="7068"/>
                    </a:lnTo>
                    <a:lnTo>
                      <a:pt x="22804" y="7283"/>
                    </a:lnTo>
                    <a:lnTo>
                      <a:pt x="22284" y="7551"/>
                    </a:lnTo>
                    <a:lnTo>
                      <a:pt x="21791" y="7874"/>
                    </a:lnTo>
                    <a:lnTo>
                      <a:pt x="21326" y="8259"/>
                    </a:lnTo>
                    <a:lnTo>
                      <a:pt x="21093" y="8474"/>
                    </a:lnTo>
                    <a:lnTo>
                      <a:pt x="20878" y="8689"/>
                    </a:lnTo>
                    <a:lnTo>
                      <a:pt x="20493" y="9154"/>
                    </a:lnTo>
                    <a:lnTo>
                      <a:pt x="20161" y="9647"/>
                    </a:lnTo>
                    <a:lnTo>
                      <a:pt x="19884" y="10158"/>
                    </a:lnTo>
                    <a:lnTo>
                      <a:pt x="19669" y="10704"/>
                    </a:lnTo>
                    <a:lnTo>
                      <a:pt x="19499" y="11268"/>
                    </a:lnTo>
                    <a:lnTo>
                      <a:pt x="19391" y="11868"/>
                    </a:lnTo>
                    <a:lnTo>
                      <a:pt x="19337" y="12495"/>
                    </a:lnTo>
                    <a:lnTo>
                      <a:pt x="19328" y="12818"/>
                    </a:lnTo>
                    <a:lnTo>
                      <a:pt x="19337" y="13140"/>
                    </a:lnTo>
                    <a:lnTo>
                      <a:pt x="19391" y="13758"/>
                    </a:lnTo>
                    <a:lnTo>
                      <a:pt x="19499" y="14358"/>
                    </a:lnTo>
                    <a:lnTo>
                      <a:pt x="19660" y="14931"/>
                    </a:lnTo>
                    <a:lnTo>
                      <a:pt x="19884" y="15469"/>
                    </a:lnTo>
                    <a:lnTo>
                      <a:pt x="20161" y="15988"/>
                    </a:lnTo>
                    <a:lnTo>
                      <a:pt x="20493" y="16472"/>
                    </a:lnTo>
                    <a:lnTo>
                      <a:pt x="20878" y="16938"/>
                    </a:lnTo>
                    <a:lnTo>
                      <a:pt x="21093" y="17162"/>
                    </a:lnTo>
                    <a:lnTo>
                      <a:pt x="21326" y="17368"/>
                    </a:lnTo>
                    <a:lnTo>
                      <a:pt x="21791" y="17753"/>
                    </a:lnTo>
                    <a:lnTo>
                      <a:pt x="22284" y="18075"/>
                    </a:lnTo>
                    <a:lnTo>
                      <a:pt x="22804" y="18344"/>
                    </a:lnTo>
                    <a:lnTo>
                      <a:pt x="23341" y="18568"/>
                    </a:lnTo>
                    <a:lnTo>
                      <a:pt x="23905" y="18729"/>
                    </a:lnTo>
                    <a:lnTo>
                      <a:pt x="24496" y="18836"/>
                    </a:lnTo>
                    <a:lnTo>
                      <a:pt x="25114" y="18890"/>
                    </a:lnTo>
                    <a:lnTo>
                      <a:pt x="25428" y="18899"/>
                    </a:lnTo>
                    <a:lnTo>
                      <a:pt x="25750" y="18890"/>
                    </a:lnTo>
                    <a:lnTo>
                      <a:pt x="26359" y="18836"/>
                    </a:lnTo>
                    <a:lnTo>
                      <a:pt x="26950" y="18729"/>
                    </a:lnTo>
                    <a:lnTo>
                      <a:pt x="27515" y="18568"/>
                    </a:lnTo>
                    <a:lnTo>
                      <a:pt x="28061" y="18353"/>
                    </a:lnTo>
                    <a:lnTo>
                      <a:pt x="28572" y="18084"/>
                    </a:lnTo>
                    <a:lnTo>
                      <a:pt x="29073" y="17753"/>
                    </a:lnTo>
                    <a:lnTo>
                      <a:pt x="29539" y="17377"/>
                    </a:lnTo>
                    <a:lnTo>
                      <a:pt x="29763" y="17162"/>
                    </a:lnTo>
                    <a:lnTo>
                      <a:pt x="29978" y="16938"/>
                    </a:lnTo>
                    <a:lnTo>
                      <a:pt x="30372" y="16472"/>
                    </a:lnTo>
                    <a:lnTo>
                      <a:pt x="30703" y="15988"/>
                    </a:lnTo>
                    <a:lnTo>
                      <a:pt x="30981" y="15469"/>
                    </a:lnTo>
                    <a:lnTo>
                      <a:pt x="31205" y="14931"/>
                    </a:lnTo>
                    <a:lnTo>
                      <a:pt x="31366" y="14358"/>
                    </a:lnTo>
                    <a:lnTo>
                      <a:pt x="31474" y="13758"/>
                    </a:lnTo>
                    <a:lnTo>
                      <a:pt x="31527" y="13140"/>
                    </a:lnTo>
                    <a:lnTo>
                      <a:pt x="31536" y="12818"/>
                    </a:lnTo>
                    <a:lnTo>
                      <a:pt x="31527" y="12495"/>
                    </a:lnTo>
                    <a:lnTo>
                      <a:pt x="31474" y="11868"/>
                    </a:lnTo>
                    <a:lnTo>
                      <a:pt x="31366" y="11268"/>
                    </a:lnTo>
                    <a:lnTo>
                      <a:pt x="31196" y="10704"/>
                    </a:lnTo>
                    <a:lnTo>
                      <a:pt x="30981" y="10158"/>
                    </a:lnTo>
                    <a:lnTo>
                      <a:pt x="30703" y="9647"/>
                    </a:lnTo>
                    <a:lnTo>
                      <a:pt x="30372" y="9154"/>
                    </a:lnTo>
                    <a:lnTo>
                      <a:pt x="29978" y="8689"/>
                    </a:lnTo>
                    <a:lnTo>
                      <a:pt x="29763" y="8474"/>
                    </a:lnTo>
                    <a:lnTo>
                      <a:pt x="29539" y="8259"/>
                    </a:lnTo>
                    <a:lnTo>
                      <a:pt x="29073" y="7883"/>
                    </a:lnTo>
                    <a:lnTo>
                      <a:pt x="28572" y="7560"/>
                    </a:lnTo>
                    <a:lnTo>
                      <a:pt x="28061" y="7283"/>
                    </a:lnTo>
                    <a:lnTo>
                      <a:pt x="27515" y="7068"/>
                    </a:lnTo>
                    <a:lnTo>
                      <a:pt x="26950" y="6906"/>
                    </a:lnTo>
                    <a:lnTo>
                      <a:pt x="26359" y="6799"/>
                    </a:lnTo>
                    <a:lnTo>
                      <a:pt x="25750" y="6745"/>
                    </a:lnTo>
                    <a:lnTo>
                      <a:pt x="25428" y="6736"/>
                    </a:lnTo>
                    <a:close/>
                    <a:moveTo>
                      <a:pt x="38424" y="6736"/>
                    </a:moveTo>
                    <a:lnTo>
                      <a:pt x="37815" y="6790"/>
                    </a:lnTo>
                    <a:lnTo>
                      <a:pt x="37224" y="6906"/>
                    </a:lnTo>
                    <a:lnTo>
                      <a:pt x="36659" y="7068"/>
                    </a:lnTo>
                    <a:lnTo>
                      <a:pt x="36113" y="7283"/>
                    </a:lnTo>
                    <a:lnTo>
                      <a:pt x="35594" y="7551"/>
                    </a:lnTo>
                    <a:lnTo>
                      <a:pt x="35101" y="7874"/>
                    </a:lnTo>
                    <a:lnTo>
                      <a:pt x="34635" y="8259"/>
                    </a:lnTo>
                    <a:lnTo>
                      <a:pt x="34411" y="8474"/>
                    </a:lnTo>
                    <a:lnTo>
                      <a:pt x="34196" y="8689"/>
                    </a:lnTo>
                    <a:lnTo>
                      <a:pt x="33811" y="9154"/>
                    </a:lnTo>
                    <a:lnTo>
                      <a:pt x="33480" y="9647"/>
                    </a:lnTo>
                    <a:lnTo>
                      <a:pt x="33202" y="10158"/>
                    </a:lnTo>
                    <a:lnTo>
                      <a:pt x="32978" y="10704"/>
                    </a:lnTo>
                    <a:lnTo>
                      <a:pt x="32808" y="11268"/>
                    </a:lnTo>
                    <a:lnTo>
                      <a:pt x="32701" y="11868"/>
                    </a:lnTo>
                    <a:lnTo>
                      <a:pt x="32647" y="12495"/>
                    </a:lnTo>
                    <a:lnTo>
                      <a:pt x="32638" y="12818"/>
                    </a:lnTo>
                    <a:lnTo>
                      <a:pt x="32647" y="13140"/>
                    </a:lnTo>
                    <a:lnTo>
                      <a:pt x="32701" y="13758"/>
                    </a:lnTo>
                    <a:lnTo>
                      <a:pt x="32808" y="14358"/>
                    </a:lnTo>
                    <a:lnTo>
                      <a:pt x="32978" y="14931"/>
                    </a:lnTo>
                    <a:lnTo>
                      <a:pt x="33193" y="15469"/>
                    </a:lnTo>
                    <a:lnTo>
                      <a:pt x="33471" y="15988"/>
                    </a:lnTo>
                    <a:lnTo>
                      <a:pt x="33802" y="16472"/>
                    </a:lnTo>
                    <a:lnTo>
                      <a:pt x="34187" y="16938"/>
                    </a:lnTo>
                    <a:lnTo>
                      <a:pt x="34411" y="17162"/>
                    </a:lnTo>
                    <a:lnTo>
                      <a:pt x="34635" y="17368"/>
                    </a:lnTo>
                    <a:lnTo>
                      <a:pt x="35101" y="17753"/>
                    </a:lnTo>
                    <a:lnTo>
                      <a:pt x="35594" y="18075"/>
                    </a:lnTo>
                    <a:lnTo>
                      <a:pt x="36113" y="18344"/>
                    </a:lnTo>
                    <a:lnTo>
                      <a:pt x="36659" y="18568"/>
                    </a:lnTo>
                    <a:lnTo>
                      <a:pt x="37224" y="18729"/>
                    </a:lnTo>
                    <a:lnTo>
                      <a:pt x="37815" y="18836"/>
                    </a:lnTo>
                    <a:lnTo>
                      <a:pt x="38424" y="18890"/>
                    </a:lnTo>
                    <a:lnTo>
                      <a:pt x="38746" y="18899"/>
                    </a:lnTo>
                    <a:lnTo>
                      <a:pt x="39060" y="18890"/>
                    </a:lnTo>
                    <a:lnTo>
                      <a:pt x="39669" y="18836"/>
                    </a:lnTo>
                    <a:lnTo>
                      <a:pt x="40260" y="18729"/>
                    </a:lnTo>
                    <a:lnTo>
                      <a:pt x="40824" y="18568"/>
                    </a:lnTo>
                    <a:lnTo>
                      <a:pt x="41371" y="18353"/>
                    </a:lnTo>
                    <a:lnTo>
                      <a:pt x="41890" y="18084"/>
                    </a:lnTo>
                    <a:lnTo>
                      <a:pt x="42383" y="17753"/>
                    </a:lnTo>
                    <a:lnTo>
                      <a:pt x="42848" y="17377"/>
                    </a:lnTo>
                    <a:lnTo>
                      <a:pt x="43072" y="17162"/>
                    </a:lnTo>
                    <a:lnTo>
                      <a:pt x="43296" y="16938"/>
                    </a:lnTo>
                    <a:lnTo>
                      <a:pt x="43681" y="16472"/>
                    </a:lnTo>
                    <a:lnTo>
                      <a:pt x="44013" y="15988"/>
                    </a:lnTo>
                    <a:lnTo>
                      <a:pt x="44290" y="15469"/>
                    </a:lnTo>
                    <a:lnTo>
                      <a:pt x="44514" y="14931"/>
                    </a:lnTo>
                    <a:lnTo>
                      <a:pt x="44675" y="14358"/>
                    </a:lnTo>
                    <a:lnTo>
                      <a:pt x="44792" y="13758"/>
                    </a:lnTo>
                    <a:lnTo>
                      <a:pt x="44837" y="13140"/>
                    </a:lnTo>
                    <a:lnTo>
                      <a:pt x="44846" y="12818"/>
                    </a:lnTo>
                    <a:lnTo>
                      <a:pt x="44837" y="12495"/>
                    </a:lnTo>
                    <a:lnTo>
                      <a:pt x="44783" y="11868"/>
                    </a:lnTo>
                    <a:lnTo>
                      <a:pt x="44675" y="11268"/>
                    </a:lnTo>
                    <a:lnTo>
                      <a:pt x="44505" y="10704"/>
                    </a:lnTo>
                    <a:lnTo>
                      <a:pt x="44290" y="10158"/>
                    </a:lnTo>
                    <a:lnTo>
                      <a:pt x="44013" y="9647"/>
                    </a:lnTo>
                    <a:lnTo>
                      <a:pt x="43681" y="9154"/>
                    </a:lnTo>
                    <a:lnTo>
                      <a:pt x="43296" y="8689"/>
                    </a:lnTo>
                    <a:lnTo>
                      <a:pt x="43072" y="8474"/>
                    </a:lnTo>
                    <a:lnTo>
                      <a:pt x="42848" y="8259"/>
                    </a:lnTo>
                    <a:lnTo>
                      <a:pt x="42383" y="7883"/>
                    </a:lnTo>
                    <a:lnTo>
                      <a:pt x="41890" y="7560"/>
                    </a:lnTo>
                    <a:lnTo>
                      <a:pt x="41371" y="7283"/>
                    </a:lnTo>
                    <a:lnTo>
                      <a:pt x="40824" y="7068"/>
                    </a:lnTo>
                    <a:lnTo>
                      <a:pt x="40260" y="6906"/>
                    </a:lnTo>
                    <a:lnTo>
                      <a:pt x="39669" y="6799"/>
                    </a:lnTo>
                    <a:lnTo>
                      <a:pt x="39060" y="6745"/>
                    </a:lnTo>
                    <a:lnTo>
                      <a:pt x="38746" y="6736"/>
                    </a:lnTo>
                    <a:close/>
                    <a:moveTo>
                      <a:pt x="68849" y="6736"/>
                    </a:moveTo>
                    <a:lnTo>
                      <a:pt x="68276" y="6790"/>
                    </a:lnTo>
                    <a:lnTo>
                      <a:pt x="67721" y="6897"/>
                    </a:lnTo>
                    <a:lnTo>
                      <a:pt x="67192" y="7059"/>
                    </a:lnTo>
                    <a:lnTo>
                      <a:pt x="66682" y="7274"/>
                    </a:lnTo>
                    <a:lnTo>
                      <a:pt x="66198" y="7542"/>
                    </a:lnTo>
                    <a:lnTo>
                      <a:pt x="65732" y="7856"/>
                    </a:lnTo>
                    <a:lnTo>
                      <a:pt x="65293" y="8232"/>
                    </a:lnTo>
                    <a:lnTo>
                      <a:pt x="65087" y="8438"/>
                    </a:lnTo>
                    <a:lnTo>
                      <a:pt x="64881" y="8653"/>
                    </a:lnTo>
                    <a:lnTo>
                      <a:pt x="64514" y="9110"/>
                    </a:lnTo>
                    <a:lnTo>
                      <a:pt x="64201" y="9602"/>
                    </a:lnTo>
                    <a:lnTo>
                      <a:pt x="63941" y="10113"/>
                    </a:lnTo>
                    <a:lnTo>
                      <a:pt x="63735" y="10659"/>
                    </a:lnTo>
                    <a:lnTo>
                      <a:pt x="63583" y="11241"/>
                    </a:lnTo>
                    <a:lnTo>
                      <a:pt x="63475" y="11850"/>
                    </a:lnTo>
                    <a:lnTo>
                      <a:pt x="63422" y="12486"/>
                    </a:lnTo>
                    <a:lnTo>
                      <a:pt x="63422" y="12818"/>
                    </a:lnTo>
                    <a:lnTo>
                      <a:pt x="63422" y="13140"/>
                    </a:lnTo>
                    <a:lnTo>
                      <a:pt x="63475" y="13758"/>
                    </a:lnTo>
                    <a:lnTo>
                      <a:pt x="63583" y="14349"/>
                    </a:lnTo>
                    <a:lnTo>
                      <a:pt x="63744" y="14922"/>
                    </a:lnTo>
                    <a:lnTo>
                      <a:pt x="63959" y="15460"/>
                    </a:lnTo>
                    <a:lnTo>
                      <a:pt x="64228" y="15979"/>
                    </a:lnTo>
                    <a:lnTo>
                      <a:pt x="64550" y="16463"/>
                    </a:lnTo>
                    <a:lnTo>
                      <a:pt x="64926" y="16929"/>
                    </a:lnTo>
                    <a:lnTo>
                      <a:pt x="65141" y="17153"/>
                    </a:lnTo>
                    <a:lnTo>
                      <a:pt x="65356" y="17359"/>
                    </a:lnTo>
                    <a:lnTo>
                      <a:pt x="65822" y="17744"/>
                    </a:lnTo>
                    <a:lnTo>
                      <a:pt x="66306" y="18075"/>
                    </a:lnTo>
                    <a:lnTo>
                      <a:pt x="66816" y="18344"/>
                    </a:lnTo>
                    <a:lnTo>
                      <a:pt x="67353" y="18559"/>
                    </a:lnTo>
                    <a:lnTo>
                      <a:pt x="67918" y="18729"/>
                    </a:lnTo>
                    <a:lnTo>
                      <a:pt x="68509" y="18836"/>
                    </a:lnTo>
                    <a:lnTo>
                      <a:pt x="69127" y="18890"/>
                    </a:lnTo>
                    <a:lnTo>
                      <a:pt x="69449" y="18899"/>
                    </a:lnTo>
                    <a:lnTo>
                      <a:pt x="69906" y="18890"/>
                    </a:lnTo>
                    <a:lnTo>
                      <a:pt x="70757" y="18783"/>
                    </a:lnTo>
                    <a:lnTo>
                      <a:pt x="71527" y="18577"/>
                    </a:lnTo>
                    <a:lnTo>
                      <a:pt x="72226" y="18272"/>
                    </a:lnTo>
                    <a:lnTo>
                      <a:pt x="72539" y="18075"/>
                    </a:lnTo>
                    <a:lnTo>
                      <a:pt x="72853" y="17869"/>
                    </a:lnTo>
                    <a:lnTo>
                      <a:pt x="73417" y="17421"/>
                    </a:lnTo>
                    <a:lnTo>
                      <a:pt x="73910" y="16956"/>
                    </a:lnTo>
                    <a:lnTo>
                      <a:pt x="74322" y="16463"/>
                    </a:lnTo>
                    <a:lnTo>
                      <a:pt x="74501" y="16212"/>
                    </a:lnTo>
                    <a:lnTo>
                      <a:pt x="72432" y="14833"/>
                    </a:lnTo>
                    <a:lnTo>
                      <a:pt x="72289" y="15039"/>
                    </a:lnTo>
                    <a:lnTo>
                      <a:pt x="71975" y="15406"/>
                    </a:lnTo>
                    <a:lnTo>
                      <a:pt x="71644" y="15720"/>
                    </a:lnTo>
                    <a:lnTo>
                      <a:pt x="71294" y="15979"/>
                    </a:lnTo>
                    <a:lnTo>
                      <a:pt x="70918" y="16194"/>
                    </a:lnTo>
                    <a:lnTo>
                      <a:pt x="70524" y="16347"/>
                    </a:lnTo>
                    <a:lnTo>
                      <a:pt x="70112" y="16454"/>
                    </a:lnTo>
                    <a:lnTo>
                      <a:pt x="69673" y="16508"/>
                    </a:lnTo>
                    <a:lnTo>
                      <a:pt x="69190" y="16508"/>
                    </a:lnTo>
                    <a:lnTo>
                      <a:pt x="68724" y="16445"/>
                    </a:lnTo>
                    <a:lnTo>
                      <a:pt x="68294" y="16329"/>
                    </a:lnTo>
                    <a:lnTo>
                      <a:pt x="67891" y="16158"/>
                    </a:lnTo>
                    <a:lnTo>
                      <a:pt x="67524" y="15926"/>
                    </a:lnTo>
                    <a:lnTo>
                      <a:pt x="67183" y="15639"/>
                    </a:lnTo>
                    <a:lnTo>
                      <a:pt x="66888" y="15290"/>
                    </a:lnTo>
                    <a:lnTo>
                      <a:pt x="66619" y="14887"/>
                    </a:lnTo>
                    <a:lnTo>
                      <a:pt x="66494" y="14663"/>
                    </a:lnTo>
                    <a:lnTo>
                      <a:pt x="74626" y="11304"/>
                    </a:lnTo>
                    <a:lnTo>
                      <a:pt x="74349" y="10614"/>
                    </a:lnTo>
                    <a:lnTo>
                      <a:pt x="74232" y="10310"/>
                    </a:lnTo>
                    <a:lnTo>
                      <a:pt x="73928" y="9710"/>
                    </a:lnTo>
                    <a:lnTo>
                      <a:pt x="73748" y="9414"/>
                    </a:lnTo>
                    <a:lnTo>
                      <a:pt x="73560" y="9110"/>
                    </a:lnTo>
                    <a:lnTo>
                      <a:pt x="73068" y="8501"/>
                    </a:lnTo>
                    <a:lnTo>
                      <a:pt x="72763" y="8178"/>
                    </a:lnTo>
                    <a:lnTo>
                      <a:pt x="72611" y="8026"/>
                    </a:lnTo>
                    <a:lnTo>
                      <a:pt x="72253" y="7730"/>
                    </a:lnTo>
                    <a:lnTo>
                      <a:pt x="71859" y="7471"/>
                    </a:lnTo>
                    <a:lnTo>
                      <a:pt x="71429" y="7247"/>
                    </a:lnTo>
                    <a:lnTo>
                      <a:pt x="71196" y="7139"/>
                    </a:lnTo>
                    <a:lnTo>
                      <a:pt x="70963" y="7041"/>
                    </a:lnTo>
                    <a:lnTo>
                      <a:pt x="70470" y="6888"/>
                    </a:lnTo>
                    <a:lnTo>
                      <a:pt x="69960" y="6790"/>
                    </a:lnTo>
                    <a:lnTo>
                      <a:pt x="69422" y="6736"/>
                    </a:lnTo>
                    <a:close/>
                    <a:moveTo>
                      <a:pt x="51796" y="6745"/>
                    </a:moveTo>
                    <a:lnTo>
                      <a:pt x="51509" y="6754"/>
                    </a:lnTo>
                    <a:lnTo>
                      <a:pt x="50945" y="6808"/>
                    </a:lnTo>
                    <a:lnTo>
                      <a:pt x="50399" y="6915"/>
                    </a:lnTo>
                    <a:lnTo>
                      <a:pt x="49870" y="7085"/>
                    </a:lnTo>
                    <a:lnTo>
                      <a:pt x="49360" y="7309"/>
                    </a:lnTo>
                    <a:lnTo>
                      <a:pt x="48867" y="7587"/>
                    </a:lnTo>
                    <a:lnTo>
                      <a:pt x="48392" y="7918"/>
                    </a:lnTo>
                    <a:lnTo>
                      <a:pt x="47945" y="8313"/>
                    </a:lnTo>
                    <a:lnTo>
                      <a:pt x="47721" y="8527"/>
                    </a:lnTo>
                    <a:lnTo>
                      <a:pt x="47506" y="8751"/>
                    </a:lnTo>
                    <a:lnTo>
                      <a:pt x="47121" y="9226"/>
                    </a:lnTo>
                    <a:lnTo>
                      <a:pt x="46798" y="9719"/>
                    </a:lnTo>
                    <a:lnTo>
                      <a:pt x="46521" y="10238"/>
                    </a:lnTo>
                    <a:lnTo>
                      <a:pt x="46306" y="10776"/>
                    </a:lnTo>
                    <a:lnTo>
                      <a:pt x="46144" y="11340"/>
                    </a:lnTo>
                    <a:lnTo>
                      <a:pt x="46037" y="11922"/>
                    </a:lnTo>
                    <a:lnTo>
                      <a:pt x="45983" y="12531"/>
                    </a:lnTo>
                    <a:lnTo>
                      <a:pt x="45974" y="12854"/>
                    </a:lnTo>
                    <a:lnTo>
                      <a:pt x="45983" y="13158"/>
                    </a:lnTo>
                    <a:lnTo>
                      <a:pt x="46037" y="13767"/>
                    </a:lnTo>
                    <a:lnTo>
                      <a:pt x="46144" y="14349"/>
                    </a:lnTo>
                    <a:lnTo>
                      <a:pt x="46306" y="14905"/>
                    </a:lnTo>
                    <a:lnTo>
                      <a:pt x="46521" y="15442"/>
                    </a:lnTo>
                    <a:lnTo>
                      <a:pt x="46798" y="15952"/>
                    </a:lnTo>
                    <a:lnTo>
                      <a:pt x="47121" y="16445"/>
                    </a:lnTo>
                    <a:lnTo>
                      <a:pt x="47506" y="16911"/>
                    </a:lnTo>
                    <a:lnTo>
                      <a:pt x="47721" y="17135"/>
                    </a:lnTo>
                    <a:lnTo>
                      <a:pt x="47945" y="17350"/>
                    </a:lnTo>
                    <a:lnTo>
                      <a:pt x="48392" y="17735"/>
                    </a:lnTo>
                    <a:lnTo>
                      <a:pt x="48867" y="18066"/>
                    </a:lnTo>
                    <a:lnTo>
                      <a:pt x="49360" y="18344"/>
                    </a:lnTo>
                    <a:lnTo>
                      <a:pt x="49870" y="18568"/>
                    </a:lnTo>
                    <a:lnTo>
                      <a:pt x="50399" y="18738"/>
                    </a:lnTo>
                    <a:lnTo>
                      <a:pt x="50945" y="18845"/>
                    </a:lnTo>
                    <a:lnTo>
                      <a:pt x="51509" y="18899"/>
                    </a:lnTo>
                    <a:lnTo>
                      <a:pt x="51796" y="18908"/>
                    </a:lnTo>
                    <a:lnTo>
                      <a:pt x="52056" y="18899"/>
                    </a:lnTo>
                    <a:lnTo>
                      <a:pt x="52539" y="18863"/>
                    </a:lnTo>
                    <a:lnTo>
                      <a:pt x="52996" y="18774"/>
                    </a:lnTo>
                    <a:lnTo>
                      <a:pt x="53426" y="18648"/>
                    </a:lnTo>
                    <a:lnTo>
                      <a:pt x="53829" y="18469"/>
                    </a:lnTo>
                    <a:lnTo>
                      <a:pt x="54205" y="18254"/>
                    </a:lnTo>
                    <a:lnTo>
                      <a:pt x="54546" y="17995"/>
                    </a:lnTo>
                    <a:lnTo>
                      <a:pt x="54859" y="17699"/>
                    </a:lnTo>
                    <a:lnTo>
                      <a:pt x="55002" y="17529"/>
                    </a:lnTo>
                    <a:lnTo>
                      <a:pt x="55092" y="17529"/>
                    </a:lnTo>
                    <a:lnTo>
                      <a:pt x="55092" y="18407"/>
                    </a:lnTo>
                    <a:lnTo>
                      <a:pt x="55074" y="18828"/>
                    </a:lnTo>
                    <a:lnTo>
                      <a:pt x="54967" y="19589"/>
                    </a:lnTo>
                    <a:lnTo>
                      <a:pt x="54752" y="20252"/>
                    </a:lnTo>
                    <a:lnTo>
                      <a:pt x="54429" y="20816"/>
                    </a:lnTo>
                    <a:lnTo>
                      <a:pt x="54223" y="21058"/>
                    </a:lnTo>
                    <a:lnTo>
                      <a:pt x="53999" y="21273"/>
                    </a:lnTo>
                    <a:lnTo>
                      <a:pt x="53489" y="21622"/>
                    </a:lnTo>
                    <a:lnTo>
                      <a:pt x="52889" y="21846"/>
                    </a:lnTo>
                    <a:lnTo>
                      <a:pt x="52217" y="21962"/>
                    </a:lnTo>
                    <a:lnTo>
                      <a:pt x="51841" y="21971"/>
                    </a:lnTo>
                    <a:lnTo>
                      <a:pt x="51563" y="21962"/>
                    </a:lnTo>
                    <a:lnTo>
                      <a:pt x="51044" y="21882"/>
                    </a:lnTo>
                    <a:lnTo>
                      <a:pt x="50560" y="21721"/>
                    </a:lnTo>
                    <a:lnTo>
                      <a:pt x="50130" y="21479"/>
                    </a:lnTo>
                    <a:lnTo>
                      <a:pt x="49924" y="21326"/>
                    </a:lnTo>
                    <a:lnTo>
                      <a:pt x="49736" y="21156"/>
                    </a:lnTo>
                    <a:lnTo>
                      <a:pt x="49396" y="20807"/>
                    </a:lnTo>
                    <a:lnTo>
                      <a:pt x="49109" y="20422"/>
                    </a:lnTo>
                    <a:lnTo>
                      <a:pt x="48867" y="20019"/>
                    </a:lnTo>
                    <a:lnTo>
                      <a:pt x="48778" y="19804"/>
                    </a:lnTo>
                    <a:lnTo>
                      <a:pt x="46449" y="20762"/>
                    </a:lnTo>
                    <a:lnTo>
                      <a:pt x="46601" y="21120"/>
                    </a:lnTo>
                    <a:lnTo>
                      <a:pt x="47004" y="21792"/>
                    </a:lnTo>
                    <a:lnTo>
                      <a:pt x="47497" y="22419"/>
                    </a:lnTo>
                    <a:lnTo>
                      <a:pt x="48088" y="23001"/>
                    </a:lnTo>
                    <a:lnTo>
                      <a:pt x="48428" y="23270"/>
                    </a:lnTo>
                    <a:lnTo>
                      <a:pt x="48778" y="23530"/>
                    </a:lnTo>
                    <a:lnTo>
                      <a:pt x="49548" y="23942"/>
                    </a:lnTo>
                    <a:lnTo>
                      <a:pt x="50399" y="24210"/>
                    </a:lnTo>
                    <a:lnTo>
                      <a:pt x="51330" y="24345"/>
                    </a:lnTo>
                    <a:lnTo>
                      <a:pt x="51832" y="24363"/>
                    </a:lnTo>
                    <a:lnTo>
                      <a:pt x="52145" y="24354"/>
                    </a:lnTo>
                    <a:lnTo>
                      <a:pt x="52745" y="24309"/>
                    </a:lnTo>
                    <a:lnTo>
                      <a:pt x="53328" y="24210"/>
                    </a:lnTo>
                    <a:lnTo>
                      <a:pt x="53874" y="24058"/>
                    </a:lnTo>
                    <a:lnTo>
                      <a:pt x="54393" y="23861"/>
                    </a:lnTo>
                    <a:lnTo>
                      <a:pt x="54886" y="23619"/>
                    </a:lnTo>
                    <a:lnTo>
                      <a:pt x="55352" y="23324"/>
                    </a:lnTo>
                    <a:lnTo>
                      <a:pt x="55791" y="22983"/>
                    </a:lnTo>
                    <a:lnTo>
                      <a:pt x="55997" y="22795"/>
                    </a:lnTo>
                    <a:lnTo>
                      <a:pt x="56194" y="22589"/>
                    </a:lnTo>
                    <a:lnTo>
                      <a:pt x="56552" y="22141"/>
                    </a:lnTo>
                    <a:lnTo>
                      <a:pt x="56856" y="21649"/>
                    </a:lnTo>
                    <a:lnTo>
                      <a:pt x="57107" y="21103"/>
                    </a:lnTo>
                    <a:lnTo>
                      <a:pt x="57313" y="20511"/>
                    </a:lnTo>
                    <a:lnTo>
                      <a:pt x="57465" y="19866"/>
                    </a:lnTo>
                    <a:lnTo>
                      <a:pt x="57564" y="19168"/>
                    </a:lnTo>
                    <a:lnTo>
                      <a:pt x="57618" y="18424"/>
                    </a:lnTo>
                    <a:lnTo>
                      <a:pt x="57618" y="18030"/>
                    </a:lnTo>
                    <a:lnTo>
                      <a:pt x="57618" y="7121"/>
                    </a:lnTo>
                    <a:lnTo>
                      <a:pt x="55083" y="7121"/>
                    </a:lnTo>
                    <a:lnTo>
                      <a:pt x="55083" y="8107"/>
                    </a:lnTo>
                    <a:lnTo>
                      <a:pt x="54993" y="8107"/>
                    </a:lnTo>
                    <a:lnTo>
                      <a:pt x="54877" y="7963"/>
                    </a:lnTo>
                    <a:lnTo>
                      <a:pt x="54590" y="7695"/>
                    </a:lnTo>
                    <a:lnTo>
                      <a:pt x="54259" y="7453"/>
                    </a:lnTo>
                    <a:lnTo>
                      <a:pt x="53883" y="7238"/>
                    </a:lnTo>
                    <a:lnTo>
                      <a:pt x="53677" y="7139"/>
                    </a:lnTo>
                    <a:lnTo>
                      <a:pt x="53462" y="7050"/>
                    </a:lnTo>
                    <a:lnTo>
                      <a:pt x="53023" y="6897"/>
                    </a:lnTo>
                    <a:lnTo>
                      <a:pt x="52548" y="6799"/>
                    </a:lnTo>
                    <a:lnTo>
                      <a:pt x="52056" y="6754"/>
                    </a:lnTo>
                    <a:lnTo>
                      <a:pt x="51796" y="6745"/>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Maps content">
  <p:cSld name="CUSTOM_3_1_1_1_1_1_1_1_1_1_1_1_2_1_1_2">
    <p:bg>
      <p:bgPr>
        <a:solidFill>
          <a:srgbClr val="FFFFFF"/>
        </a:solidFill>
      </p:bgPr>
    </p:bg>
    <p:spTree>
      <p:nvGrpSpPr>
        <p:cNvPr id="873" name="Shape 873"/>
        <p:cNvGrpSpPr/>
        <p:nvPr/>
      </p:nvGrpSpPr>
      <p:grpSpPr>
        <a:xfrm>
          <a:off x="0" y="0"/>
          <a:ext cx="0" cy="0"/>
          <a:chOff x="0" y="0"/>
          <a:chExt cx="0" cy="0"/>
        </a:xfrm>
      </p:grpSpPr>
      <p:sp>
        <p:nvSpPr>
          <p:cNvPr id="874" name="Google Shape;874;p60"/>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875" name="Google Shape;875;p60"/>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876" name="Google Shape;876;p60"/>
          <p:cNvGrpSpPr/>
          <p:nvPr/>
        </p:nvGrpSpPr>
        <p:grpSpPr>
          <a:xfrm>
            <a:off x="639703" y="4545721"/>
            <a:ext cx="2281958" cy="269927"/>
            <a:chOff x="639703" y="4545721"/>
            <a:chExt cx="2281958" cy="269927"/>
          </a:xfrm>
        </p:grpSpPr>
        <p:grpSp>
          <p:nvGrpSpPr>
            <p:cNvPr id="877" name="Google Shape;877;p60"/>
            <p:cNvGrpSpPr/>
            <p:nvPr/>
          </p:nvGrpSpPr>
          <p:grpSpPr>
            <a:xfrm>
              <a:off x="639703" y="4545721"/>
              <a:ext cx="264488" cy="264501"/>
              <a:chOff x="639703" y="4545721"/>
              <a:chExt cx="264488" cy="264501"/>
            </a:xfrm>
          </p:grpSpPr>
          <p:sp>
            <p:nvSpPr>
              <p:cNvPr id="878" name="Google Shape;878;p60"/>
              <p:cNvSpPr/>
              <p:nvPr/>
            </p:nvSpPr>
            <p:spPr>
              <a:xfrm>
                <a:off x="759345" y="4584258"/>
                <a:ext cx="119658" cy="212612"/>
              </a:xfrm>
              <a:custGeom>
                <a:rect b="b" l="l" r="r" t="t"/>
                <a:pathLst>
                  <a:path extrusionOk="0" h="147391" w="82952">
                    <a:moveTo>
                      <a:pt x="82366" y="1"/>
                    </a:moveTo>
                    <a:lnTo>
                      <a:pt x="1" y="73695"/>
                    </a:lnTo>
                    <a:lnTo>
                      <a:pt x="82366" y="147390"/>
                    </a:lnTo>
                    <a:lnTo>
                      <a:pt x="82506" y="146927"/>
                    </a:lnTo>
                    <a:lnTo>
                      <a:pt x="82724" y="145993"/>
                    </a:lnTo>
                    <a:lnTo>
                      <a:pt x="82864" y="145024"/>
                    </a:lnTo>
                    <a:lnTo>
                      <a:pt x="82942" y="144046"/>
                    </a:lnTo>
                    <a:lnTo>
                      <a:pt x="82951" y="143548"/>
                    </a:lnTo>
                    <a:lnTo>
                      <a:pt x="82951" y="3842"/>
                    </a:lnTo>
                    <a:lnTo>
                      <a:pt x="82942" y="3345"/>
                    </a:lnTo>
                    <a:lnTo>
                      <a:pt x="82864" y="2358"/>
                    </a:lnTo>
                    <a:lnTo>
                      <a:pt x="82715" y="1398"/>
                    </a:lnTo>
                    <a:lnTo>
                      <a:pt x="82506" y="455"/>
                    </a:lnTo>
                    <a:lnTo>
                      <a:pt x="823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60"/>
              <p:cNvSpPr/>
              <p:nvPr/>
            </p:nvSpPr>
            <p:spPr>
              <a:xfrm>
                <a:off x="653041" y="4690550"/>
                <a:ext cx="212623" cy="119657"/>
              </a:xfrm>
              <a:custGeom>
                <a:rect b="b" l="l" r="r" t="t"/>
                <a:pathLst>
                  <a:path extrusionOk="0" h="82951" w="147399">
                    <a:moveTo>
                      <a:pt x="73704" y="0"/>
                    </a:moveTo>
                    <a:lnTo>
                      <a:pt x="0" y="82374"/>
                    </a:lnTo>
                    <a:lnTo>
                      <a:pt x="463" y="82505"/>
                    </a:lnTo>
                    <a:lnTo>
                      <a:pt x="1406" y="82724"/>
                    </a:lnTo>
                    <a:lnTo>
                      <a:pt x="2367" y="82872"/>
                    </a:lnTo>
                    <a:lnTo>
                      <a:pt x="3345" y="82942"/>
                    </a:lnTo>
                    <a:lnTo>
                      <a:pt x="3842" y="82951"/>
                    </a:lnTo>
                    <a:lnTo>
                      <a:pt x="143557" y="82951"/>
                    </a:lnTo>
                    <a:lnTo>
                      <a:pt x="144054" y="82942"/>
                    </a:lnTo>
                    <a:lnTo>
                      <a:pt x="145041" y="82872"/>
                    </a:lnTo>
                    <a:lnTo>
                      <a:pt x="146002" y="82724"/>
                    </a:lnTo>
                    <a:lnTo>
                      <a:pt x="146936" y="82505"/>
                    </a:lnTo>
                    <a:lnTo>
                      <a:pt x="147399" y="82374"/>
                    </a:lnTo>
                    <a:lnTo>
                      <a:pt x="73704"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60"/>
              <p:cNvSpPr/>
              <p:nvPr/>
            </p:nvSpPr>
            <p:spPr>
              <a:xfrm>
                <a:off x="639703" y="4570909"/>
                <a:ext cx="225962" cy="225962"/>
              </a:xfrm>
              <a:custGeom>
                <a:rect b="b" l="l" r="r" t="t"/>
                <a:pathLst>
                  <a:path extrusionOk="0" h="156646" w="156646">
                    <a:moveTo>
                      <a:pt x="13098" y="0"/>
                    </a:moveTo>
                    <a:lnTo>
                      <a:pt x="12417" y="9"/>
                    </a:lnTo>
                    <a:lnTo>
                      <a:pt x="11107" y="148"/>
                    </a:lnTo>
                    <a:lnTo>
                      <a:pt x="9832" y="410"/>
                    </a:lnTo>
                    <a:lnTo>
                      <a:pt x="8601" y="795"/>
                    </a:lnTo>
                    <a:lnTo>
                      <a:pt x="7422" y="1292"/>
                    </a:lnTo>
                    <a:lnTo>
                      <a:pt x="6314" y="1895"/>
                    </a:lnTo>
                    <a:lnTo>
                      <a:pt x="5266" y="2611"/>
                    </a:lnTo>
                    <a:lnTo>
                      <a:pt x="4297" y="3405"/>
                    </a:lnTo>
                    <a:lnTo>
                      <a:pt x="3406" y="4296"/>
                    </a:lnTo>
                    <a:lnTo>
                      <a:pt x="2603" y="5274"/>
                    </a:lnTo>
                    <a:lnTo>
                      <a:pt x="1895" y="6313"/>
                    </a:lnTo>
                    <a:lnTo>
                      <a:pt x="1284" y="7431"/>
                    </a:lnTo>
                    <a:lnTo>
                      <a:pt x="786" y="8601"/>
                    </a:lnTo>
                    <a:lnTo>
                      <a:pt x="402" y="9832"/>
                    </a:lnTo>
                    <a:lnTo>
                      <a:pt x="140" y="11107"/>
                    </a:lnTo>
                    <a:lnTo>
                      <a:pt x="9" y="12425"/>
                    </a:lnTo>
                    <a:lnTo>
                      <a:pt x="1" y="13097"/>
                    </a:lnTo>
                    <a:lnTo>
                      <a:pt x="1" y="152803"/>
                    </a:lnTo>
                    <a:lnTo>
                      <a:pt x="1" y="153301"/>
                    </a:lnTo>
                    <a:lnTo>
                      <a:pt x="79" y="154288"/>
                    </a:lnTo>
                    <a:lnTo>
                      <a:pt x="228" y="155248"/>
                    </a:lnTo>
                    <a:lnTo>
                      <a:pt x="437" y="156191"/>
                    </a:lnTo>
                    <a:lnTo>
                      <a:pt x="577" y="156645"/>
                    </a:lnTo>
                    <a:lnTo>
                      <a:pt x="82951" y="82950"/>
                    </a:lnTo>
                    <a:lnTo>
                      <a:pt x="156646" y="576"/>
                    </a:lnTo>
                    <a:lnTo>
                      <a:pt x="156183" y="445"/>
                    </a:lnTo>
                    <a:lnTo>
                      <a:pt x="155240" y="227"/>
                    </a:lnTo>
                    <a:lnTo>
                      <a:pt x="154279" y="79"/>
                    </a:lnTo>
                    <a:lnTo>
                      <a:pt x="153301" y="9"/>
                    </a:lnTo>
                    <a:lnTo>
                      <a:pt x="152804"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60"/>
              <p:cNvSpPr/>
              <p:nvPr/>
            </p:nvSpPr>
            <p:spPr>
              <a:xfrm>
                <a:off x="743603" y="4677956"/>
                <a:ext cx="135402" cy="132253"/>
              </a:xfrm>
              <a:custGeom>
                <a:rect b="b" l="l" r="r" t="t"/>
                <a:pathLst>
                  <a:path extrusionOk="0" h="91683" w="93866">
                    <a:moveTo>
                      <a:pt x="15281" y="1"/>
                    </a:moveTo>
                    <a:lnTo>
                      <a:pt x="0" y="13098"/>
                    </a:lnTo>
                    <a:lnTo>
                      <a:pt x="78585" y="91683"/>
                    </a:lnTo>
                    <a:lnTo>
                      <a:pt x="80768" y="91683"/>
                    </a:lnTo>
                    <a:lnTo>
                      <a:pt x="81440" y="91674"/>
                    </a:lnTo>
                    <a:lnTo>
                      <a:pt x="82750" y="91534"/>
                    </a:lnTo>
                    <a:lnTo>
                      <a:pt x="84025" y="91272"/>
                    </a:lnTo>
                    <a:lnTo>
                      <a:pt x="85256" y="90888"/>
                    </a:lnTo>
                    <a:lnTo>
                      <a:pt x="86435" y="90390"/>
                    </a:lnTo>
                    <a:lnTo>
                      <a:pt x="87544" y="89788"/>
                    </a:lnTo>
                    <a:lnTo>
                      <a:pt x="88591" y="89072"/>
                    </a:lnTo>
                    <a:lnTo>
                      <a:pt x="89561" y="88277"/>
                    </a:lnTo>
                    <a:lnTo>
                      <a:pt x="90451" y="87387"/>
                    </a:lnTo>
                    <a:lnTo>
                      <a:pt x="91254" y="86409"/>
                    </a:lnTo>
                    <a:lnTo>
                      <a:pt x="91962" y="85370"/>
                    </a:lnTo>
                    <a:lnTo>
                      <a:pt x="92573" y="84252"/>
                    </a:lnTo>
                    <a:lnTo>
                      <a:pt x="93071" y="83082"/>
                    </a:lnTo>
                    <a:lnTo>
                      <a:pt x="93455" y="81851"/>
                    </a:lnTo>
                    <a:lnTo>
                      <a:pt x="93717" y="80576"/>
                    </a:lnTo>
                    <a:lnTo>
                      <a:pt x="93848" y="79258"/>
                    </a:lnTo>
                    <a:lnTo>
                      <a:pt x="93865" y="78585"/>
                    </a:lnTo>
                    <a:lnTo>
                      <a:pt x="15281"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60"/>
              <p:cNvSpPr/>
              <p:nvPr/>
            </p:nvSpPr>
            <p:spPr>
              <a:xfrm>
                <a:off x="639703" y="4570909"/>
                <a:ext cx="239314" cy="239312"/>
              </a:xfrm>
              <a:custGeom>
                <a:rect b="b" l="l" r="r" t="t"/>
                <a:pathLst>
                  <a:path extrusionOk="0" h="165901" w="165902">
                    <a:moveTo>
                      <a:pt x="152804" y="0"/>
                    </a:moveTo>
                    <a:lnTo>
                      <a:pt x="1" y="152803"/>
                    </a:lnTo>
                    <a:lnTo>
                      <a:pt x="9" y="153476"/>
                    </a:lnTo>
                    <a:lnTo>
                      <a:pt x="140" y="154794"/>
                    </a:lnTo>
                    <a:lnTo>
                      <a:pt x="402" y="156069"/>
                    </a:lnTo>
                    <a:lnTo>
                      <a:pt x="786" y="157300"/>
                    </a:lnTo>
                    <a:lnTo>
                      <a:pt x="1284" y="158470"/>
                    </a:lnTo>
                    <a:lnTo>
                      <a:pt x="1895" y="159588"/>
                    </a:lnTo>
                    <a:lnTo>
                      <a:pt x="2603" y="160627"/>
                    </a:lnTo>
                    <a:lnTo>
                      <a:pt x="3406" y="161605"/>
                    </a:lnTo>
                    <a:lnTo>
                      <a:pt x="4297" y="162495"/>
                    </a:lnTo>
                    <a:lnTo>
                      <a:pt x="5266" y="163290"/>
                    </a:lnTo>
                    <a:lnTo>
                      <a:pt x="6314" y="164006"/>
                    </a:lnTo>
                    <a:lnTo>
                      <a:pt x="7422" y="164608"/>
                    </a:lnTo>
                    <a:lnTo>
                      <a:pt x="8601" y="165106"/>
                    </a:lnTo>
                    <a:lnTo>
                      <a:pt x="9832" y="165490"/>
                    </a:lnTo>
                    <a:lnTo>
                      <a:pt x="11107" y="165752"/>
                    </a:lnTo>
                    <a:lnTo>
                      <a:pt x="12417" y="165892"/>
                    </a:lnTo>
                    <a:lnTo>
                      <a:pt x="13098" y="165901"/>
                    </a:lnTo>
                    <a:lnTo>
                      <a:pt x="15281" y="165901"/>
                    </a:lnTo>
                    <a:lnTo>
                      <a:pt x="165901" y="15280"/>
                    </a:lnTo>
                    <a:lnTo>
                      <a:pt x="165901" y="13097"/>
                    </a:lnTo>
                    <a:lnTo>
                      <a:pt x="165884" y="12425"/>
                    </a:lnTo>
                    <a:lnTo>
                      <a:pt x="165753" y="11107"/>
                    </a:lnTo>
                    <a:lnTo>
                      <a:pt x="165491" y="9832"/>
                    </a:lnTo>
                    <a:lnTo>
                      <a:pt x="165107" y="8601"/>
                    </a:lnTo>
                    <a:lnTo>
                      <a:pt x="164609" y="7431"/>
                    </a:lnTo>
                    <a:lnTo>
                      <a:pt x="163998" y="6313"/>
                    </a:lnTo>
                    <a:lnTo>
                      <a:pt x="163290" y="5274"/>
                    </a:lnTo>
                    <a:lnTo>
                      <a:pt x="162487" y="4296"/>
                    </a:lnTo>
                    <a:lnTo>
                      <a:pt x="161597" y="3405"/>
                    </a:lnTo>
                    <a:lnTo>
                      <a:pt x="160627" y="2611"/>
                    </a:lnTo>
                    <a:lnTo>
                      <a:pt x="159580" y="1895"/>
                    </a:lnTo>
                    <a:lnTo>
                      <a:pt x="158471" y="1292"/>
                    </a:lnTo>
                    <a:lnTo>
                      <a:pt x="157292" y="795"/>
                    </a:lnTo>
                    <a:lnTo>
                      <a:pt x="156061" y="410"/>
                    </a:lnTo>
                    <a:lnTo>
                      <a:pt x="154786" y="148"/>
                    </a:lnTo>
                    <a:lnTo>
                      <a:pt x="153476" y="9"/>
                    </a:lnTo>
                    <a:lnTo>
                      <a:pt x="152804"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60"/>
              <p:cNvSpPr/>
              <p:nvPr/>
            </p:nvSpPr>
            <p:spPr>
              <a:xfrm>
                <a:off x="658594" y="4589800"/>
                <a:ext cx="67854" cy="69276"/>
              </a:xfrm>
              <a:custGeom>
                <a:rect b="b" l="l" r="r" t="t"/>
                <a:pathLst>
                  <a:path extrusionOk="0" h="48025" w="47039">
                    <a:moveTo>
                      <a:pt x="24013" y="0"/>
                    </a:moveTo>
                    <a:lnTo>
                      <a:pt x="23384" y="9"/>
                    </a:lnTo>
                    <a:lnTo>
                      <a:pt x="22153" y="70"/>
                    </a:lnTo>
                    <a:lnTo>
                      <a:pt x="20939" y="193"/>
                    </a:lnTo>
                    <a:lnTo>
                      <a:pt x="19743" y="367"/>
                    </a:lnTo>
                    <a:lnTo>
                      <a:pt x="18564" y="612"/>
                    </a:lnTo>
                    <a:lnTo>
                      <a:pt x="17412" y="909"/>
                    </a:lnTo>
                    <a:lnTo>
                      <a:pt x="16285" y="1258"/>
                    </a:lnTo>
                    <a:lnTo>
                      <a:pt x="15177" y="1659"/>
                    </a:lnTo>
                    <a:lnTo>
                      <a:pt x="14103" y="2114"/>
                    </a:lnTo>
                    <a:lnTo>
                      <a:pt x="13055" y="2611"/>
                    </a:lnTo>
                    <a:lnTo>
                      <a:pt x="12033" y="3170"/>
                    </a:lnTo>
                    <a:lnTo>
                      <a:pt x="11038" y="3764"/>
                    </a:lnTo>
                    <a:lnTo>
                      <a:pt x="10086" y="4410"/>
                    </a:lnTo>
                    <a:lnTo>
                      <a:pt x="9160" y="5100"/>
                    </a:lnTo>
                    <a:lnTo>
                      <a:pt x="8270" y="5833"/>
                    </a:lnTo>
                    <a:lnTo>
                      <a:pt x="7423" y="6610"/>
                    </a:lnTo>
                    <a:lnTo>
                      <a:pt x="6602" y="7422"/>
                    </a:lnTo>
                    <a:lnTo>
                      <a:pt x="5834" y="8278"/>
                    </a:lnTo>
                    <a:lnTo>
                      <a:pt x="5100" y="9160"/>
                    </a:lnTo>
                    <a:lnTo>
                      <a:pt x="4410" y="10085"/>
                    </a:lnTo>
                    <a:lnTo>
                      <a:pt x="3764" y="11046"/>
                    </a:lnTo>
                    <a:lnTo>
                      <a:pt x="3162" y="12033"/>
                    </a:lnTo>
                    <a:lnTo>
                      <a:pt x="2612" y="13054"/>
                    </a:lnTo>
                    <a:lnTo>
                      <a:pt x="2105" y="14102"/>
                    </a:lnTo>
                    <a:lnTo>
                      <a:pt x="1651" y="15185"/>
                    </a:lnTo>
                    <a:lnTo>
                      <a:pt x="1250" y="16285"/>
                    </a:lnTo>
                    <a:lnTo>
                      <a:pt x="900" y="17420"/>
                    </a:lnTo>
                    <a:lnTo>
                      <a:pt x="603" y="18573"/>
                    </a:lnTo>
                    <a:lnTo>
                      <a:pt x="368" y="19743"/>
                    </a:lnTo>
                    <a:lnTo>
                      <a:pt x="184" y="20939"/>
                    </a:lnTo>
                    <a:lnTo>
                      <a:pt x="62" y="22161"/>
                    </a:lnTo>
                    <a:lnTo>
                      <a:pt x="1" y="23392"/>
                    </a:lnTo>
                    <a:lnTo>
                      <a:pt x="1" y="24012"/>
                    </a:lnTo>
                    <a:lnTo>
                      <a:pt x="1" y="24632"/>
                    </a:lnTo>
                    <a:lnTo>
                      <a:pt x="62" y="25863"/>
                    </a:lnTo>
                    <a:lnTo>
                      <a:pt x="184" y="27086"/>
                    </a:lnTo>
                    <a:lnTo>
                      <a:pt x="368" y="28282"/>
                    </a:lnTo>
                    <a:lnTo>
                      <a:pt x="603" y="29452"/>
                    </a:lnTo>
                    <a:lnTo>
                      <a:pt x="900" y="30605"/>
                    </a:lnTo>
                    <a:lnTo>
                      <a:pt x="1250" y="31740"/>
                    </a:lnTo>
                    <a:lnTo>
                      <a:pt x="1651" y="32840"/>
                    </a:lnTo>
                    <a:lnTo>
                      <a:pt x="2105" y="33923"/>
                    </a:lnTo>
                    <a:lnTo>
                      <a:pt x="2612" y="34971"/>
                    </a:lnTo>
                    <a:lnTo>
                      <a:pt x="3162" y="35992"/>
                    </a:lnTo>
                    <a:lnTo>
                      <a:pt x="3764" y="36979"/>
                    </a:lnTo>
                    <a:lnTo>
                      <a:pt x="4410" y="37939"/>
                    </a:lnTo>
                    <a:lnTo>
                      <a:pt x="5100" y="38865"/>
                    </a:lnTo>
                    <a:lnTo>
                      <a:pt x="5834" y="39747"/>
                    </a:lnTo>
                    <a:lnTo>
                      <a:pt x="6602" y="40602"/>
                    </a:lnTo>
                    <a:lnTo>
                      <a:pt x="7423" y="41415"/>
                    </a:lnTo>
                    <a:lnTo>
                      <a:pt x="8270" y="42192"/>
                    </a:lnTo>
                    <a:lnTo>
                      <a:pt x="9160" y="42925"/>
                    </a:lnTo>
                    <a:lnTo>
                      <a:pt x="10086" y="43615"/>
                    </a:lnTo>
                    <a:lnTo>
                      <a:pt x="11038" y="44261"/>
                    </a:lnTo>
                    <a:lnTo>
                      <a:pt x="12033" y="44855"/>
                    </a:lnTo>
                    <a:lnTo>
                      <a:pt x="13055" y="45414"/>
                    </a:lnTo>
                    <a:lnTo>
                      <a:pt x="14103" y="45911"/>
                    </a:lnTo>
                    <a:lnTo>
                      <a:pt x="15177" y="46365"/>
                    </a:lnTo>
                    <a:lnTo>
                      <a:pt x="16285" y="46767"/>
                    </a:lnTo>
                    <a:lnTo>
                      <a:pt x="17412" y="47116"/>
                    </a:lnTo>
                    <a:lnTo>
                      <a:pt x="18564" y="47413"/>
                    </a:lnTo>
                    <a:lnTo>
                      <a:pt x="19743" y="47658"/>
                    </a:lnTo>
                    <a:lnTo>
                      <a:pt x="20939" y="47832"/>
                    </a:lnTo>
                    <a:lnTo>
                      <a:pt x="22153" y="47954"/>
                    </a:lnTo>
                    <a:lnTo>
                      <a:pt x="23384" y="48016"/>
                    </a:lnTo>
                    <a:lnTo>
                      <a:pt x="24013" y="48024"/>
                    </a:lnTo>
                    <a:lnTo>
                      <a:pt x="24659" y="48016"/>
                    </a:lnTo>
                    <a:lnTo>
                      <a:pt x="25925" y="47963"/>
                    </a:lnTo>
                    <a:lnTo>
                      <a:pt x="27174" y="47850"/>
                    </a:lnTo>
                    <a:lnTo>
                      <a:pt x="28387" y="47684"/>
                    </a:lnTo>
                    <a:lnTo>
                      <a:pt x="29566" y="47466"/>
                    </a:lnTo>
                    <a:lnTo>
                      <a:pt x="30719" y="47195"/>
                    </a:lnTo>
                    <a:lnTo>
                      <a:pt x="31836" y="46872"/>
                    </a:lnTo>
                    <a:lnTo>
                      <a:pt x="32928" y="46496"/>
                    </a:lnTo>
                    <a:lnTo>
                      <a:pt x="33976" y="46077"/>
                    </a:lnTo>
                    <a:lnTo>
                      <a:pt x="34997" y="45606"/>
                    </a:lnTo>
                    <a:lnTo>
                      <a:pt x="35984" y="45091"/>
                    </a:lnTo>
                    <a:lnTo>
                      <a:pt x="36927" y="44523"/>
                    </a:lnTo>
                    <a:lnTo>
                      <a:pt x="37835" y="43920"/>
                    </a:lnTo>
                    <a:lnTo>
                      <a:pt x="38708" y="43266"/>
                    </a:lnTo>
                    <a:lnTo>
                      <a:pt x="39546" y="42567"/>
                    </a:lnTo>
                    <a:lnTo>
                      <a:pt x="40341" y="41834"/>
                    </a:lnTo>
                    <a:lnTo>
                      <a:pt x="41092" y="41057"/>
                    </a:lnTo>
                    <a:lnTo>
                      <a:pt x="41808" y="40236"/>
                    </a:lnTo>
                    <a:lnTo>
                      <a:pt x="42480" y="39380"/>
                    </a:lnTo>
                    <a:lnTo>
                      <a:pt x="43109" y="38489"/>
                    </a:lnTo>
                    <a:lnTo>
                      <a:pt x="43694" y="37555"/>
                    </a:lnTo>
                    <a:lnTo>
                      <a:pt x="44235" y="36595"/>
                    </a:lnTo>
                    <a:lnTo>
                      <a:pt x="44733" y="35591"/>
                    </a:lnTo>
                    <a:lnTo>
                      <a:pt x="45187" y="34560"/>
                    </a:lnTo>
                    <a:lnTo>
                      <a:pt x="45589" y="33486"/>
                    </a:lnTo>
                    <a:lnTo>
                      <a:pt x="45947" y="32395"/>
                    </a:lnTo>
                    <a:lnTo>
                      <a:pt x="46252" y="31260"/>
                    </a:lnTo>
                    <a:lnTo>
                      <a:pt x="46506" y="30107"/>
                    </a:lnTo>
                    <a:lnTo>
                      <a:pt x="46715" y="28920"/>
                    </a:lnTo>
                    <a:lnTo>
                      <a:pt x="46872" y="27706"/>
                    </a:lnTo>
                    <a:lnTo>
                      <a:pt x="46977" y="26466"/>
                    </a:lnTo>
                    <a:lnTo>
                      <a:pt x="47029" y="25200"/>
                    </a:lnTo>
                    <a:lnTo>
                      <a:pt x="47038" y="24562"/>
                    </a:lnTo>
                    <a:lnTo>
                      <a:pt x="47038" y="23908"/>
                    </a:lnTo>
                    <a:lnTo>
                      <a:pt x="46986" y="22642"/>
                    </a:lnTo>
                    <a:lnTo>
                      <a:pt x="46890" y="21410"/>
                    </a:lnTo>
                    <a:lnTo>
                      <a:pt x="46715" y="20223"/>
                    </a:lnTo>
                    <a:lnTo>
                      <a:pt x="46602" y="19647"/>
                    </a:lnTo>
                    <a:lnTo>
                      <a:pt x="24013" y="19647"/>
                    </a:lnTo>
                    <a:lnTo>
                      <a:pt x="24013" y="28928"/>
                    </a:lnTo>
                    <a:lnTo>
                      <a:pt x="36997" y="28928"/>
                    </a:lnTo>
                    <a:lnTo>
                      <a:pt x="36901" y="29443"/>
                    </a:lnTo>
                    <a:lnTo>
                      <a:pt x="36621" y="30448"/>
                    </a:lnTo>
                    <a:lnTo>
                      <a:pt x="36263" y="31408"/>
                    </a:lnTo>
                    <a:lnTo>
                      <a:pt x="35809" y="32316"/>
                    </a:lnTo>
                    <a:lnTo>
                      <a:pt x="35277" y="33181"/>
                    </a:lnTo>
                    <a:lnTo>
                      <a:pt x="34665" y="33993"/>
                    </a:lnTo>
                    <a:lnTo>
                      <a:pt x="33984" y="34744"/>
                    </a:lnTo>
                    <a:lnTo>
                      <a:pt x="33216" y="35442"/>
                    </a:lnTo>
                    <a:lnTo>
                      <a:pt x="32387" y="36071"/>
                    </a:lnTo>
                    <a:lnTo>
                      <a:pt x="31478" y="36630"/>
                    </a:lnTo>
                    <a:lnTo>
                      <a:pt x="30509" y="37119"/>
                    </a:lnTo>
                    <a:lnTo>
                      <a:pt x="29479" y="37538"/>
                    </a:lnTo>
                    <a:lnTo>
                      <a:pt x="28387" y="37887"/>
                    </a:lnTo>
                    <a:lnTo>
                      <a:pt x="27235" y="38140"/>
                    </a:lnTo>
                    <a:lnTo>
                      <a:pt x="26030" y="38324"/>
                    </a:lnTo>
                    <a:lnTo>
                      <a:pt x="24773" y="38411"/>
                    </a:lnTo>
                    <a:lnTo>
                      <a:pt x="24118" y="38420"/>
                    </a:lnTo>
                    <a:lnTo>
                      <a:pt x="23384" y="38411"/>
                    </a:lnTo>
                    <a:lnTo>
                      <a:pt x="21952" y="38254"/>
                    </a:lnTo>
                    <a:lnTo>
                      <a:pt x="20564" y="37957"/>
                    </a:lnTo>
                    <a:lnTo>
                      <a:pt x="19228" y="37529"/>
                    </a:lnTo>
                    <a:lnTo>
                      <a:pt x="17953" y="36970"/>
                    </a:lnTo>
                    <a:lnTo>
                      <a:pt x="16748" y="36289"/>
                    </a:lnTo>
                    <a:lnTo>
                      <a:pt x="15613" y="35503"/>
                    </a:lnTo>
                    <a:lnTo>
                      <a:pt x="14565" y="34604"/>
                    </a:lnTo>
                    <a:lnTo>
                      <a:pt x="13605" y="33617"/>
                    </a:lnTo>
                    <a:lnTo>
                      <a:pt x="12740" y="32543"/>
                    </a:lnTo>
                    <a:lnTo>
                      <a:pt x="11972" y="31391"/>
                    </a:lnTo>
                    <a:lnTo>
                      <a:pt x="11317" y="30168"/>
                    </a:lnTo>
                    <a:lnTo>
                      <a:pt x="10785" y="28885"/>
                    </a:lnTo>
                    <a:lnTo>
                      <a:pt x="10365" y="27549"/>
                    </a:lnTo>
                    <a:lnTo>
                      <a:pt x="10086" y="26160"/>
                    </a:lnTo>
                    <a:lnTo>
                      <a:pt x="9938" y="24737"/>
                    </a:lnTo>
                    <a:lnTo>
                      <a:pt x="9929" y="24012"/>
                    </a:lnTo>
                    <a:lnTo>
                      <a:pt x="9938" y="23288"/>
                    </a:lnTo>
                    <a:lnTo>
                      <a:pt x="10086" y="21864"/>
                    </a:lnTo>
                    <a:lnTo>
                      <a:pt x="10365" y="20476"/>
                    </a:lnTo>
                    <a:lnTo>
                      <a:pt x="10785" y="19140"/>
                    </a:lnTo>
                    <a:lnTo>
                      <a:pt x="11317" y="17857"/>
                    </a:lnTo>
                    <a:lnTo>
                      <a:pt x="11972" y="16634"/>
                    </a:lnTo>
                    <a:lnTo>
                      <a:pt x="12740" y="15482"/>
                    </a:lnTo>
                    <a:lnTo>
                      <a:pt x="13605" y="14408"/>
                    </a:lnTo>
                    <a:lnTo>
                      <a:pt x="14565" y="13421"/>
                    </a:lnTo>
                    <a:lnTo>
                      <a:pt x="15613" y="12522"/>
                    </a:lnTo>
                    <a:lnTo>
                      <a:pt x="16748" y="11736"/>
                    </a:lnTo>
                    <a:lnTo>
                      <a:pt x="17953" y="11055"/>
                    </a:lnTo>
                    <a:lnTo>
                      <a:pt x="19228" y="10496"/>
                    </a:lnTo>
                    <a:lnTo>
                      <a:pt x="20564" y="10068"/>
                    </a:lnTo>
                    <a:lnTo>
                      <a:pt x="21952" y="9771"/>
                    </a:lnTo>
                    <a:lnTo>
                      <a:pt x="23384" y="9614"/>
                    </a:lnTo>
                    <a:lnTo>
                      <a:pt x="24118" y="9605"/>
                    </a:lnTo>
                    <a:lnTo>
                      <a:pt x="24773" y="9614"/>
                    </a:lnTo>
                    <a:lnTo>
                      <a:pt x="26047" y="9727"/>
                    </a:lnTo>
                    <a:lnTo>
                      <a:pt x="27287" y="9954"/>
                    </a:lnTo>
                    <a:lnTo>
                      <a:pt x="28492" y="10286"/>
                    </a:lnTo>
                    <a:lnTo>
                      <a:pt x="29645" y="10740"/>
                    </a:lnTo>
                    <a:lnTo>
                      <a:pt x="30754" y="11299"/>
                    </a:lnTo>
                    <a:lnTo>
                      <a:pt x="31810" y="11980"/>
                    </a:lnTo>
                    <a:lnTo>
                      <a:pt x="32814" y="12766"/>
                    </a:lnTo>
                    <a:lnTo>
                      <a:pt x="33286" y="13211"/>
                    </a:lnTo>
                    <a:lnTo>
                      <a:pt x="40166" y="6331"/>
                    </a:lnTo>
                    <a:lnTo>
                      <a:pt x="39765" y="5964"/>
                    </a:lnTo>
                    <a:lnTo>
                      <a:pt x="38935" y="5266"/>
                    </a:lnTo>
                    <a:lnTo>
                      <a:pt x="38088" y="4602"/>
                    </a:lnTo>
                    <a:lnTo>
                      <a:pt x="37215" y="3982"/>
                    </a:lnTo>
                    <a:lnTo>
                      <a:pt x="36307" y="3397"/>
                    </a:lnTo>
                    <a:lnTo>
                      <a:pt x="35381" y="2856"/>
                    </a:lnTo>
                    <a:lnTo>
                      <a:pt x="34430" y="2358"/>
                    </a:lnTo>
                    <a:lnTo>
                      <a:pt x="33443" y="1904"/>
                    </a:lnTo>
                    <a:lnTo>
                      <a:pt x="32439" y="1494"/>
                    </a:lnTo>
                    <a:lnTo>
                      <a:pt x="31400" y="1127"/>
                    </a:lnTo>
                    <a:lnTo>
                      <a:pt x="30343" y="812"/>
                    </a:lnTo>
                    <a:lnTo>
                      <a:pt x="29252" y="551"/>
                    </a:lnTo>
                    <a:lnTo>
                      <a:pt x="28134" y="332"/>
                    </a:lnTo>
                    <a:lnTo>
                      <a:pt x="26990" y="175"/>
                    </a:lnTo>
                    <a:lnTo>
                      <a:pt x="25820" y="62"/>
                    </a:lnTo>
                    <a:lnTo>
                      <a:pt x="24624" y="9"/>
                    </a:lnTo>
                    <a:lnTo>
                      <a:pt x="24013"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60"/>
              <p:cNvSpPr/>
              <p:nvPr/>
            </p:nvSpPr>
            <p:spPr>
              <a:xfrm>
                <a:off x="778236" y="4545721"/>
                <a:ext cx="125955" cy="206250"/>
              </a:xfrm>
              <a:custGeom>
                <a:rect b="b" l="l" r="r" t="t"/>
                <a:pathLst>
                  <a:path extrusionOk="0" h="142981" w="87317">
                    <a:moveTo>
                      <a:pt x="43658" y="1"/>
                    </a:moveTo>
                    <a:lnTo>
                      <a:pt x="42523" y="10"/>
                    </a:lnTo>
                    <a:lnTo>
                      <a:pt x="40297" y="123"/>
                    </a:lnTo>
                    <a:lnTo>
                      <a:pt x="38088" y="350"/>
                    </a:lnTo>
                    <a:lnTo>
                      <a:pt x="35922" y="682"/>
                    </a:lnTo>
                    <a:lnTo>
                      <a:pt x="33792" y="1110"/>
                    </a:lnTo>
                    <a:lnTo>
                      <a:pt x="31696" y="1651"/>
                    </a:lnTo>
                    <a:lnTo>
                      <a:pt x="29644" y="2288"/>
                    </a:lnTo>
                    <a:lnTo>
                      <a:pt x="27636" y="3022"/>
                    </a:lnTo>
                    <a:lnTo>
                      <a:pt x="25680" y="3851"/>
                    </a:lnTo>
                    <a:lnTo>
                      <a:pt x="23776" y="4768"/>
                    </a:lnTo>
                    <a:lnTo>
                      <a:pt x="21917" y="5781"/>
                    </a:lnTo>
                    <a:lnTo>
                      <a:pt x="20118" y="6873"/>
                    </a:lnTo>
                    <a:lnTo>
                      <a:pt x="18372" y="8051"/>
                    </a:lnTo>
                    <a:lnTo>
                      <a:pt x="16695" y="9309"/>
                    </a:lnTo>
                    <a:lnTo>
                      <a:pt x="15080" y="10645"/>
                    </a:lnTo>
                    <a:lnTo>
                      <a:pt x="13526" y="12050"/>
                    </a:lnTo>
                    <a:lnTo>
                      <a:pt x="12041" y="13535"/>
                    </a:lnTo>
                    <a:lnTo>
                      <a:pt x="10635" y="15080"/>
                    </a:lnTo>
                    <a:lnTo>
                      <a:pt x="9299" y="16696"/>
                    </a:lnTo>
                    <a:lnTo>
                      <a:pt x="8042" y="18381"/>
                    </a:lnTo>
                    <a:lnTo>
                      <a:pt x="6872" y="20118"/>
                    </a:lnTo>
                    <a:lnTo>
                      <a:pt x="5772" y="21917"/>
                    </a:lnTo>
                    <a:lnTo>
                      <a:pt x="4768" y="23777"/>
                    </a:lnTo>
                    <a:lnTo>
                      <a:pt x="3851" y="25689"/>
                    </a:lnTo>
                    <a:lnTo>
                      <a:pt x="3021" y="27645"/>
                    </a:lnTo>
                    <a:lnTo>
                      <a:pt x="2288" y="29653"/>
                    </a:lnTo>
                    <a:lnTo>
                      <a:pt x="1651" y="31705"/>
                    </a:lnTo>
                    <a:lnTo>
                      <a:pt x="1109" y="33792"/>
                    </a:lnTo>
                    <a:lnTo>
                      <a:pt x="673" y="35923"/>
                    </a:lnTo>
                    <a:lnTo>
                      <a:pt x="341" y="38097"/>
                    </a:lnTo>
                    <a:lnTo>
                      <a:pt x="123" y="40297"/>
                    </a:lnTo>
                    <a:lnTo>
                      <a:pt x="9" y="42532"/>
                    </a:lnTo>
                    <a:lnTo>
                      <a:pt x="0" y="43659"/>
                    </a:lnTo>
                    <a:lnTo>
                      <a:pt x="0" y="44427"/>
                    </a:lnTo>
                    <a:lnTo>
                      <a:pt x="53" y="45947"/>
                    </a:lnTo>
                    <a:lnTo>
                      <a:pt x="157" y="47440"/>
                    </a:lnTo>
                    <a:lnTo>
                      <a:pt x="315" y="48915"/>
                    </a:lnTo>
                    <a:lnTo>
                      <a:pt x="515" y="50373"/>
                    </a:lnTo>
                    <a:lnTo>
                      <a:pt x="769" y="51814"/>
                    </a:lnTo>
                    <a:lnTo>
                      <a:pt x="1057" y="53229"/>
                    </a:lnTo>
                    <a:lnTo>
                      <a:pt x="1397" y="54635"/>
                    </a:lnTo>
                    <a:lnTo>
                      <a:pt x="1782" y="56023"/>
                    </a:lnTo>
                    <a:lnTo>
                      <a:pt x="2201" y="57402"/>
                    </a:lnTo>
                    <a:lnTo>
                      <a:pt x="2899" y="59437"/>
                    </a:lnTo>
                    <a:lnTo>
                      <a:pt x="3964" y="62118"/>
                    </a:lnTo>
                    <a:lnTo>
                      <a:pt x="5161" y="64754"/>
                    </a:lnTo>
                    <a:lnTo>
                      <a:pt x="6479" y="67365"/>
                    </a:lnTo>
                    <a:lnTo>
                      <a:pt x="7902" y="69959"/>
                    </a:lnTo>
                    <a:lnTo>
                      <a:pt x="9422" y="72534"/>
                    </a:lnTo>
                    <a:lnTo>
                      <a:pt x="11028" y="75110"/>
                    </a:lnTo>
                    <a:lnTo>
                      <a:pt x="13552" y="78970"/>
                    </a:lnTo>
                    <a:lnTo>
                      <a:pt x="17097" y="84191"/>
                    </a:lnTo>
                    <a:lnTo>
                      <a:pt x="20747" y="89544"/>
                    </a:lnTo>
                    <a:lnTo>
                      <a:pt x="23488" y="93691"/>
                    </a:lnTo>
                    <a:lnTo>
                      <a:pt x="25287" y="96529"/>
                    </a:lnTo>
                    <a:lnTo>
                      <a:pt x="27060" y="99436"/>
                    </a:lnTo>
                    <a:lnTo>
                      <a:pt x="28788" y="102423"/>
                    </a:lnTo>
                    <a:lnTo>
                      <a:pt x="30456" y="105505"/>
                    </a:lnTo>
                    <a:lnTo>
                      <a:pt x="32063" y="108674"/>
                    </a:lnTo>
                    <a:lnTo>
                      <a:pt x="33582" y="111949"/>
                    </a:lnTo>
                    <a:lnTo>
                      <a:pt x="34997" y="115337"/>
                    </a:lnTo>
                    <a:lnTo>
                      <a:pt x="36315" y="118847"/>
                    </a:lnTo>
                    <a:lnTo>
                      <a:pt x="37214" y="121571"/>
                    </a:lnTo>
                    <a:lnTo>
                      <a:pt x="37782" y="123422"/>
                    </a:lnTo>
                    <a:lnTo>
                      <a:pt x="38315" y="125308"/>
                    </a:lnTo>
                    <a:lnTo>
                      <a:pt x="38804" y="127229"/>
                    </a:lnTo>
                    <a:lnTo>
                      <a:pt x="39266" y="129194"/>
                    </a:lnTo>
                    <a:lnTo>
                      <a:pt x="39677" y="131193"/>
                    </a:lnTo>
                    <a:lnTo>
                      <a:pt x="40061" y="133228"/>
                    </a:lnTo>
                    <a:lnTo>
                      <a:pt x="40393" y="135306"/>
                    </a:lnTo>
                    <a:lnTo>
                      <a:pt x="40681" y="137428"/>
                    </a:lnTo>
                    <a:lnTo>
                      <a:pt x="40934" y="139593"/>
                    </a:lnTo>
                    <a:lnTo>
                      <a:pt x="41039" y="140693"/>
                    </a:lnTo>
                    <a:lnTo>
                      <a:pt x="41065" y="140929"/>
                    </a:lnTo>
                    <a:lnTo>
                      <a:pt x="41196" y="141392"/>
                    </a:lnTo>
                    <a:lnTo>
                      <a:pt x="41406" y="141802"/>
                    </a:lnTo>
                    <a:lnTo>
                      <a:pt x="41685" y="142169"/>
                    </a:lnTo>
                    <a:lnTo>
                      <a:pt x="42034" y="142475"/>
                    </a:lnTo>
                    <a:lnTo>
                      <a:pt x="42436" y="142719"/>
                    </a:lnTo>
                    <a:lnTo>
                      <a:pt x="42890" y="142885"/>
                    </a:lnTo>
                    <a:lnTo>
                      <a:pt x="43388" y="142972"/>
                    </a:lnTo>
                    <a:lnTo>
                      <a:pt x="43658" y="142981"/>
                    </a:lnTo>
                    <a:lnTo>
                      <a:pt x="43920" y="142972"/>
                    </a:lnTo>
                    <a:lnTo>
                      <a:pt x="44418" y="142885"/>
                    </a:lnTo>
                    <a:lnTo>
                      <a:pt x="44872" y="142719"/>
                    </a:lnTo>
                    <a:lnTo>
                      <a:pt x="45274" y="142475"/>
                    </a:lnTo>
                    <a:lnTo>
                      <a:pt x="45623" y="142169"/>
                    </a:lnTo>
                    <a:lnTo>
                      <a:pt x="45902" y="141802"/>
                    </a:lnTo>
                    <a:lnTo>
                      <a:pt x="46112" y="141392"/>
                    </a:lnTo>
                    <a:lnTo>
                      <a:pt x="46243" y="140929"/>
                    </a:lnTo>
                    <a:lnTo>
                      <a:pt x="46278" y="140693"/>
                    </a:lnTo>
                    <a:lnTo>
                      <a:pt x="46383" y="139593"/>
                    </a:lnTo>
                    <a:lnTo>
                      <a:pt x="46627" y="137436"/>
                    </a:lnTo>
                    <a:lnTo>
                      <a:pt x="46924" y="135323"/>
                    </a:lnTo>
                    <a:lnTo>
                      <a:pt x="47265" y="133245"/>
                    </a:lnTo>
                    <a:lnTo>
                      <a:pt x="47649" y="131211"/>
                    </a:lnTo>
                    <a:lnTo>
                      <a:pt x="48068" y="129220"/>
                    </a:lnTo>
                    <a:lnTo>
                      <a:pt x="48531" y="127264"/>
                    </a:lnTo>
                    <a:lnTo>
                      <a:pt x="49028" y="125343"/>
                    </a:lnTo>
                    <a:lnTo>
                      <a:pt x="49561" y="123457"/>
                    </a:lnTo>
                    <a:lnTo>
                      <a:pt x="50129" y="121606"/>
                    </a:lnTo>
                    <a:lnTo>
                      <a:pt x="51037" y="118890"/>
                    </a:lnTo>
                    <a:lnTo>
                      <a:pt x="52346" y="115389"/>
                    </a:lnTo>
                    <a:lnTo>
                      <a:pt x="53778" y="112010"/>
                    </a:lnTo>
                    <a:lnTo>
                      <a:pt x="55298" y="108736"/>
                    </a:lnTo>
                    <a:lnTo>
                      <a:pt x="56896" y="105575"/>
                    </a:lnTo>
                    <a:lnTo>
                      <a:pt x="58563" y="102501"/>
                    </a:lnTo>
                    <a:lnTo>
                      <a:pt x="60292" y="99515"/>
                    </a:lnTo>
                    <a:lnTo>
                      <a:pt x="62065" y="96607"/>
                    </a:lnTo>
                    <a:lnTo>
                      <a:pt x="63872" y="93770"/>
                    </a:lnTo>
                    <a:lnTo>
                      <a:pt x="66605" y="89622"/>
                    </a:lnTo>
                    <a:lnTo>
                      <a:pt x="70246" y="84270"/>
                    </a:lnTo>
                    <a:lnTo>
                      <a:pt x="73791" y="79048"/>
                    </a:lnTo>
                    <a:lnTo>
                      <a:pt x="76306" y="75180"/>
                    </a:lnTo>
                    <a:lnTo>
                      <a:pt x="77904" y="72604"/>
                    </a:lnTo>
                    <a:lnTo>
                      <a:pt x="79423" y="70028"/>
                    </a:lnTo>
                    <a:lnTo>
                      <a:pt x="80846" y="67435"/>
                    </a:lnTo>
                    <a:lnTo>
                      <a:pt x="82165" y="64816"/>
                    </a:lnTo>
                    <a:lnTo>
                      <a:pt x="83352" y="62170"/>
                    </a:lnTo>
                    <a:lnTo>
                      <a:pt x="84418" y="59489"/>
                    </a:lnTo>
                    <a:lnTo>
                      <a:pt x="85116" y="57437"/>
                    </a:lnTo>
                    <a:lnTo>
                      <a:pt x="85535" y="56058"/>
                    </a:lnTo>
                    <a:lnTo>
                      <a:pt x="85911" y="54669"/>
                    </a:lnTo>
                    <a:lnTo>
                      <a:pt x="86251" y="53264"/>
                    </a:lnTo>
                    <a:lnTo>
                      <a:pt x="86548" y="51832"/>
                    </a:lnTo>
                    <a:lnTo>
                      <a:pt x="86793" y="50391"/>
                    </a:lnTo>
                    <a:lnTo>
                      <a:pt x="86993" y="48933"/>
                    </a:lnTo>
                    <a:lnTo>
                      <a:pt x="87151" y="47448"/>
                    </a:lnTo>
                    <a:lnTo>
                      <a:pt x="87255" y="45955"/>
                    </a:lnTo>
                    <a:lnTo>
                      <a:pt x="87308" y="44427"/>
                    </a:lnTo>
                    <a:lnTo>
                      <a:pt x="87316" y="43659"/>
                    </a:lnTo>
                    <a:lnTo>
                      <a:pt x="87299" y="42532"/>
                    </a:lnTo>
                    <a:lnTo>
                      <a:pt x="87185" y="40297"/>
                    </a:lnTo>
                    <a:lnTo>
                      <a:pt x="86967" y="38097"/>
                    </a:lnTo>
                    <a:lnTo>
                      <a:pt x="86635" y="35923"/>
                    </a:lnTo>
                    <a:lnTo>
                      <a:pt x="86199" y="33792"/>
                    </a:lnTo>
                    <a:lnTo>
                      <a:pt x="85657" y="31705"/>
                    </a:lnTo>
                    <a:lnTo>
                      <a:pt x="85020" y="29653"/>
                    </a:lnTo>
                    <a:lnTo>
                      <a:pt x="84287" y="27645"/>
                    </a:lnTo>
                    <a:lnTo>
                      <a:pt x="83457" y="25689"/>
                    </a:lnTo>
                    <a:lnTo>
                      <a:pt x="82540" y="23777"/>
                    </a:lnTo>
                    <a:lnTo>
                      <a:pt x="81536" y="21917"/>
                    </a:lnTo>
                    <a:lnTo>
                      <a:pt x="80436" y="20118"/>
                    </a:lnTo>
                    <a:lnTo>
                      <a:pt x="79266" y="18381"/>
                    </a:lnTo>
                    <a:lnTo>
                      <a:pt x="78009" y="16696"/>
                    </a:lnTo>
                    <a:lnTo>
                      <a:pt x="76673" y="15080"/>
                    </a:lnTo>
                    <a:lnTo>
                      <a:pt x="75267" y="13535"/>
                    </a:lnTo>
                    <a:lnTo>
                      <a:pt x="73782" y="12050"/>
                    </a:lnTo>
                    <a:lnTo>
                      <a:pt x="72228" y="10645"/>
                    </a:lnTo>
                    <a:lnTo>
                      <a:pt x="70613" y="9309"/>
                    </a:lnTo>
                    <a:lnTo>
                      <a:pt x="68936" y="8051"/>
                    </a:lnTo>
                    <a:lnTo>
                      <a:pt x="67190" y="6873"/>
                    </a:lnTo>
                    <a:lnTo>
                      <a:pt x="65391" y="5781"/>
                    </a:lnTo>
                    <a:lnTo>
                      <a:pt x="63532" y="4768"/>
                    </a:lnTo>
                    <a:lnTo>
                      <a:pt x="61628" y="3851"/>
                    </a:lnTo>
                    <a:lnTo>
                      <a:pt x="59672" y="3022"/>
                    </a:lnTo>
                    <a:lnTo>
                      <a:pt x="57664" y="2288"/>
                    </a:lnTo>
                    <a:lnTo>
                      <a:pt x="55612" y="1651"/>
                    </a:lnTo>
                    <a:lnTo>
                      <a:pt x="53516" y="1110"/>
                    </a:lnTo>
                    <a:lnTo>
                      <a:pt x="51386" y="682"/>
                    </a:lnTo>
                    <a:lnTo>
                      <a:pt x="49220" y="350"/>
                    </a:lnTo>
                    <a:lnTo>
                      <a:pt x="47011" y="123"/>
                    </a:lnTo>
                    <a:lnTo>
                      <a:pt x="44785" y="10"/>
                    </a:lnTo>
                    <a:lnTo>
                      <a:pt x="4365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60"/>
              <p:cNvSpPr/>
              <p:nvPr/>
            </p:nvSpPr>
            <p:spPr>
              <a:xfrm>
                <a:off x="819167" y="4586651"/>
                <a:ext cx="44084" cy="44086"/>
              </a:xfrm>
              <a:custGeom>
                <a:rect b="b" l="l" r="r" t="t"/>
                <a:pathLst>
                  <a:path extrusionOk="0" h="30562" w="30561">
                    <a:moveTo>
                      <a:pt x="15280" y="1"/>
                    </a:moveTo>
                    <a:lnTo>
                      <a:pt x="14486" y="18"/>
                    </a:lnTo>
                    <a:lnTo>
                      <a:pt x="12949" y="166"/>
                    </a:lnTo>
                    <a:lnTo>
                      <a:pt x="11456" y="472"/>
                    </a:lnTo>
                    <a:lnTo>
                      <a:pt x="10015" y="926"/>
                    </a:lnTo>
                    <a:lnTo>
                      <a:pt x="8644" y="1502"/>
                    </a:lnTo>
                    <a:lnTo>
                      <a:pt x="7352" y="2210"/>
                    </a:lnTo>
                    <a:lnTo>
                      <a:pt x="6130" y="3030"/>
                    </a:lnTo>
                    <a:lnTo>
                      <a:pt x="4995" y="3965"/>
                    </a:lnTo>
                    <a:lnTo>
                      <a:pt x="3964" y="5004"/>
                    </a:lnTo>
                    <a:lnTo>
                      <a:pt x="3030" y="6139"/>
                    </a:lnTo>
                    <a:lnTo>
                      <a:pt x="2200" y="7353"/>
                    </a:lnTo>
                    <a:lnTo>
                      <a:pt x="1493" y="8654"/>
                    </a:lnTo>
                    <a:lnTo>
                      <a:pt x="917" y="10024"/>
                    </a:lnTo>
                    <a:lnTo>
                      <a:pt x="472" y="11456"/>
                    </a:lnTo>
                    <a:lnTo>
                      <a:pt x="166" y="12950"/>
                    </a:lnTo>
                    <a:lnTo>
                      <a:pt x="9" y="14495"/>
                    </a:lnTo>
                    <a:lnTo>
                      <a:pt x="0" y="15281"/>
                    </a:lnTo>
                    <a:lnTo>
                      <a:pt x="9" y="16067"/>
                    </a:lnTo>
                    <a:lnTo>
                      <a:pt x="166" y="17612"/>
                    </a:lnTo>
                    <a:lnTo>
                      <a:pt x="472" y="19105"/>
                    </a:lnTo>
                    <a:lnTo>
                      <a:pt x="917" y="20537"/>
                    </a:lnTo>
                    <a:lnTo>
                      <a:pt x="1493" y="21908"/>
                    </a:lnTo>
                    <a:lnTo>
                      <a:pt x="2200" y="23209"/>
                    </a:lnTo>
                    <a:lnTo>
                      <a:pt x="3030" y="24423"/>
                    </a:lnTo>
                    <a:lnTo>
                      <a:pt x="3964" y="25558"/>
                    </a:lnTo>
                    <a:lnTo>
                      <a:pt x="4995" y="26597"/>
                    </a:lnTo>
                    <a:lnTo>
                      <a:pt x="6130" y="27531"/>
                    </a:lnTo>
                    <a:lnTo>
                      <a:pt x="7352" y="28352"/>
                    </a:lnTo>
                    <a:lnTo>
                      <a:pt x="8644" y="29059"/>
                    </a:lnTo>
                    <a:lnTo>
                      <a:pt x="10015" y="29636"/>
                    </a:lnTo>
                    <a:lnTo>
                      <a:pt x="11456" y="30090"/>
                    </a:lnTo>
                    <a:lnTo>
                      <a:pt x="12949" y="30395"/>
                    </a:lnTo>
                    <a:lnTo>
                      <a:pt x="14486" y="30544"/>
                    </a:lnTo>
                    <a:lnTo>
                      <a:pt x="15280" y="30561"/>
                    </a:lnTo>
                    <a:lnTo>
                      <a:pt x="16066" y="30544"/>
                    </a:lnTo>
                    <a:lnTo>
                      <a:pt x="17603" y="30395"/>
                    </a:lnTo>
                    <a:lnTo>
                      <a:pt x="19096" y="30090"/>
                    </a:lnTo>
                    <a:lnTo>
                      <a:pt x="20537" y="29636"/>
                    </a:lnTo>
                    <a:lnTo>
                      <a:pt x="21908" y="29059"/>
                    </a:lnTo>
                    <a:lnTo>
                      <a:pt x="23200" y="28352"/>
                    </a:lnTo>
                    <a:lnTo>
                      <a:pt x="24422" y="27531"/>
                    </a:lnTo>
                    <a:lnTo>
                      <a:pt x="25557" y="26597"/>
                    </a:lnTo>
                    <a:lnTo>
                      <a:pt x="26588" y="25558"/>
                    </a:lnTo>
                    <a:lnTo>
                      <a:pt x="27522" y="24423"/>
                    </a:lnTo>
                    <a:lnTo>
                      <a:pt x="28352" y="23209"/>
                    </a:lnTo>
                    <a:lnTo>
                      <a:pt x="29059" y="21908"/>
                    </a:lnTo>
                    <a:lnTo>
                      <a:pt x="29635" y="20537"/>
                    </a:lnTo>
                    <a:lnTo>
                      <a:pt x="30080" y="19105"/>
                    </a:lnTo>
                    <a:lnTo>
                      <a:pt x="30386" y="17612"/>
                    </a:lnTo>
                    <a:lnTo>
                      <a:pt x="30543" y="16067"/>
                    </a:lnTo>
                    <a:lnTo>
                      <a:pt x="30561" y="15281"/>
                    </a:lnTo>
                    <a:lnTo>
                      <a:pt x="30543" y="14495"/>
                    </a:lnTo>
                    <a:lnTo>
                      <a:pt x="30386" y="12950"/>
                    </a:lnTo>
                    <a:lnTo>
                      <a:pt x="30080" y="11456"/>
                    </a:lnTo>
                    <a:lnTo>
                      <a:pt x="29635" y="10024"/>
                    </a:lnTo>
                    <a:lnTo>
                      <a:pt x="29059" y="8654"/>
                    </a:lnTo>
                    <a:lnTo>
                      <a:pt x="28352" y="7353"/>
                    </a:lnTo>
                    <a:lnTo>
                      <a:pt x="27522" y="6139"/>
                    </a:lnTo>
                    <a:lnTo>
                      <a:pt x="26588" y="5004"/>
                    </a:lnTo>
                    <a:lnTo>
                      <a:pt x="25557" y="3965"/>
                    </a:lnTo>
                    <a:lnTo>
                      <a:pt x="24422" y="3030"/>
                    </a:lnTo>
                    <a:lnTo>
                      <a:pt x="23200" y="2210"/>
                    </a:lnTo>
                    <a:lnTo>
                      <a:pt x="21908" y="1502"/>
                    </a:lnTo>
                    <a:lnTo>
                      <a:pt x="20537" y="926"/>
                    </a:lnTo>
                    <a:lnTo>
                      <a:pt x="19096" y="472"/>
                    </a:lnTo>
                    <a:lnTo>
                      <a:pt x="17603" y="166"/>
                    </a:lnTo>
                    <a:lnTo>
                      <a:pt x="16066" y="18"/>
                    </a:lnTo>
                    <a:lnTo>
                      <a:pt x="15280"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86" name="Google Shape;886;p60"/>
            <p:cNvGrpSpPr/>
            <p:nvPr/>
          </p:nvGrpSpPr>
          <p:grpSpPr>
            <a:xfrm>
              <a:off x="989818" y="4604847"/>
              <a:ext cx="1931844" cy="210801"/>
              <a:chOff x="1340225" y="2610825"/>
              <a:chExt cx="5581750" cy="609075"/>
            </a:xfrm>
          </p:grpSpPr>
          <p:sp>
            <p:nvSpPr>
              <p:cNvPr id="887" name="Google Shape;887;p60"/>
              <p:cNvSpPr/>
              <p:nvPr/>
            </p:nvSpPr>
            <p:spPr>
              <a:xfrm>
                <a:off x="3362375" y="2661450"/>
                <a:ext cx="394575" cy="412250"/>
              </a:xfrm>
              <a:custGeom>
                <a:rect b="b" l="l" r="r" t="t"/>
                <a:pathLst>
                  <a:path extrusionOk="0" h="16490" w="15783">
                    <a:moveTo>
                      <a:pt x="1" y="0"/>
                    </a:moveTo>
                    <a:lnTo>
                      <a:pt x="1" y="16489"/>
                    </a:lnTo>
                    <a:lnTo>
                      <a:pt x="2106" y="16489"/>
                    </a:lnTo>
                    <a:lnTo>
                      <a:pt x="2106" y="6708"/>
                    </a:lnTo>
                    <a:lnTo>
                      <a:pt x="2016" y="3941"/>
                    </a:lnTo>
                    <a:lnTo>
                      <a:pt x="2106" y="3941"/>
                    </a:lnTo>
                    <a:lnTo>
                      <a:pt x="7265" y="12987"/>
                    </a:lnTo>
                    <a:lnTo>
                      <a:pt x="8510" y="12987"/>
                    </a:lnTo>
                    <a:lnTo>
                      <a:pt x="13669" y="3941"/>
                    </a:lnTo>
                    <a:lnTo>
                      <a:pt x="13758" y="3941"/>
                    </a:lnTo>
                    <a:lnTo>
                      <a:pt x="13669" y="6708"/>
                    </a:lnTo>
                    <a:lnTo>
                      <a:pt x="13669" y="16489"/>
                    </a:lnTo>
                    <a:lnTo>
                      <a:pt x="15782" y="16489"/>
                    </a:lnTo>
                    <a:lnTo>
                      <a:pt x="15782" y="0"/>
                    </a:lnTo>
                    <a:lnTo>
                      <a:pt x="13669" y="0"/>
                    </a:lnTo>
                    <a:lnTo>
                      <a:pt x="7936" y="10040"/>
                    </a:lnTo>
                    <a:lnTo>
                      <a:pt x="7847" y="10040"/>
                    </a:lnTo>
                    <a:lnTo>
                      <a:pt x="211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60"/>
              <p:cNvSpPr/>
              <p:nvPr/>
            </p:nvSpPr>
            <p:spPr>
              <a:xfrm>
                <a:off x="3806400" y="2782125"/>
                <a:ext cx="251700" cy="300750"/>
              </a:xfrm>
              <a:custGeom>
                <a:rect b="b" l="l" r="r" t="t"/>
                <a:pathLst>
                  <a:path extrusionOk="0" h="12030" w="10068">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3" y="9351"/>
                    </a:lnTo>
                    <a:lnTo>
                      <a:pt x="6109" y="9718"/>
                    </a:lnTo>
                    <a:lnTo>
                      <a:pt x="5509" y="9960"/>
                    </a:lnTo>
                    <a:lnTo>
                      <a:pt x="4882" y="10086"/>
                    </a:lnTo>
                    <a:lnTo>
                      <a:pt x="4560" y="10095"/>
                    </a:lnTo>
                    <a:lnTo>
                      <a:pt x="4327" y="10086"/>
                    </a:lnTo>
                    <a:lnTo>
                      <a:pt x="3897" y="10032"/>
                    </a:lnTo>
                    <a:lnTo>
                      <a:pt x="3485" y="9907"/>
                    </a:lnTo>
                    <a:lnTo>
                      <a:pt x="3100" y="9727"/>
                    </a:lnTo>
                    <a:lnTo>
                      <a:pt x="2929" y="9611"/>
                    </a:lnTo>
                    <a:lnTo>
                      <a:pt x="2750" y="9486"/>
                    </a:lnTo>
                    <a:lnTo>
                      <a:pt x="2482" y="9199"/>
                    </a:lnTo>
                    <a:lnTo>
                      <a:pt x="2303" y="8877"/>
                    </a:lnTo>
                    <a:lnTo>
                      <a:pt x="2213" y="8509"/>
                    </a:lnTo>
                    <a:lnTo>
                      <a:pt x="2204" y="8303"/>
                    </a:lnTo>
                    <a:lnTo>
                      <a:pt x="2213" y="8079"/>
                    </a:lnTo>
                    <a:lnTo>
                      <a:pt x="2311" y="7658"/>
                    </a:lnTo>
                    <a:lnTo>
                      <a:pt x="2509" y="7264"/>
                    </a:lnTo>
                    <a:lnTo>
                      <a:pt x="2804" y="6906"/>
                    </a:lnTo>
                    <a:lnTo>
                      <a:pt x="2992" y="6736"/>
                    </a:lnTo>
                    <a:lnTo>
                      <a:pt x="3198" y="6575"/>
                    </a:lnTo>
                    <a:lnTo>
                      <a:pt x="3682" y="6324"/>
                    </a:lnTo>
                    <a:lnTo>
                      <a:pt x="4264" y="6154"/>
                    </a:lnTo>
                    <a:lnTo>
                      <a:pt x="4945" y="6073"/>
                    </a:lnTo>
                    <a:lnTo>
                      <a:pt x="5321" y="6064"/>
                    </a:lnTo>
                    <a:close/>
                    <a:moveTo>
                      <a:pt x="5043" y="1"/>
                    </a:moveTo>
                    <a:lnTo>
                      <a:pt x="4578" y="10"/>
                    </a:lnTo>
                    <a:lnTo>
                      <a:pt x="3718" y="117"/>
                    </a:lnTo>
                    <a:lnTo>
                      <a:pt x="2965" y="332"/>
                    </a:lnTo>
                    <a:lnTo>
                      <a:pt x="2294" y="654"/>
                    </a:lnTo>
                    <a:lnTo>
                      <a:pt x="1998" y="860"/>
                    </a:lnTo>
                    <a:lnTo>
                      <a:pt x="1711"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1" y="2267"/>
                    </a:lnTo>
                    <a:lnTo>
                      <a:pt x="3995" y="2105"/>
                    </a:lnTo>
                    <a:lnTo>
                      <a:pt x="4416" y="1989"/>
                    </a:lnTo>
                    <a:lnTo>
                      <a:pt x="4855" y="1935"/>
                    </a:lnTo>
                    <a:lnTo>
                      <a:pt x="5088" y="1935"/>
                    </a:lnTo>
                    <a:lnTo>
                      <a:pt x="5393" y="1944"/>
                    </a:lnTo>
                    <a:lnTo>
                      <a:pt x="5966" y="2034"/>
                    </a:lnTo>
                    <a:lnTo>
                      <a:pt x="6485" y="2222"/>
                    </a:lnTo>
                    <a:lnTo>
                      <a:pt x="6960" y="2500"/>
                    </a:lnTo>
                    <a:lnTo>
                      <a:pt x="7184" y="2688"/>
                    </a:lnTo>
                    <a:lnTo>
                      <a:pt x="7381" y="2876"/>
                    </a:lnTo>
                    <a:lnTo>
                      <a:pt x="7703" y="3315"/>
                    </a:lnTo>
                    <a:lnTo>
                      <a:pt x="7918" y="3807"/>
                    </a:lnTo>
                    <a:lnTo>
                      <a:pt x="8026" y="4371"/>
                    </a:lnTo>
                    <a:lnTo>
                      <a:pt x="8035" y="4676"/>
                    </a:lnTo>
                    <a:lnTo>
                      <a:pt x="8035" y="4998"/>
                    </a:lnTo>
                    <a:lnTo>
                      <a:pt x="7721" y="4837"/>
                    </a:lnTo>
                    <a:lnTo>
                      <a:pt x="7041" y="4577"/>
                    </a:lnTo>
                    <a:lnTo>
                      <a:pt x="6270" y="4398"/>
                    </a:lnTo>
                    <a:lnTo>
                      <a:pt x="5419" y="4318"/>
                    </a:lnTo>
                    <a:lnTo>
                      <a:pt x="4963" y="4309"/>
                    </a:lnTo>
                    <a:lnTo>
                      <a:pt x="4443" y="4318"/>
                    </a:lnTo>
                    <a:lnTo>
                      <a:pt x="3476" y="4452"/>
                    </a:lnTo>
                    <a:lnTo>
                      <a:pt x="2598" y="4712"/>
                    </a:lnTo>
                    <a:lnTo>
                      <a:pt x="1801" y="5106"/>
                    </a:lnTo>
                    <a:lnTo>
                      <a:pt x="1434" y="5357"/>
                    </a:lnTo>
                    <a:lnTo>
                      <a:pt x="1264" y="5491"/>
                    </a:lnTo>
                    <a:lnTo>
                      <a:pt x="941" y="5778"/>
                    </a:lnTo>
                    <a:lnTo>
                      <a:pt x="672" y="6091"/>
                    </a:lnTo>
                    <a:lnTo>
                      <a:pt x="449" y="6422"/>
                    </a:lnTo>
                    <a:lnTo>
                      <a:pt x="269" y="6781"/>
                    </a:lnTo>
                    <a:lnTo>
                      <a:pt x="135" y="7175"/>
                    </a:lnTo>
                    <a:lnTo>
                      <a:pt x="54" y="7578"/>
                    </a:lnTo>
                    <a:lnTo>
                      <a:pt x="10" y="8017"/>
                    </a:lnTo>
                    <a:lnTo>
                      <a:pt x="1" y="8250"/>
                    </a:lnTo>
                    <a:lnTo>
                      <a:pt x="19" y="8671"/>
                    </a:lnTo>
                    <a:lnTo>
                      <a:pt x="117" y="9253"/>
                    </a:lnTo>
                    <a:lnTo>
                      <a:pt x="234" y="9611"/>
                    </a:lnTo>
                    <a:lnTo>
                      <a:pt x="386" y="9960"/>
                    </a:lnTo>
                    <a:lnTo>
                      <a:pt x="574" y="10274"/>
                    </a:lnTo>
                    <a:lnTo>
                      <a:pt x="923" y="10722"/>
                    </a:lnTo>
                    <a:lnTo>
                      <a:pt x="1210" y="10990"/>
                    </a:lnTo>
                    <a:lnTo>
                      <a:pt x="1523" y="11241"/>
                    </a:lnTo>
                    <a:lnTo>
                      <a:pt x="2195" y="11626"/>
                    </a:lnTo>
                    <a:lnTo>
                      <a:pt x="2947" y="11895"/>
                    </a:lnTo>
                    <a:lnTo>
                      <a:pt x="3771" y="12020"/>
                    </a:lnTo>
                    <a:lnTo>
                      <a:pt x="4210" y="12029"/>
                    </a:lnTo>
                    <a:lnTo>
                      <a:pt x="4515" y="12029"/>
                    </a:lnTo>
                    <a:lnTo>
                      <a:pt x="5088" y="11967"/>
                    </a:lnTo>
                    <a:lnTo>
                      <a:pt x="5625" y="11841"/>
                    </a:lnTo>
                    <a:lnTo>
                      <a:pt x="6127" y="11662"/>
                    </a:lnTo>
                    <a:lnTo>
                      <a:pt x="6593" y="11420"/>
                    </a:lnTo>
                    <a:lnTo>
                      <a:pt x="7023" y="11116"/>
                    </a:lnTo>
                    <a:lnTo>
                      <a:pt x="7417"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8" y="1774"/>
                    </a:lnTo>
                    <a:lnTo>
                      <a:pt x="8814" y="1425"/>
                    </a:lnTo>
                    <a:lnTo>
                      <a:pt x="8635" y="1263"/>
                    </a:lnTo>
                    <a:lnTo>
                      <a:pt x="8456" y="1111"/>
                    </a:lnTo>
                    <a:lnTo>
                      <a:pt x="8071" y="834"/>
                    </a:lnTo>
                    <a:lnTo>
                      <a:pt x="7668" y="592"/>
                    </a:lnTo>
                    <a:lnTo>
                      <a:pt x="7247" y="395"/>
                    </a:lnTo>
                    <a:lnTo>
                      <a:pt x="6799" y="233"/>
                    </a:lnTo>
                    <a:lnTo>
                      <a:pt x="6324" y="117"/>
                    </a:lnTo>
                    <a:lnTo>
                      <a:pt x="5572" y="10"/>
                    </a:lnTo>
                    <a:lnTo>
                      <a:pt x="504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60"/>
              <p:cNvSpPr/>
              <p:nvPr/>
            </p:nvSpPr>
            <p:spPr>
              <a:xfrm>
                <a:off x="4114950" y="2782575"/>
                <a:ext cx="283275" cy="415600"/>
              </a:xfrm>
              <a:custGeom>
                <a:rect b="b" l="l" r="r" t="t"/>
                <a:pathLst>
                  <a:path extrusionOk="0" h="16624" w="11331">
                    <a:moveTo>
                      <a:pt x="5617" y="1926"/>
                    </a:moveTo>
                    <a:lnTo>
                      <a:pt x="5984" y="1935"/>
                    </a:lnTo>
                    <a:lnTo>
                      <a:pt x="6665" y="2078"/>
                    </a:lnTo>
                    <a:lnTo>
                      <a:pt x="7300" y="2356"/>
                    </a:lnTo>
                    <a:lnTo>
                      <a:pt x="7883" y="2777"/>
                    </a:lnTo>
                    <a:lnTo>
                      <a:pt x="8151" y="3046"/>
                    </a:lnTo>
                    <a:lnTo>
                      <a:pt x="8402" y="3332"/>
                    </a:lnTo>
                    <a:lnTo>
                      <a:pt x="8805" y="3977"/>
                    </a:lnTo>
                    <a:lnTo>
                      <a:pt x="9065" y="4712"/>
                    </a:lnTo>
                    <a:lnTo>
                      <a:pt x="9199" y="5545"/>
                    </a:lnTo>
                    <a:lnTo>
                      <a:pt x="9217" y="6001"/>
                    </a:lnTo>
                    <a:lnTo>
                      <a:pt x="9199" y="6449"/>
                    </a:lnTo>
                    <a:lnTo>
                      <a:pt x="9065" y="7282"/>
                    </a:lnTo>
                    <a:lnTo>
                      <a:pt x="8805" y="8017"/>
                    </a:lnTo>
                    <a:lnTo>
                      <a:pt x="8402" y="8670"/>
                    </a:lnTo>
                    <a:lnTo>
                      <a:pt x="8151" y="8957"/>
                    </a:lnTo>
                    <a:lnTo>
                      <a:pt x="7883" y="9226"/>
                    </a:lnTo>
                    <a:lnTo>
                      <a:pt x="7300" y="9647"/>
                    </a:lnTo>
                    <a:lnTo>
                      <a:pt x="6665" y="9924"/>
                    </a:lnTo>
                    <a:lnTo>
                      <a:pt x="5984" y="10068"/>
                    </a:lnTo>
                    <a:lnTo>
                      <a:pt x="5617" y="10077"/>
                    </a:lnTo>
                    <a:lnTo>
                      <a:pt x="5249" y="10068"/>
                    </a:lnTo>
                    <a:lnTo>
                      <a:pt x="4560" y="9924"/>
                    </a:lnTo>
                    <a:lnTo>
                      <a:pt x="3924" y="9647"/>
                    </a:lnTo>
                    <a:lnTo>
                      <a:pt x="3342" y="9235"/>
                    </a:lnTo>
                    <a:lnTo>
                      <a:pt x="3082" y="8966"/>
                    </a:lnTo>
                    <a:lnTo>
                      <a:pt x="2822" y="8688"/>
                    </a:lnTo>
                    <a:lnTo>
                      <a:pt x="2428" y="8044"/>
                    </a:lnTo>
                    <a:lnTo>
                      <a:pt x="2168" y="7300"/>
                    </a:lnTo>
                    <a:lnTo>
                      <a:pt x="2034" y="6458"/>
                    </a:lnTo>
                    <a:lnTo>
                      <a:pt x="2025" y="6001"/>
                    </a:lnTo>
                    <a:lnTo>
                      <a:pt x="2034" y="5545"/>
                    </a:lnTo>
                    <a:lnTo>
                      <a:pt x="2168" y="4712"/>
                    </a:lnTo>
                    <a:lnTo>
                      <a:pt x="2437" y="3968"/>
                    </a:lnTo>
                    <a:lnTo>
                      <a:pt x="2831" y="3323"/>
                    </a:lnTo>
                    <a:lnTo>
                      <a:pt x="3082" y="3037"/>
                    </a:lnTo>
                    <a:lnTo>
                      <a:pt x="3342" y="2768"/>
                    </a:lnTo>
                    <a:lnTo>
                      <a:pt x="3924" y="2356"/>
                    </a:lnTo>
                    <a:lnTo>
                      <a:pt x="4560" y="2078"/>
                    </a:lnTo>
                    <a:lnTo>
                      <a:pt x="5249" y="1935"/>
                    </a:lnTo>
                    <a:lnTo>
                      <a:pt x="5617" y="1926"/>
                    </a:lnTo>
                    <a:close/>
                    <a:moveTo>
                      <a:pt x="5966" y="1"/>
                    </a:moveTo>
                    <a:lnTo>
                      <a:pt x="5643" y="9"/>
                    </a:lnTo>
                    <a:lnTo>
                      <a:pt x="5034" y="72"/>
                    </a:lnTo>
                    <a:lnTo>
                      <a:pt x="4452" y="207"/>
                    </a:lnTo>
                    <a:lnTo>
                      <a:pt x="3906" y="413"/>
                    </a:lnTo>
                    <a:lnTo>
                      <a:pt x="3646" y="547"/>
                    </a:lnTo>
                    <a:lnTo>
                      <a:pt x="3395" y="690"/>
                    </a:lnTo>
                    <a:lnTo>
                      <a:pt x="2948" y="995"/>
                    </a:lnTo>
                    <a:lnTo>
                      <a:pt x="2562" y="1344"/>
                    </a:lnTo>
                    <a:lnTo>
                      <a:pt x="2249" y="1720"/>
                    </a:lnTo>
                    <a:lnTo>
                      <a:pt x="2115" y="1926"/>
                    </a:lnTo>
                    <a:lnTo>
                      <a:pt x="2025" y="1926"/>
                    </a:lnTo>
                    <a:lnTo>
                      <a:pt x="2025" y="359"/>
                    </a:lnTo>
                    <a:lnTo>
                      <a:pt x="1" y="359"/>
                    </a:lnTo>
                    <a:lnTo>
                      <a:pt x="1" y="16624"/>
                    </a:lnTo>
                    <a:lnTo>
                      <a:pt x="2115" y="16624"/>
                    </a:lnTo>
                    <a:lnTo>
                      <a:pt x="2115" y="11653"/>
                    </a:lnTo>
                    <a:lnTo>
                      <a:pt x="2025" y="10086"/>
                    </a:lnTo>
                    <a:lnTo>
                      <a:pt x="2115" y="10086"/>
                    </a:lnTo>
                    <a:lnTo>
                      <a:pt x="2249" y="10292"/>
                    </a:lnTo>
                    <a:lnTo>
                      <a:pt x="2562" y="10668"/>
                    </a:lnTo>
                    <a:lnTo>
                      <a:pt x="2948" y="11017"/>
                    </a:lnTo>
                    <a:lnTo>
                      <a:pt x="3395" y="11322"/>
                    </a:lnTo>
                    <a:lnTo>
                      <a:pt x="3646" y="11465"/>
                    </a:lnTo>
                    <a:lnTo>
                      <a:pt x="3906" y="11599"/>
                    </a:lnTo>
                    <a:lnTo>
                      <a:pt x="4452" y="11805"/>
                    </a:lnTo>
                    <a:lnTo>
                      <a:pt x="5034" y="11940"/>
                    </a:lnTo>
                    <a:lnTo>
                      <a:pt x="5643" y="12011"/>
                    </a:lnTo>
                    <a:lnTo>
                      <a:pt x="6235" y="12011"/>
                    </a:lnTo>
                    <a:lnTo>
                      <a:pt x="6763" y="11958"/>
                    </a:lnTo>
                    <a:lnTo>
                      <a:pt x="7274" y="11850"/>
                    </a:lnTo>
                    <a:lnTo>
                      <a:pt x="7766" y="11680"/>
                    </a:lnTo>
                    <a:lnTo>
                      <a:pt x="8232" y="11465"/>
                    </a:lnTo>
                    <a:lnTo>
                      <a:pt x="8689" y="11205"/>
                    </a:lnTo>
                    <a:lnTo>
                      <a:pt x="9119" y="10883"/>
                    </a:lnTo>
                    <a:lnTo>
                      <a:pt x="9540" y="10507"/>
                    </a:lnTo>
                    <a:lnTo>
                      <a:pt x="9737" y="10301"/>
                    </a:lnTo>
                    <a:lnTo>
                      <a:pt x="9934" y="10086"/>
                    </a:lnTo>
                    <a:lnTo>
                      <a:pt x="10283" y="9629"/>
                    </a:lnTo>
                    <a:lnTo>
                      <a:pt x="10579" y="9145"/>
                    </a:lnTo>
                    <a:lnTo>
                      <a:pt x="10829" y="8635"/>
                    </a:lnTo>
                    <a:lnTo>
                      <a:pt x="11026" y="8097"/>
                    </a:lnTo>
                    <a:lnTo>
                      <a:pt x="11179" y="7533"/>
                    </a:lnTo>
                    <a:lnTo>
                      <a:pt x="11277" y="6951"/>
                    </a:lnTo>
                    <a:lnTo>
                      <a:pt x="11322" y="6333"/>
                    </a:lnTo>
                    <a:lnTo>
                      <a:pt x="11331" y="6010"/>
                    </a:lnTo>
                    <a:lnTo>
                      <a:pt x="11322" y="5697"/>
                    </a:lnTo>
                    <a:lnTo>
                      <a:pt x="11277" y="5079"/>
                    </a:lnTo>
                    <a:lnTo>
                      <a:pt x="11179" y="4488"/>
                    </a:lnTo>
                    <a:lnTo>
                      <a:pt x="11026" y="3932"/>
                    </a:lnTo>
                    <a:lnTo>
                      <a:pt x="10829" y="3395"/>
                    </a:lnTo>
                    <a:lnTo>
                      <a:pt x="10579" y="2885"/>
                    </a:lnTo>
                    <a:lnTo>
                      <a:pt x="10283" y="2401"/>
                    </a:lnTo>
                    <a:lnTo>
                      <a:pt x="9934" y="1944"/>
                    </a:lnTo>
                    <a:lnTo>
                      <a:pt x="9737" y="1729"/>
                    </a:lnTo>
                    <a:lnTo>
                      <a:pt x="9540" y="1514"/>
                    </a:lnTo>
                    <a:lnTo>
                      <a:pt x="9128" y="1138"/>
                    </a:lnTo>
                    <a:lnTo>
                      <a:pt x="8689" y="816"/>
                    </a:lnTo>
                    <a:lnTo>
                      <a:pt x="8241" y="538"/>
                    </a:lnTo>
                    <a:lnTo>
                      <a:pt x="7766" y="323"/>
                    </a:lnTo>
                    <a:lnTo>
                      <a:pt x="7274" y="162"/>
                    </a:lnTo>
                    <a:lnTo>
                      <a:pt x="6763" y="54"/>
                    </a:lnTo>
                    <a:lnTo>
                      <a:pt x="62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60"/>
              <p:cNvSpPr/>
              <p:nvPr/>
            </p:nvSpPr>
            <p:spPr>
              <a:xfrm>
                <a:off x="4425300" y="2782350"/>
                <a:ext cx="234925" cy="300525"/>
              </a:xfrm>
              <a:custGeom>
                <a:rect b="b" l="l" r="r" t="t"/>
                <a:pathLst>
                  <a:path extrusionOk="0" h="12021" w="9397">
                    <a:moveTo>
                      <a:pt x="4846" y="1"/>
                    </a:moveTo>
                    <a:lnTo>
                      <a:pt x="4398" y="10"/>
                    </a:lnTo>
                    <a:lnTo>
                      <a:pt x="3547" y="126"/>
                    </a:lnTo>
                    <a:lnTo>
                      <a:pt x="2759" y="350"/>
                    </a:lnTo>
                    <a:lnTo>
                      <a:pt x="2043" y="699"/>
                    </a:lnTo>
                    <a:lnTo>
                      <a:pt x="1702" y="932"/>
                    </a:lnTo>
                    <a:lnTo>
                      <a:pt x="1389" y="1165"/>
                    </a:lnTo>
                    <a:lnTo>
                      <a:pt x="1004" y="1568"/>
                    </a:lnTo>
                    <a:lnTo>
                      <a:pt x="798" y="1855"/>
                    </a:lnTo>
                    <a:lnTo>
                      <a:pt x="628" y="2159"/>
                    </a:lnTo>
                    <a:lnTo>
                      <a:pt x="511" y="2482"/>
                    </a:lnTo>
                    <a:lnTo>
                      <a:pt x="422" y="2813"/>
                    </a:lnTo>
                    <a:lnTo>
                      <a:pt x="386" y="3171"/>
                    </a:lnTo>
                    <a:lnTo>
                      <a:pt x="386" y="3359"/>
                    </a:lnTo>
                    <a:lnTo>
                      <a:pt x="395" y="3682"/>
                    </a:lnTo>
                    <a:lnTo>
                      <a:pt x="511" y="4264"/>
                    </a:lnTo>
                    <a:lnTo>
                      <a:pt x="753" y="4783"/>
                    </a:lnTo>
                    <a:lnTo>
                      <a:pt x="1111" y="5240"/>
                    </a:lnTo>
                    <a:lnTo>
                      <a:pt x="1344" y="5437"/>
                    </a:lnTo>
                    <a:lnTo>
                      <a:pt x="1586" y="5625"/>
                    </a:lnTo>
                    <a:lnTo>
                      <a:pt x="2088" y="5957"/>
                    </a:lnTo>
                    <a:lnTo>
                      <a:pt x="2598" y="6216"/>
                    </a:lnTo>
                    <a:lnTo>
                      <a:pt x="3126" y="6422"/>
                    </a:lnTo>
                    <a:lnTo>
                      <a:pt x="3395" y="6494"/>
                    </a:lnTo>
                    <a:lnTo>
                      <a:pt x="5679" y="7040"/>
                    </a:lnTo>
                    <a:lnTo>
                      <a:pt x="6046" y="7148"/>
                    </a:lnTo>
                    <a:lnTo>
                      <a:pt x="6494" y="7354"/>
                    </a:lnTo>
                    <a:lnTo>
                      <a:pt x="6736" y="7524"/>
                    </a:lnTo>
                    <a:lnTo>
                      <a:pt x="6924" y="7712"/>
                    </a:lnTo>
                    <a:lnTo>
                      <a:pt x="7076" y="7918"/>
                    </a:lnTo>
                    <a:lnTo>
                      <a:pt x="7166" y="8151"/>
                    </a:lnTo>
                    <a:lnTo>
                      <a:pt x="7220" y="8402"/>
                    </a:lnTo>
                    <a:lnTo>
                      <a:pt x="7220" y="8536"/>
                    </a:lnTo>
                    <a:lnTo>
                      <a:pt x="7220" y="8715"/>
                    </a:lnTo>
                    <a:lnTo>
                      <a:pt x="7139" y="9038"/>
                    </a:lnTo>
                    <a:lnTo>
                      <a:pt x="6978" y="9333"/>
                    </a:lnTo>
                    <a:lnTo>
                      <a:pt x="6736" y="9584"/>
                    </a:lnTo>
                    <a:lnTo>
                      <a:pt x="6584" y="9692"/>
                    </a:lnTo>
                    <a:lnTo>
                      <a:pt x="6422" y="9799"/>
                    </a:lnTo>
                    <a:lnTo>
                      <a:pt x="6055" y="9960"/>
                    </a:lnTo>
                    <a:lnTo>
                      <a:pt x="5652" y="10068"/>
                    </a:lnTo>
                    <a:lnTo>
                      <a:pt x="5204" y="10121"/>
                    </a:lnTo>
                    <a:lnTo>
                      <a:pt x="4963" y="10130"/>
                    </a:lnTo>
                    <a:lnTo>
                      <a:pt x="4694" y="10121"/>
                    </a:lnTo>
                    <a:lnTo>
                      <a:pt x="4192" y="10059"/>
                    </a:lnTo>
                    <a:lnTo>
                      <a:pt x="3727" y="9924"/>
                    </a:lnTo>
                    <a:lnTo>
                      <a:pt x="3306" y="9727"/>
                    </a:lnTo>
                    <a:lnTo>
                      <a:pt x="2920" y="9468"/>
                    </a:lnTo>
                    <a:lnTo>
                      <a:pt x="2571" y="9136"/>
                    </a:lnTo>
                    <a:lnTo>
                      <a:pt x="2267" y="8733"/>
                    </a:lnTo>
                    <a:lnTo>
                      <a:pt x="2007" y="8276"/>
                    </a:lnTo>
                    <a:lnTo>
                      <a:pt x="1890" y="8017"/>
                    </a:lnTo>
                    <a:lnTo>
                      <a:pt x="1" y="8796"/>
                    </a:lnTo>
                    <a:lnTo>
                      <a:pt x="153" y="9145"/>
                    </a:lnTo>
                    <a:lnTo>
                      <a:pt x="520" y="9772"/>
                    </a:lnTo>
                    <a:lnTo>
                      <a:pt x="968" y="10354"/>
                    </a:lnTo>
                    <a:lnTo>
                      <a:pt x="1505" y="10865"/>
                    </a:lnTo>
                    <a:lnTo>
                      <a:pt x="1801" y="11107"/>
                    </a:lnTo>
                    <a:lnTo>
                      <a:pt x="2123" y="11322"/>
                    </a:lnTo>
                    <a:lnTo>
                      <a:pt x="2822" y="11671"/>
                    </a:lnTo>
                    <a:lnTo>
                      <a:pt x="3601" y="11895"/>
                    </a:lnTo>
                    <a:lnTo>
                      <a:pt x="4461" y="12011"/>
                    </a:lnTo>
                    <a:lnTo>
                      <a:pt x="4927" y="12020"/>
                    </a:lnTo>
                    <a:lnTo>
                      <a:pt x="5410" y="12011"/>
                    </a:lnTo>
                    <a:lnTo>
                      <a:pt x="6306" y="11886"/>
                    </a:lnTo>
                    <a:lnTo>
                      <a:pt x="7112" y="11626"/>
                    </a:lnTo>
                    <a:lnTo>
                      <a:pt x="7829" y="11241"/>
                    </a:lnTo>
                    <a:lnTo>
                      <a:pt x="8151" y="11008"/>
                    </a:lnTo>
                    <a:lnTo>
                      <a:pt x="8447" y="10748"/>
                    </a:lnTo>
                    <a:lnTo>
                      <a:pt x="8912" y="10175"/>
                    </a:lnTo>
                    <a:lnTo>
                      <a:pt x="9154" y="9709"/>
                    </a:lnTo>
                    <a:lnTo>
                      <a:pt x="9271" y="9378"/>
                    </a:lnTo>
                    <a:lnTo>
                      <a:pt x="9378" y="8850"/>
                    </a:lnTo>
                    <a:lnTo>
                      <a:pt x="9396" y="8473"/>
                    </a:lnTo>
                    <a:lnTo>
                      <a:pt x="9387" y="8196"/>
                    </a:lnTo>
                    <a:lnTo>
                      <a:pt x="9289" y="7658"/>
                    </a:lnTo>
                    <a:lnTo>
                      <a:pt x="9100" y="7148"/>
                    </a:lnTo>
                    <a:lnTo>
                      <a:pt x="8814" y="6673"/>
                    </a:lnTo>
                    <a:lnTo>
                      <a:pt x="8635" y="6449"/>
                    </a:lnTo>
                    <a:lnTo>
                      <a:pt x="8438" y="6225"/>
                    </a:lnTo>
                    <a:lnTo>
                      <a:pt x="7954" y="5849"/>
                    </a:lnTo>
                    <a:lnTo>
                      <a:pt x="7363" y="5536"/>
                    </a:lnTo>
                    <a:lnTo>
                      <a:pt x="6673" y="5276"/>
                    </a:lnTo>
                    <a:lnTo>
                      <a:pt x="6279" y="5177"/>
                    </a:lnTo>
                    <a:lnTo>
                      <a:pt x="4040" y="4658"/>
                    </a:lnTo>
                    <a:lnTo>
                      <a:pt x="3682" y="4568"/>
                    </a:lnTo>
                    <a:lnTo>
                      <a:pt x="3118" y="4318"/>
                    </a:lnTo>
                    <a:lnTo>
                      <a:pt x="2831" y="4076"/>
                    </a:lnTo>
                    <a:lnTo>
                      <a:pt x="2688" y="3897"/>
                    </a:lnTo>
                    <a:lnTo>
                      <a:pt x="2589" y="3691"/>
                    </a:lnTo>
                    <a:lnTo>
                      <a:pt x="2544" y="3467"/>
                    </a:lnTo>
                    <a:lnTo>
                      <a:pt x="2544" y="3350"/>
                    </a:lnTo>
                    <a:lnTo>
                      <a:pt x="2553" y="3180"/>
                    </a:lnTo>
                    <a:lnTo>
                      <a:pt x="2634" y="2876"/>
                    </a:lnTo>
                    <a:lnTo>
                      <a:pt x="2795" y="2616"/>
                    </a:lnTo>
                    <a:lnTo>
                      <a:pt x="3037" y="2383"/>
                    </a:lnTo>
                    <a:lnTo>
                      <a:pt x="3189" y="2285"/>
                    </a:lnTo>
                    <a:lnTo>
                      <a:pt x="3350" y="2186"/>
                    </a:lnTo>
                    <a:lnTo>
                      <a:pt x="3718" y="2043"/>
                    </a:lnTo>
                    <a:lnTo>
                      <a:pt x="4112" y="1944"/>
                    </a:lnTo>
                    <a:lnTo>
                      <a:pt x="4551" y="1890"/>
                    </a:lnTo>
                    <a:lnTo>
                      <a:pt x="5025" y="1890"/>
                    </a:lnTo>
                    <a:lnTo>
                      <a:pt x="5464" y="1944"/>
                    </a:lnTo>
                    <a:lnTo>
                      <a:pt x="5876" y="2034"/>
                    </a:lnTo>
                    <a:lnTo>
                      <a:pt x="6234" y="2177"/>
                    </a:lnTo>
                    <a:lnTo>
                      <a:pt x="6557" y="2365"/>
                    </a:lnTo>
                    <a:lnTo>
                      <a:pt x="6834" y="2598"/>
                    </a:lnTo>
                    <a:lnTo>
                      <a:pt x="7076" y="2885"/>
                    </a:lnTo>
                    <a:lnTo>
                      <a:pt x="7273" y="3207"/>
                    </a:lnTo>
                    <a:lnTo>
                      <a:pt x="7354" y="3395"/>
                    </a:lnTo>
                    <a:lnTo>
                      <a:pt x="9208" y="2634"/>
                    </a:lnTo>
                    <a:lnTo>
                      <a:pt x="9074" y="2320"/>
                    </a:lnTo>
                    <a:lnTo>
                      <a:pt x="8733" y="1756"/>
                    </a:lnTo>
                    <a:lnTo>
                      <a:pt x="8312" y="1263"/>
                    </a:lnTo>
                    <a:lnTo>
                      <a:pt x="7811" y="851"/>
                    </a:lnTo>
                    <a:lnTo>
                      <a:pt x="7524" y="681"/>
                    </a:lnTo>
                    <a:lnTo>
                      <a:pt x="7229" y="520"/>
                    </a:lnTo>
                    <a:lnTo>
                      <a:pt x="6602" y="260"/>
                    </a:lnTo>
                    <a:lnTo>
                      <a:pt x="5930" y="90"/>
                    </a:lnTo>
                    <a:lnTo>
                      <a:pt x="5222" y="10"/>
                    </a:lnTo>
                    <a:lnTo>
                      <a:pt x="484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60"/>
              <p:cNvSpPr/>
              <p:nvPr/>
            </p:nvSpPr>
            <p:spPr>
              <a:xfrm>
                <a:off x="4841550" y="2661450"/>
                <a:ext cx="269625" cy="412250"/>
              </a:xfrm>
              <a:custGeom>
                <a:rect b="b" l="l" r="r" t="t"/>
                <a:pathLst>
                  <a:path extrusionOk="0" h="16490" w="10785">
                    <a:moveTo>
                      <a:pt x="5661" y="2024"/>
                    </a:moveTo>
                    <a:lnTo>
                      <a:pt x="5993" y="2033"/>
                    </a:lnTo>
                    <a:lnTo>
                      <a:pt x="6593" y="2150"/>
                    </a:lnTo>
                    <a:lnTo>
                      <a:pt x="7121" y="2374"/>
                    </a:lnTo>
                    <a:lnTo>
                      <a:pt x="7596" y="2705"/>
                    </a:lnTo>
                    <a:lnTo>
                      <a:pt x="7802" y="2920"/>
                    </a:lnTo>
                    <a:lnTo>
                      <a:pt x="7999" y="3153"/>
                    </a:lnTo>
                    <a:lnTo>
                      <a:pt x="8295" y="3618"/>
                    </a:lnTo>
                    <a:lnTo>
                      <a:pt x="8501" y="4120"/>
                    </a:lnTo>
                    <a:lnTo>
                      <a:pt x="8599" y="4631"/>
                    </a:lnTo>
                    <a:lnTo>
                      <a:pt x="8608" y="4899"/>
                    </a:lnTo>
                    <a:lnTo>
                      <a:pt x="8599" y="5168"/>
                    </a:lnTo>
                    <a:lnTo>
                      <a:pt x="8501" y="5696"/>
                    </a:lnTo>
                    <a:lnTo>
                      <a:pt x="8295" y="6189"/>
                    </a:lnTo>
                    <a:lnTo>
                      <a:pt x="7999" y="6655"/>
                    </a:lnTo>
                    <a:lnTo>
                      <a:pt x="7802" y="6888"/>
                    </a:lnTo>
                    <a:lnTo>
                      <a:pt x="7596" y="7094"/>
                    </a:lnTo>
                    <a:lnTo>
                      <a:pt x="7130" y="7434"/>
                    </a:lnTo>
                    <a:lnTo>
                      <a:pt x="6593" y="7658"/>
                    </a:lnTo>
                    <a:lnTo>
                      <a:pt x="5993" y="7765"/>
                    </a:lnTo>
                    <a:lnTo>
                      <a:pt x="5661" y="7783"/>
                    </a:lnTo>
                    <a:lnTo>
                      <a:pt x="2115" y="7783"/>
                    </a:lnTo>
                    <a:lnTo>
                      <a:pt x="2115" y="2024"/>
                    </a:lnTo>
                    <a:close/>
                    <a:moveTo>
                      <a:pt x="1" y="0"/>
                    </a:moveTo>
                    <a:lnTo>
                      <a:pt x="1" y="16489"/>
                    </a:lnTo>
                    <a:lnTo>
                      <a:pt x="2115" y="16489"/>
                    </a:lnTo>
                    <a:lnTo>
                      <a:pt x="2115" y="9807"/>
                    </a:lnTo>
                    <a:lnTo>
                      <a:pt x="5617" y="9807"/>
                    </a:lnTo>
                    <a:lnTo>
                      <a:pt x="5876" y="9799"/>
                    </a:lnTo>
                    <a:lnTo>
                      <a:pt x="6387" y="9763"/>
                    </a:lnTo>
                    <a:lnTo>
                      <a:pt x="6880" y="9673"/>
                    </a:lnTo>
                    <a:lnTo>
                      <a:pt x="7345" y="9539"/>
                    </a:lnTo>
                    <a:lnTo>
                      <a:pt x="7802" y="9369"/>
                    </a:lnTo>
                    <a:lnTo>
                      <a:pt x="8232" y="9154"/>
                    </a:lnTo>
                    <a:lnTo>
                      <a:pt x="8653" y="8894"/>
                    </a:lnTo>
                    <a:lnTo>
                      <a:pt x="9056" y="8589"/>
                    </a:lnTo>
                    <a:lnTo>
                      <a:pt x="9244" y="8419"/>
                    </a:lnTo>
                    <a:lnTo>
                      <a:pt x="9432" y="8240"/>
                    </a:lnTo>
                    <a:lnTo>
                      <a:pt x="9772" y="7873"/>
                    </a:lnTo>
                    <a:lnTo>
                      <a:pt x="10059" y="7479"/>
                    </a:lnTo>
                    <a:lnTo>
                      <a:pt x="10292" y="7058"/>
                    </a:lnTo>
                    <a:lnTo>
                      <a:pt x="10489" y="6619"/>
                    </a:lnTo>
                    <a:lnTo>
                      <a:pt x="10632" y="6153"/>
                    </a:lnTo>
                    <a:lnTo>
                      <a:pt x="10731" y="5670"/>
                    </a:lnTo>
                    <a:lnTo>
                      <a:pt x="10776" y="5168"/>
                    </a:lnTo>
                    <a:lnTo>
                      <a:pt x="10785" y="4899"/>
                    </a:lnTo>
                    <a:lnTo>
                      <a:pt x="10776" y="4640"/>
                    </a:lnTo>
                    <a:lnTo>
                      <a:pt x="10731" y="4129"/>
                    </a:lnTo>
                    <a:lnTo>
                      <a:pt x="10632" y="3645"/>
                    </a:lnTo>
                    <a:lnTo>
                      <a:pt x="10489" y="3189"/>
                    </a:lnTo>
                    <a:lnTo>
                      <a:pt x="10292" y="2750"/>
                    </a:lnTo>
                    <a:lnTo>
                      <a:pt x="10059" y="2329"/>
                    </a:lnTo>
                    <a:lnTo>
                      <a:pt x="9772" y="1935"/>
                    </a:lnTo>
                    <a:lnTo>
                      <a:pt x="9432" y="1558"/>
                    </a:lnTo>
                    <a:lnTo>
                      <a:pt x="9244" y="1388"/>
                    </a:lnTo>
                    <a:lnTo>
                      <a:pt x="9056" y="1218"/>
                    </a:lnTo>
                    <a:lnTo>
                      <a:pt x="8653" y="914"/>
                    </a:lnTo>
                    <a:lnTo>
                      <a:pt x="8232" y="654"/>
                    </a:lnTo>
                    <a:lnTo>
                      <a:pt x="7802" y="430"/>
                    </a:lnTo>
                    <a:lnTo>
                      <a:pt x="7345" y="260"/>
                    </a:lnTo>
                    <a:lnTo>
                      <a:pt x="6880" y="134"/>
                    </a:lnTo>
                    <a:lnTo>
                      <a:pt x="6387" y="45"/>
                    </a:lnTo>
                    <a:lnTo>
                      <a:pt x="587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60"/>
              <p:cNvSpPr/>
              <p:nvPr/>
            </p:nvSpPr>
            <p:spPr>
              <a:xfrm>
                <a:off x="5159975" y="2661450"/>
                <a:ext cx="53075" cy="412250"/>
              </a:xfrm>
              <a:custGeom>
                <a:rect b="b" l="l" r="r" t="t"/>
                <a:pathLst>
                  <a:path extrusionOk="0" h="16490" w="2123">
                    <a:moveTo>
                      <a:pt x="0" y="0"/>
                    </a:moveTo>
                    <a:lnTo>
                      <a:pt x="0" y="16489"/>
                    </a:lnTo>
                    <a:lnTo>
                      <a:pt x="2123" y="16489"/>
                    </a:lnTo>
                    <a:lnTo>
                      <a:pt x="21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60"/>
              <p:cNvSpPr/>
              <p:nvPr/>
            </p:nvSpPr>
            <p:spPr>
              <a:xfrm>
                <a:off x="5258475" y="2782125"/>
                <a:ext cx="251725" cy="300750"/>
              </a:xfrm>
              <a:custGeom>
                <a:rect b="b" l="l" r="r" t="t"/>
                <a:pathLst>
                  <a:path extrusionOk="0" h="12030" w="10069">
                    <a:moveTo>
                      <a:pt x="5321" y="6064"/>
                    </a:moveTo>
                    <a:lnTo>
                      <a:pt x="5760" y="6073"/>
                    </a:lnTo>
                    <a:lnTo>
                      <a:pt x="6548" y="6163"/>
                    </a:lnTo>
                    <a:lnTo>
                      <a:pt x="7229" y="6351"/>
                    </a:lnTo>
                    <a:lnTo>
                      <a:pt x="7784" y="6628"/>
                    </a:lnTo>
                    <a:lnTo>
                      <a:pt x="8017" y="6808"/>
                    </a:lnTo>
                    <a:lnTo>
                      <a:pt x="8008" y="7139"/>
                    </a:lnTo>
                    <a:lnTo>
                      <a:pt x="7874" y="7757"/>
                    </a:lnTo>
                    <a:lnTo>
                      <a:pt x="7605" y="8339"/>
                    </a:lnTo>
                    <a:lnTo>
                      <a:pt x="7202" y="8877"/>
                    </a:lnTo>
                    <a:lnTo>
                      <a:pt x="6942" y="9118"/>
                    </a:lnTo>
                    <a:lnTo>
                      <a:pt x="6674" y="9351"/>
                    </a:lnTo>
                    <a:lnTo>
                      <a:pt x="6109" y="9718"/>
                    </a:lnTo>
                    <a:lnTo>
                      <a:pt x="5509" y="9960"/>
                    </a:lnTo>
                    <a:lnTo>
                      <a:pt x="4882" y="10086"/>
                    </a:lnTo>
                    <a:lnTo>
                      <a:pt x="4560" y="10095"/>
                    </a:lnTo>
                    <a:lnTo>
                      <a:pt x="4327" y="10086"/>
                    </a:lnTo>
                    <a:lnTo>
                      <a:pt x="3897" y="10032"/>
                    </a:lnTo>
                    <a:lnTo>
                      <a:pt x="3485" y="9907"/>
                    </a:lnTo>
                    <a:lnTo>
                      <a:pt x="3100" y="9727"/>
                    </a:lnTo>
                    <a:lnTo>
                      <a:pt x="2930" y="9611"/>
                    </a:lnTo>
                    <a:lnTo>
                      <a:pt x="2751" y="9486"/>
                    </a:lnTo>
                    <a:lnTo>
                      <a:pt x="2482" y="9199"/>
                    </a:lnTo>
                    <a:lnTo>
                      <a:pt x="2303" y="8877"/>
                    </a:lnTo>
                    <a:lnTo>
                      <a:pt x="2213" y="8509"/>
                    </a:lnTo>
                    <a:lnTo>
                      <a:pt x="2213" y="8303"/>
                    </a:lnTo>
                    <a:lnTo>
                      <a:pt x="2213" y="8079"/>
                    </a:lnTo>
                    <a:lnTo>
                      <a:pt x="2312" y="7658"/>
                    </a:lnTo>
                    <a:lnTo>
                      <a:pt x="2509" y="7264"/>
                    </a:lnTo>
                    <a:lnTo>
                      <a:pt x="2804" y="6906"/>
                    </a:lnTo>
                    <a:lnTo>
                      <a:pt x="2992" y="6736"/>
                    </a:lnTo>
                    <a:lnTo>
                      <a:pt x="3198" y="6575"/>
                    </a:lnTo>
                    <a:lnTo>
                      <a:pt x="3682" y="6324"/>
                    </a:lnTo>
                    <a:lnTo>
                      <a:pt x="4264" y="6154"/>
                    </a:lnTo>
                    <a:lnTo>
                      <a:pt x="4945" y="6073"/>
                    </a:lnTo>
                    <a:lnTo>
                      <a:pt x="5321" y="6064"/>
                    </a:lnTo>
                    <a:close/>
                    <a:moveTo>
                      <a:pt x="5044" y="1"/>
                    </a:moveTo>
                    <a:lnTo>
                      <a:pt x="4578" y="10"/>
                    </a:lnTo>
                    <a:lnTo>
                      <a:pt x="3718" y="117"/>
                    </a:lnTo>
                    <a:lnTo>
                      <a:pt x="2966" y="332"/>
                    </a:lnTo>
                    <a:lnTo>
                      <a:pt x="2294" y="654"/>
                    </a:lnTo>
                    <a:lnTo>
                      <a:pt x="1998" y="860"/>
                    </a:lnTo>
                    <a:lnTo>
                      <a:pt x="1712" y="1075"/>
                    </a:lnTo>
                    <a:lnTo>
                      <a:pt x="1228" y="1532"/>
                    </a:lnTo>
                    <a:lnTo>
                      <a:pt x="843" y="1998"/>
                    </a:lnTo>
                    <a:lnTo>
                      <a:pt x="556" y="2491"/>
                    </a:lnTo>
                    <a:lnTo>
                      <a:pt x="449" y="2741"/>
                    </a:lnTo>
                    <a:lnTo>
                      <a:pt x="2392" y="3565"/>
                    </a:lnTo>
                    <a:lnTo>
                      <a:pt x="2464" y="3386"/>
                    </a:lnTo>
                    <a:lnTo>
                      <a:pt x="2661" y="3046"/>
                    </a:lnTo>
                    <a:lnTo>
                      <a:pt x="2921" y="2741"/>
                    </a:lnTo>
                    <a:lnTo>
                      <a:pt x="3234" y="2482"/>
                    </a:lnTo>
                    <a:lnTo>
                      <a:pt x="3422" y="2374"/>
                    </a:lnTo>
                    <a:lnTo>
                      <a:pt x="3602" y="2267"/>
                    </a:lnTo>
                    <a:lnTo>
                      <a:pt x="3996" y="2105"/>
                    </a:lnTo>
                    <a:lnTo>
                      <a:pt x="4417" y="1989"/>
                    </a:lnTo>
                    <a:lnTo>
                      <a:pt x="4855" y="1935"/>
                    </a:lnTo>
                    <a:lnTo>
                      <a:pt x="5088" y="1935"/>
                    </a:lnTo>
                    <a:lnTo>
                      <a:pt x="5393" y="1944"/>
                    </a:lnTo>
                    <a:lnTo>
                      <a:pt x="5966" y="2034"/>
                    </a:lnTo>
                    <a:lnTo>
                      <a:pt x="6486" y="2222"/>
                    </a:lnTo>
                    <a:lnTo>
                      <a:pt x="6960" y="2500"/>
                    </a:lnTo>
                    <a:lnTo>
                      <a:pt x="7184" y="2688"/>
                    </a:lnTo>
                    <a:lnTo>
                      <a:pt x="7381" y="2876"/>
                    </a:lnTo>
                    <a:lnTo>
                      <a:pt x="7704" y="3315"/>
                    </a:lnTo>
                    <a:lnTo>
                      <a:pt x="7919" y="3807"/>
                    </a:lnTo>
                    <a:lnTo>
                      <a:pt x="8026" y="4371"/>
                    </a:lnTo>
                    <a:lnTo>
                      <a:pt x="8035" y="4676"/>
                    </a:lnTo>
                    <a:lnTo>
                      <a:pt x="8035" y="4998"/>
                    </a:lnTo>
                    <a:lnTo>
                      <a:pt x="7722" y="4837"/>
                    </a:lnTo>
                    <a:lnTo>
                      <a:pt x="7041" y="4577"/>
                    </a:lnTo>
                    <a:lnTo>
                      <a:pt x="6271" y="4398"/>
                    </a:lnTo>
                    <a:lnTo>
                      <a:pt x="5420" y="4318"/>
                    </a:lnTo>
                    <a:lnTo>
                      <a:pt x="4963" y="4309"/>
                    </a:lnTo>
                    <a:lnTo>
                      <a:pt x="4443" y="4318"/>
                    </a:lnTo>
                    <a:lnTo>
                      <a:pt x="3476" y="4452"/>
                    </a:lnTo>
                    <a:lnTo>
                      <a:pt x="2598" y="4712"/>
                    </a:lnTo>
                    <a:lnTo>
                      <a:pt x="1801" y="5106"/>
                    </a:lnTo>
                    <a:lnTo>
                      <a:pt x="1434" y="5357"/>
                    </a:lnTo>
                    <a:lnTo>
                      <a:pt x="1264" y="5491"/>
                    </a:lnTo>
                    <a:lnTo>
                      <a:pt x="941" y="5778"/>
                    </a:lnTo>
                    <a:lnTo>
                      <a:pt x="673" y="6091"/>
                    </a:lnTo>
                    <a:lnTo>
                      <a:pt x="449" y="6422"/>
                    </a:lnTo>
                    <a:lnTo>
                      <a:pt x="270" y="6781"/>
                    </a:lnTo>
                    <a:lnTo>
                      <a:pt x="135" y="7175"/>
                    </a:lnTo>
                    <a:lnTo>
                      <a:pt x="55" y="7578"/>
                    </a:lnTo>
                    <a:lnTo>
                      <a:pt x="10" y="8017"/>
                    </a:lnTo>
                    <a:lnTo>
                      <a:pt x="1" y="8250"/>
                    </a:lnTo>
                    <a:lnTo>
                      <a:pt x="19" y="8671"/>
                    </a:lnTo>
                    <a:lnTo>
                      <a:pt x="117" y="9253"/>
                    </a:lnTo>
                    <a:lnTo>
                      <a:pt x="234" y="9611"/>
                    </a:lnTo>
                    <a:lnTo>
                      <a:pt x="386" y="9960"/>
                    </a:lnTo>
                    <a:lnTo>
                      <a:pt x="574" y="10274"/>
                    </a:lnTo>
                    <a:lnTo>
                      <a:pt x="924" y="10722"/>
                    </a:lnTo>
                    <a:lnTo>
                      <a:pt x="1210" y="10990"/>
                    </a:lnTo>
                    <a:lnTo>
                      <a:pt x="1524" y="11241"/>
                    </a:lnTo>
                    <a:lnTo>
                      <a:pt x="2195" y="11626"/>
                    </a:lnTo>
                    <a:lnTo>
                      <a:pt x="2948" y="11895"/>
                    </a:lnTo>
                    <a:lnTo>
                      <a:pt x="3772" y="12020"/>
                    </a:lnTo>
                    <a:lnTo>
                      <a:pt x="4211" y="12029"/>
                    </a:lnTo>
                    <a:lnTo>
                      <a:pt x="4515" y="12029"/>
                    </a:lnTo>
                    <a:lnTo>
                      <a:pt x="5088" y="11967"/>
                    </a:lnTo>
                    <a:lnTo>
                      <a:pt x="5626" y="11841"/>
                    </a:lnTo>
                    <a:lnTo>
                      <a:pt x="6127" y="11662"/>
                    </a:lnTo>
                    <a:lnTo>
                      <a:pt x="6593" y="11420"/>
                    </a:lnTo>
                    <a:lnTo>
                      <a:pt x="7023" y="11116"/>
                    </a:lnTo>
                    <a:lnTo>
                      <a:pt x="7426" y="10748"/>
                    </a:lnTo>
                    <a:lnTo>
                      <a:pt x="7784" y="10319"/>
                    </a:lnTo>
                    <a:lnTo>
                      <a:pt x="7954" y="10086"/>
                    </a:lnTo>
                    <a:lnTo>
                      <a:pt x="8044" y="10086"/>
                    </a:lnTo>
                    <a:lnTo>
                      <a:pt x="8044" y="11653"/>
                    </a:lnTo>
                    <a:lnTo>
                      <a:pt x="10068" y="11653"/>
                    </a:lnTo>
                    <a:lnTo>
                      <a:pt x="10068" y="4837"/>
                    </a:lnTo>
                    <a:lnTo>
                      <a:pt x="10068" y="4551"/>
                    </a:lnTo>
                    <a:lnTo>
                      <a:pt x="10023" y="4004"/>
                    </a:lnTo>
                    <a:lnTo>
                      <a:pt x="9925" y="3494"/>
                    </a:lnTo>
                    <a:lnTo>
                      <a:pt x="9790" y="3010"/>
                    </a:lnTo>
                    <a:lnTo>
                      <a:pt x="9611" y="2562"/>
                    </a:lnTo>
                    <a:lnTo>
                      <a:pt x="9387" y="2150"/>
                    </a:lnTo>
                    <a:lnTo>
                      <a:pt x="9119" y="1774"/>
                    </a:lnTo>
                    <a:lnTo>
                      <a:pt x="8814" y="1425"/>
                    </a:lnTo>
                    <a:lnTo>
                      <a:pt x="8635" y="1263"/>
                    </a:lnTo>
                    <a:lnTo>
                      <a:pt x="8456" y="1111"/>
                    </a:lnTo>
                    <a:lnTo>
                      <a:pt x="8071" y="834"/>
                    </a:lnTo>
                    <a:lnTo>
                      <a:pt x="7668" y="592"/>
                    </a:lnTo>
                    <a:lnTo>
                      <a:pt x="7247" y="395"/>
                    </a:lnTo>
                    <a:lnTo>
                      <a:pt x="6799" y="233"/>
                    </a:lnTo>
                    <a:lnTo>
                      <a:pt x="6324" y="117"/>
                    </a:lnTo>
                    <a:lnTo>
                      <a:pt x="5572" y="10"/>
                    </a:lnTo>
                    <a:lnTo>
                      <a:pt x="504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60"/>
              <p:cNvSpPr/>
              <p:nvPr/>
            </p:nvSpPr>
            <p:spPr>
              <a:xfrm>
                <a:off x="5545100" y="2704875"/>
                <a:ext cx="183175" cy="373300"/>
              </a:xfrm>
              <a:custGeom>
                <a:rect b="b" l="l" r="r" t="t"/>
                <a:pathLst>
                  <a:path extrusionOk="0" h="14932" w="7327">
                    <a:moveTo>
                      <a:pt x="1989" y="1"/>
                    </a:moveTo>
                    <a:lnTo>
                      <a:pt x="1989" y="3458"/>
                    </a:lnTo>
                    <a:lnTo>
                      <a:pt x="0" y="3458"/>
                    </a:lnTo>
                    <a:lnTo>
                      <a:pt x="0" y="5392"/>
                    </a:lnTo>
                    <a:lnTo>
                      <a:pt x="1989" y="5392"/>
                    </a:lnTo>
                    <a:lnTo>
                      <a:pt x="1989" y="11313"/>
                    </a:lnTo>
                    <a:lnTo>
                      <a:pt x="1998" y="11743"/>
                    </a:lnTo>
                    <a:lnTo>
                      <a:pt x="2105" y="12504"/>
                    </a:lnTo>
                    <a:lnTo>
                      <a:pt x="2338" y="13176"/>
                    </a:lnTo>
                    <a:lnTo>
                      <a:pt x="2687" y="13749"/>
                    </a:lnTo>
                    <a:lnTo>
                      <a:pt x="2911" y="13991"/>
                    </a:lnTo>
                    <a:lnTo>
                      <a:pt x="3153" y="14215"/>
                    </a:lnTo>
                    <a:lnTo>
                      <a:pt x="3726" y="14573"/>
                    </a:lnTo>
                    <a:lnTo>
                      <a:pt x="4407" y="14806"/>
                    </a:lnTo>
                    <a:lnTo>
                      <a:pt x="5186" y="14922"/>
                    </a:lnTo>
                    <a:lnTo>
                      <a:pt x="5625" y="14931"/>
                    </a:lnTo>
                    <a:lnTo>
                      <a:pt x="6118" y="14922"/>
                    </a:lnTo>
                    <a:lnTo>
                      <a:pt x="6763" y="14815"/>
                    </a:lnTo>
                    <a:lnTo>
                      <a:pt x="7148" y="14707"/>
                    </a:lnTo>
                    <a:lnTo>
                      <a:pt x="7327" y="14645"/>
                    </a:lnTo>
                    <a:lnTo>
                      <a:pt x="6583" y="12817"/>
                    </a:lnTo>
                    <a:lnTo>
                      <a:pt x="6386" y="12898"/>
                    </a:lnTo>
                    <a:lnTo>
                      <a:pt x="5903" y="12988"/>
                    </a:lnTo>
                    <a:lnTo>
                      <a:pt x="5625" y="12997"/>
                    </a:lnTo>
                    <a:lnTo>
                      <a:pt x="5437" y="12988"/>
                    </a:lnTo>
                    <a:lnTo>
                      <a:pt x="5106" y="12934"/>
                    </a:lnTo>
                    <a:lnTo>
                      <a:pt x="4819" y="12817"/>
                    </a:lnTo>
                    <a:lnTo>
                      <a:pt x="4577" y="12647"/>
                    </a:lnTo>
                    <a:lnTo>
                      <a:pt x="4389" y="12414"/>
                    </a:lnTo>
                    <a:lnTo>
                      <a:pt x="4246" y="12128"/>
                    </a:lnTo>
                    <a:lnTo>
                      <a:pt x="4147" y="11778"/>
                    </a:lnTo>
                    <a:lnTo>
                      <a:pt x="4102" y="11375"/>
                    </a:lnTo>
                    <a:lnTo>
                      <a:pt x="4102" y="11152"/>
                    </a:lnTo>
                    <a:lnTo>
                      <a:pt x="4102" y="5392"/>
                    </a:lnTo>
                    <a:lnTo>
                      <a:pt x="6870" y="5392"/>
                    </a:lnTo>
                    <a:lnTo>
                      <a:pt x="6870" y="3458"/>
                    </a:lnTo>
                    <a:lnTo>
                      <a:pt x="4102" y="3458"/>
                    </a:lnTo>
                    <a:lnTo>
                      <a:pt x="4102"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60"/>
              <p:cNvSpPr/>
              <p:nvPr/>
            </p:nvSpPr>
            <p:spPr>
              <a:xfrm>
                <a:off x="5754900" y="2659200"/>
                <a:ext cx="195500" cy="415150"/>
              </a:xfrm>
              <a:custGeom>
                <a:rect b="b" l="l" r="r" t="t"/>
                <a:pathLst>
                  <a:path extrusionOk="0" h="16606" w="7820">
                    <a:moveTo>
                      <a:pt x="6118" y="0"/>
                    </a:moveTo>
                    <a:lnTo>
                      <a:pt x="5679" y="9"/>
                    </a:lnTo>
                    <a:lnTo>
                      <a:pt x="4864" y="135"/>
                    </a:lnTo>
                    <a:lnTo>
                      <a:pt x="4139" y="395"/>
                    </a:lnTo>
                    <a:lnTo>
                      <a:pt x="3503" y="780"/>
                    </a:lnTo>
                    <a:lnTo>
                      <a:pt x="3225" y="1030"/>
                    </a:lnTo>
                    <a:lnTo>
                      <a:pt x="2956" y="1299"/>
                    </a:lnTo>
                    <a:lnTo>
                      <a:pt x="2535" y="1899"/>
                    </a:lnTo>
                    <a:lnTo>
                      <a:pt x="2267" y="2589"/>
                    </a:lnTo>
                    <a:lnTo>
                      <a:pt x="2123" y="3368"/>
                    </a:lnTo>
                    <a:lnTo>
                      <a:pt x="2114" y="3798"/>
                    </a:lnTo>
                    <a:lnTo>
                      <a:pt x="2114" y="5321"/>
                    </a:lnTo>
                    <a:lnTo>
                      <a:pt x="1" y="5321"/>
                    </a:lnTo>
                    <a:lnTo>
                      <a:pt x="1" y="7255"/>
                    </a:lnTo>
                    <a:lnTo>
                      <a:pt x="2123" y="7255"/>
                    </a:lnTo>
                    <a:lnTo>
                      <a:pt x="2123" y="16606"/>
                    </a:lnTo>
                    <a:lnTo>
                      <a:pt x="4237" y="16606"/>
                    </a:lnTo>
                    <a:lnTo>
                      <a:pt x="4237" y="7255"/>
                    </a:lnTo>
                    <a:lnTo>
                      <a:pt x="7184" y="7255"/>
                    </a:lnTo>
                    <a:lnTo>
                      <a:pt x="7184" y="5321"/>
                    </a:lnTo>
                    <a:lnTo>
                      <a:pt x="4237" y="5321"/>
                    </a:lnTo>
                    <a:lnTo>
                      <a:pt x="4237" y="3888"/>
                    </a:lnTo>
                    <a:lnTo>
                      <a:pt x="4246" y="3646"/>
                    </a:lnTo>
                    <a:lnTo>
                      <a:pt x="4309" y="3234"/>
                    </a:lnTo>
                    <a:lnTo>
                      <a:pt x="4443" y="2876"/>
                    </a:lnTo>
                    <a:lnTo>
                      <a:pt x="4640" y="2571"/>
                    </a:lnTo>
                    <a:lnTo>
                      <a:pt x="4766" y="2437"/>
                    </a:lnTo>
                    <a:lnTo>
                      <a:pt x="4900" y="2320"/>
                    </a:lnTo>
                    <a:lnTo>
                      <a:pt x="5204" y="2141"/>
                    </a:lnTo>
                    <a:lnTo>
                      <a:pt x="5545" y="2016"/>
                    </a:lnTo>
                    <a:lnTo>
                      <a:pt x="5921" y="1953"/>
                    </a:lnTo>
                    <a:lnTo>
                      <a:pt x="6118" y="1944"/>
                    </a:lnTo>
                    <a:lnTo>
                      <a:pt x="6405" y="1953"/>
                    </a:lnTo>
                    <a:lnTo>
                      <a:pt x="6888" y="2043"/>
                    </a:lnTo>
                    <a:lnTo>
                      <a:pt x="7085" y="2123"/>
                    </a:lnTo>
                    <a:lnTo>
                      <a:pt x="7820" y="305"/>
                    </a:lnTo>
                    <a:lnTo>
                      <a:pt x="7650" y="224"/>
                    </a:lnTo>
                    <a:lnTo>
                      <a:pt x="7264" y="117"/>
                    </a:lnTo>
                    <a:lnTo>
                      <a:pt x="6611" y="9"/>
                    </a:lnTo>
                    <a:lnTo>
                      <a:pt x="611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60"/>
              <p:cNvSpPr/>
              <p:nvPr/>
            </p:nvSpPr>
            <p:spPr>
              <a:xfrm>
                <a:off x="5951500" y="2782350"/>
                <a:ext cx="290000" cy="300525"/>
              </a:xfrm>
              <a:custGeom>
                <a:rect b="b" l="l" r="r" t="t"/>
                <a:pathLst>
                  <a:path extrusionOk="0" h="12021" w="11600">
                    <a:moveTo>
                      <a:pt x="5804" y="1935"/>
                    </a:moveTo>
                    <a:lnTo>
                      <a:pt x="6172" y="1944"/>
                    </a:lnTo>
                    <a:lnTo>
                      <a:pt x="6870" y="2087"/>
                    </a:lnTo>
                    <a:lnTo>
                      <a:pt x="7515" y="2365"/>
                    </a:lnTo>
                    <a:lnTo>
                      <a:pt x="8115" y="2786"/>
                    </a:lnTo>
                    <a:lnTo>
                      <a:pt x="8384" y="3055"/>
                    </a:lnTo>
                    <a:lnTo>
                      <a:pt x="8653" y="3341"/>
                    </a:lnTo>
                    <a:lnTo>
                      <a:pt x="9065" y="3986"/>
                    </a:lnTo>
                    <a:lnTo>
                      <a:pt x="9333" y="4721"/>
                    </a:lnTo>
                    <a:lnTo>
                      <a:pt x="9477" y="5554"/>
                    </a:lnTo>
                    <a:lnTo>
                      <a:pt x="9486" y="6010"/>
                    </a:lnTo>
                    <a:lnTo>
                      <a:pt x="9477" y="6458"/>
                    </a:lnTo>
                    <a:lnTo>
                      <a:pt x="9333" y="7291"/>
                    </a:lnTo>
                    <a:lnTo>
                      <a:pt x="9065" y="8026"/>
                    </a:lnTo>
                    <a:lnTo>
                      <a:pt x="8653" y="8679"/>
                    </a:lnTo>
                    <a:lnTo>
                      <a:pt x="8384" y="8966"/>
                    </a:lnTo>
                    <a:lnTo>
                      <a:pt x="8115" y="9235"/>
                    </a:lnTo>
                    <a:lnTo>
                      <a:pt x="7515" y="9656"/>
                    </a:lnTo>
                    <a:lnTo>
                      <a:pt x="6870" y="9933"/>
                    </a:lnTo>
                    <a:lnTo>
                      <a:pt x="6172" y="10077"/>
                    </a:lnTo>
                    <a:lnTo>
                      <a:pt x="5804" y="10086"/>
                    </a:lnTo>
                    <a:lnTo>
                      <a:pt x="5437" y="10077"/>
                    </a:lnTo>
                    <a:lnTo>
                      <a:pt x="4739" y="9933"/>
                    </a:lnTo>
                    <a:lnTo>
                      <a:pt x="4094" y="9656"/>
                    </a:lnTo>
                    <a:lnTo>
                      <a:pt x="3494" y="9235"/>
                    </a:lnTo>
                    <a:lnTo>
                      <a:pt x="3216" y="8966"/>
                    </a:lnTo>
                    <a:lnTo>
                      <a:pt x="2956" y="8679"/>
                    </a:lnTo>
                    <a:lnTo>
                      <a:pt x="2544" y="8035"/>
                    </a:lnTo>
                    <a:lnTo>
                      <a:pt x="2267" y="7300"/>
                    </a:lnTo>
                    <a:lnTo>
                      <a:pt x="2132" y="6467"/>
                    </a:lnTo>
                    <a:lnTo>
                      <a:pt x="2114" y="6010"/>
                    </a:lnTo>
                    <a:lnTo>
                      <a:pt x="2132" y="5563"/>
                    </a:lnTo>
                    <a:lnTo>
                      <a:pt x="2267" y="4730"/>
                    </a:lnTo>
                    <a:lnTo>
                      <a:pt x="2544" y="3995"/>
                    </a:lnTo>
                    <a:lnTo>
                      <a:pt x="2956" y="3341"/>
                    </a:lnTo>
                    <a:lnTo>
                      <a:pt x="3216" y="3055"/>
                    </a:lnTo>
                    <a:lnTo>
                      <a:pt x="3494" y="2786"/>
                    </a:lnTo>
                    <a:lnTo>
                      <a:pt x="4094" y="2365"/>
                    </a:lnTo>
                    <a:lnTo>
                      <a:pt x="4739" y="2087"/>
                    </a:lnTo>
                    <a:lnTo>
                      <a:pt x="5437" y="1944"/>
                    </a:lnTo>
                    <a:lnTo>
                      <a:pt x="5804" y="1935"/>
                    </a:lnTo>
                    <a:close/>
                    <a:moveTo>
                      <a:pt x="5491" y="1"/>
                    </a:moveTo>
                    <a:lnTo>
                      <a:pt x="4882" y="54"/>
                    </a:lnTo>
                    <a:lnTo>
                      <a:pt x="4309" y="162"/>
                    </a:lnTo>
                    <a:lnTo>
                      <a:pt x="3753" y="323"/>
                    </a:lnTo>
                    <a:lnTo>
                      <a:pt x="3234" y="538"/>
                    </a:lnTo>
                    <a:lnTo>
                      <a:pt x="2741" y="807"/>
                    </a:lnTo>
                    <a:lnTo>
                      <a:pt x="2275" y="1129"/>
                    </a:lnTo>
                    <a:lnTo>
                      <a:pt x="1846" y="1505"/>
                    </a:lnTo>
                    <a:lnTo>
                      <a:pt x="1640" y="1711"/>
                    </a:lnTo>
                    <a:lnTo>
                      <a:pt x="1434" y="1926"/>
                    </a:lnTo>
                    <a:lnTo>
                      <a:pt x="1084" y="2383"/>
                    </a:lnTo>
                    <a:lnTo>
                      <a:pt x="771" y="2867"/>
                    </a:lnTo>
                    <a:lnTo>
                      <a:pt x="520" y="3377"/>
                    </a:lnTo>
                    <a:lnTo>
                      <a:pt x="314" y="3915"/>
                    </a:lnTo>
                    <a:lnTo>
                      <a:pt x="162" y="4479"/>
                    </a:lnTo>
                    <a:lnTo>
                      <a:pt x="54" y="5070"/>
                    </a:lnTo>
                    <a:lnTo>
                      <a:pt x="9" y="5688"/>
                    </a:lnTo>
                    <a:lnTo>
                      <a:pt x="1" y="6010"/>
                    </a:lnTo>
                    <a:lnTo>
                      <a:pt x="9" y="6333"/>
                    </a:lnTo>
                    <a:lnTo>
                      <a:pt x="54" y="6951"/>
                    </a:lnTo>
                    <a:lnTo>
                      <a:pt x="162" y="7542"/>
                    </a:lnTo>
                    <a:lnTo>
                      <a:pt x="314" y="8106"/>
                    </a:lnTo>
                    <a:lnTo>
                      <a:pt x="520" y="8644"/>
                    </a:lnTo>
                    <a:lnTo>
                      <a:pt x="771" y="9154"/>
                    </a:lnTo>
                    <a:lnTo>
                      <a:pt x="1084" y="9638"/>
                    </a:lnTo>
                    <a:lnTo>
                      <a:pt x="1434" y="10095"/>
                    </a:lnTo>
                    <a:lnTo>
                      <a:pt x="1640" y="10310"/>
                    </a:lnTo>
                    <a:lnTo>
                      <a:pt x="1846" y="10516"/>
                    </a:lnTo>
                    <a:lnTo>
                      <a:pt x="2275" y="10892"/>
                    </a:lnTo>
                    <a:lnTo>
                      <a:pt x="2741" y="11214"/>
                    </a:lnTo>
                    <a:lnTo>
                      <a:pt x="3234" y="11483"/>
                    </a:lnTo>
                    <a:lnTo>
                      <a:pt x="3753" y="11698"/>
                    </a:lnTo>
                    <a:lnTo>
                      <a:pt x="4309" y="11859"/>
                    </a:lnTo>
                    <a:lnTo>
                      <a:pt x="4882" y="11967"/>
                    </a:lnTo>
                    <a:lnTo>
                      <a:pt x="5491" y="12020"/>
                    </a:lnTo>
                    <a:lnTo>
                      <a:pt x="6118" y="12020"/>
                    </a:lnTo>
                    <a:lnTo>
                      <a:pt x="6718" y="11967"/>
                    </a:lnTo>
                    <a:lnTo>
                      <a:pt x="7291" y="11859"/>
                    </a:lnTo>
                    <a:lnTo>
                      <a:pt x="7846" y="11698"/>
                    </a:lnTo>
                    <a:lnTo>
                      <a:pt x="8366" y="11483"/>
                    </a:lnTo>
                    <a:lnTo>
                      <a:pt x="8859" y="11214"/>
                    </a:lnTo>
                    <a:lnTo>
                      <a:pt x="9324" y="10892"/>
                    </a:lnTo>
                    <a:lnTo>
                      <a:pt x="9763" y="10516"/>
                    </a:lnTo>
                    <a:lnTo>
                      <a:pt x="9969" y="10310"/>
                    </a:lnTo>
                    <a:lnTo>
                      <a:pt x="10166" y="10095"/>
                    </a:lnTo>
                    <a:lnTo>
                      <a:pt x="10524" y="9638"/>
                    </a:lnTo>
                    <a:lnTo>
                      <a:pt x="10829" y="9154"/>
                    </a:lnTo>
                    <a:lnTo>
                      <a:pt x="11089" y="8644"/>
                    </a:lnTo>
                    <a:lnTo>
                      <a:pt x="11286" y="8106"/>
                    </a:lnTo>
                    <a:lnTo>
                      <a:pt x="11447" y="7542"/>
                    </a:lnTo>
                    <a:lnTo>
                      <a:pt x="11546" y="6951"/>
                    </a:lnTo>
                    <a:lnTo>
                      <a:pt x="11599" y="6333"/>
                    </a:lnTo>
                    <a:lnTo>
                      <a:pt x="11599" y="6010"/>
                    </a:lnTo>
                    <a:lnTo>
                      <a:pt x="11599" y="5688"/>
                    </a:lnTo>
                    <a:lnTo>
                      <a:pt x="11546" y="5070"/>
                    </a:lnTo>
                    <a:lnTo>
                      <a:pt x="11447" y="4479"/>
                    </a:lnTo>
                    <a:lnTo>
                      <a:pt x="11286" y="3915"/>
                    </a:lnTo>
                    <a:lnTo>
                      <a:pt x="11089" y="3377"/>
                    </a:lnTo>
                    <a:lnTo>
                      <a:pt x="10829" y="2867"/>
                    </a:lnTo>
                    <a:lnTo>
                      <a:pt x="10524" y="2383"/>
                    </a:lnTo>
                    <a:lnTo>
                      <a:pt x="10166" y="1926"/>
                    </a:lnTo>
                    <a:lnTo>
                      <a:pt x="9969" y="1711"/>
                    </a:lnTo>
                    <a:lnTo>
                      <a:pt x="9763" y="1505"/>
                    </a:lnTo>
                    <a:lnTo>
                      <a:pt x="9324" y="1129"/>
                    </a:lnTo>
                    <a:lnTo>
                      <a:pt x="8859" y="807"/>
                    </a:lnTo>
                    <a:lnTo>
                      <a:pt x="8366" y="538"/>
                    </a:lnTo>
                    <a:lnTo>
                      <a:pt x="7846" y="323"/>
                    </a:lnTo>
                    <a:lnTo>
                      <a:pt x="7300" y="162"/>
                    </a:lnTo>
                    <a:lnTo>
                      <a:pt x="6718" y="54"/>
                    </a:lnTo>
                    <a:lnTo>
                      <a:pt x="611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60"/>
              <p:cNvSpPr/>
              <p:nvPr/>
            </p:nvSpPr>
            <p:spPr>
              <a:xfrm>
                <a:off x="6284675" y="2784825"/>
                <a:ext cx="174475" cy="288875"/>
              </a:xfrm>
              <a:custGeom>
                <a:rect b="b" l="l" r="r" t="t"/>
                <a:pathLst>
                  <a:path extrusionOk="0" h="11555" w="6979">
                    <a:moveTo>
                      <a:pt x="5384" y="0"/>
                    </a:moveTo>
                    <a:lnTo>
                      <a:pt x="5151" y="9"/>
                    </a:lnTo>
                    <a:lnTo>
                      <a:pt x="4667" y="81"/>
                    </a:lnTo>
                    <a:lnTo>
                      <a:pt x="4184" y="224"/>
                    </a:lnTo>
                    <a:lnTo>
                      <a:pt x="3691" y="448"/>
                    </a:lnTo>
                    <a:lnTo>
                      <a:pt x="3440" y="591"/>
                    </a:lnTo>
                    <a:lnTo>
                      <a:pt x="3198" y="743"/>
                    </a:lnTo>
                    <a:lnTo>
                      <a:pt x="2777" y="1093"/>
                    </a:lnTo>
                    <a:lnTo>
                      <a:pt x="2446" y="1469"/>
                    </a:lnTo>
                    <a:lnTo>
                      <a:pt x="2204" y="1890"/>
                    </a:lnTo>
                    <a:lnTo>
                      <a:pt x="2115" y="2114"/>
                    </a:lnTo>
                    <a:lnTo>
                      <a:pt x="2025" y="2114"/>
                    </a:lnTo>
                    <a:lnTo>
                      <a:pt x="2025" y="269"/>
                    </a:lnTo>
                    <a:lnTo>
                      <a:pt x="1" y="269"/>
                    </a:lnTo>
                    <a:lnTo>
                      <a:pt x="1" y="11554"/>
                    </a:lnTo>
                    <a:lnTo>
                      <a:pt x="2115" y="11554"/>
                    </a:lnTo>
                    <a:lnTo>
                      <a:pt x="2115" y="5401"/>
                    </a:lnTo>
                    <a:lnTo>
                      <a:pt x="2124" y="5034"/>
                    </a:lnTo>
                    <a:lnTo>
                      <a:pt x="2231" y="4362"/>
                    </a:lnTo>
                    <a:lnTo>
                      <a:pt x="2455" y="3771"/>
                    </a:lnTo>
                    <a:lnTo>
                      <a:pt x="2786" y="3242"/>
                    </a:lnTo>
                    <a:lnTo>
                      <a:pt x="3001" y="3010"/>
                    </a:lnTo>
                    <a:lnTo>
                      <a:pt x="3225" y="2795"/>
                    </a:lnTo>
                    <a:lnTo>
                      <a:pt x="3700" y="2454"/>
                    </a:lnTo>
                    <a:lnTo>
                      <a:pt x="4210" y="2230"/>
                    </a:lnTo>
                    <a:lnTo>
                      <a:pt x="4748" y="2114"/>
                    </a:lnTo>
                    <a:lnTo>
                      <a:pt x="5034" y="2105"/>
                    </a:lnTo>
                    <a:lnTo>
                      <a:pt x="5384" y="2114"/>
                    </a:lnTo>
                    <a:lnTo>
                      <a:pt x="5948" y="2186"/>
                    </a:lnTo>
                    <a:lnTo>
                      <a:pt x="6172" y="2266"/>
                    </a:lnTo>
                    <a:lnTo>
                      <a:pt x="6978" y="278"/>
                    </a:lnTo>
                    <a:lnTo>
                      <a:pt x="6808" y="215"/>
                    </a:lnTo>
                    <a:lnTo>
                      <a:pt x="6450" y="108"/>
                    </a:lnTo>
                    <a:lnTo>
                      <a:pt x="5841" y="9"/>
                    </a:lnTo>
                    <a:lnTo>
                      <a:pt x="538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60"/>
              <p:cNvSpPr/>
              <p:nvPr/>
            </p:nvSpPr>
            <p:spPr>
              <a:xfrm>
                <a:off x="6493375" y="2782575"/>
                <a:ext cx="428600" cy="292000"/>
              </a:xfrm>
              <a:custGeom>
                <a:rect b="b" l="l" r="r" t="t"/>
                <a:pathLst>
                  <a:path extrusionOk="0" h="11680" w="17144">
                    <a:moveTo>
                      <a:pt x="5598" y="1"/>
                    </a:moveTo>
                    <a:lnTo>
                      <a:pt x="5356" y="9"/>
                    </a:lnTo>
                    <a:lnTo>
                      <a:pt x="4855" y="72"/>
                    </a:lnTo>
                    <a:lnTo>
                      <a:pt x="4362" y="215"/>
                    </a:lnTo>
                    <a:lnTo>
                      <a:pt x="3861" y="421"/>
                    </a:lnTo>
                    <a:lnTo>
                      <a:pt x="3610" y="565"/>
                    </a:lnTo>
                    <a:lnTo>
                      <a:pt x="3359" y="699"/>
                    </a:lnTo>
                    <a:lnTo>
                      <a:pt x="2920" y="1013"/>
                    </a:lnTo>
                    <a:lnTo>
                      <a:pt x="2553" y="1353"/>
                    </a:lnTo>
                    <a:lnTo>
                      <a:pt x="2248" y="1729"/>
                    </a:lnTo>
                    <a:lnTo>
                      <a:pt x="2123" y="1926"/>
                    </a:lnTo>
                    <a:lnTo>
                      <a:pt x="2034" y="1926"/>
                    </a:lnTo>
                    <a:lnTo>
                      <a:pt x="2034" y="359"/>
                    </a:lnTo>
                    <a:lnTo>
                      <a:pt x="0" y="359"/>
                    </a:lnTo>
                    <a:lnTo>
                      <a:pt x="0" y="11644"/>
                    </a:lnTo>
                    <a:lnTo>
                      <a:pt x="0" y="11680"/>
                    </a:lnTo>
                    <a:lnTo>
                      <a:pt x="2114" y="11680"/>
                    </a:lnTo>
                    <a:lnTo>
                      <a:pt x="2114" y="5428"/>
                    </a:lnTo>
                    <a:lnTo>
                      <a:pt x="2123" y="5097"/>
                    </a:lnTo>
                    <a:lnTo>
                      <a:pt x="2231" y="4452"/>
                    </a:lnTo>
                    <a:lnTo>
                      <a:pt x="2428" y="3843"/>
                    </a:lnTo>
                    <a:lnTo>
                      <a:pt x="2741" y="3279"/>
                    </a:lnTo>
                    <a:lnTo>
                      <a:pt x="2938" y="3010"/>
                    </a:lnTo>
                    <a:lnTo>
                      <a:pt x="3144" y="2759"/>
                    </a:lnTo>
                    <a:lnTo>
                      <a:pt x="3610" y="2356"/>
                    </a:lnTo>
                    <a:lnTo>
                      <a:pt x="4120" y="2096"/>
                    </a:lnTo>
                    <a:lnTo>
                      <a:pt x="4694" y="1962"/>
                    </a:lnTo>
                    <a:lnTo>
                      <a:pt x="4998" y="1953"/>
                    </a:lnTo>
                    <a:lnTo>
                      <a:pt x="5312" y="1953"/>
                    </a:lnTo>
                    <a:lnTo>
                      <a:pt x="5867" y="2052"/>
                    </a:lnTo>
                    <a:lnTo>
                      <a:pt x="6333" y="2231"/>
                    </a:lnTo>
                    <a:lnTo>
                      <a:pt x="6727" y="2499"/>
                    </a:lnTo>
                    <a:lnTo>
                      <a:pt x="6888" y="2670"/>
                    </a:lnTo>
                    <a:lnTo>
                      <a:pt x="7040" y="2858"/>
                    </a:lnTo>
                    <a:lnTo>
                      <a:pt x="7273" y="3341"/>
                    </a:lnTo>
                    <a:lnTo>
                      <a:pt x="7425" y="3941"/>
                    </a:lnTo>
                    <a:lnTo>
                      <a:pt x="7506" y="4667"/>
                    </a:lnTo>
                    <a:lnTo>
                      <a:pt x="7515" y="5088"/>
                    </a:lnTo>
                    <a:lnTo>
                      <a:pt x="7515" y="11671"/>
                    </a:lnTo>
                    <a:lnTo>
                      <a:pt x="9620" y="11671"/>
                    </a:lnTo>
                    <a:lnTo>
                      <a:pt x="9620" y="5419"/>
                    </a:lnTo>
                    <a:lnTo>
                      <a:pt x="9629" y="5079"/>
                    </a:lnTo>
                    <a:lnTo>
                      <a:pt x="9727" y="4443"/>
                    </a:lnTo>
                    <a:lnTo>
                      <a:pt x="9933" y="3834"/>
                    </a:lnTo>
                    <a:lnTo>
                      <a:pt x="10238" y="3270"/>
                    </a:lnTo>
                    <a:lnTo>
                      <a:pt x="10435" y="3001"/>
                    </a:lnTo>
                    <a:lnTo>
                      <a:pt x="10650" y="2750"/>
                    </a:lnTo>
                    <a:lnTo>
                      <a:pt x="11107" y="2347"/>
                    </a:lnTo>
                    <a:lnTo>
                      <a:pt x="11626" y="2078"/>
                    </a:lnTo>
                    <a:lnTo>
                      <a:pt x="12190" y="1953"/>
                    </a:lnTo>
                    <a:lnTo>
                      <a:pt x="12495" y="1935"/>
                    </a:lnTo>
                    <a:lnTo>
                      <a:pt x="12808" y="1944"/>
                    </a:lnTo>
                    <a:lnTo>
                      <a:pt x="13364" y="2034"/>
                    </a:lnTo>
                    <a:lnTo>
                      <a:pt x="13838" y="2213"/>
                    </a:lnTo>
                    <a:lnTo>
                      <a:pt x="14223" y="2482"/>
                    </a:lnTo>
                    <a:lnTo>
                      <a:pt x="14394" y="2652"/>
                    </a:lnTo>
                    <a:lnTo>
                      <a:pt x="14537" y="2849"/>
                    </a:lnTo>
                    <a:lnTo>
                      <a:pt x="14770" y="3323"/>
                    </a:lnTo>
                    <a:lnTo>
                      <a:pt x="14931" y="3932"/>
                    </a:lnTo>
                    <a:lnTo>
                      <a:pt x="15012" y="4658"/>
                    </a:lnTo>
                    <a:lnTo>
                      <a:pt x="15021" y="5070"/>
                    </a:lnTo>
                    <a:lnTo>
                      <a:pt x="15021" y="11653"/>
                    </a:lnTo>
                    <a:lnTo>
                      <a:pt x="17143" y="11653"/>
                    </a:lnTo>
                    <a:lnTo>
                      <a:pt x="17143" y="4748"/>
                    </a:lnTo>
                    <a:lnTo>
                      <a:pt x="17134" y="4210"/>
                    </a:lnTo>
                    <a:lnTo>
                      <a:pt x="17000" y="3225"/>
                    </a:lnTo>
                    <a:lnTo>
                      <a:pt x="16749" y="2356"/>
                    </a:lnTo>
                    <a:lnTo>
                      <a:pt x="16364" y="1604"/>
                    </a:lnTo>
                    <a:lnTo>
                      <a:pt x="16122" y="1281"/>
                    </a:lnTo>
                    <a:lnTo>
                      <a:pt x="15997" y="1120"/>
                    </a:lnTo>
                    <a:lnTo>
                      <a:pt x="15710" y="842"/>
                    </a:lnTo>
                    <a:lnTo>
                      <a:pt x="15397" y="601"/>
                    </a:lnTo>
                    <a:lnTo>
                      <a:pt x="15056" y="404"/>
                    </a:lnTo>
                    <a:lnTo>
                      <a:pt x="14671" y="242"/>
                    </a:lnTo>
                    <a:lnTo>
                      <a:pt x="14268" y="126"/>
                    </a:lnTo>
                    <a:lnTo>
                      <a:pt x="13829" y="45"/>
                    </a:lnTo>
                    <a:lnTo>
                      <a:pt x="13364" y="1"/>
                    </a:lnTo>
                    <a:lnTo>
                      <a:pt x="13113" y="1"/>
                    </a:lnTo>
                    <a:lnTo>
                      <a:pt x="12799" y="9"/>
                    </a:lnTo>
                    <a:lnTo>
                      <a:pt x="12190" y="72"/>
                    </a:lnTo>
                    <a:lnTo>
                      <a:pt x="11626" y="207"/>
                    </a:lnTo>
                    <a:lnTo>
                      <a:pt x="11098" y="413"/>
                    </a:lnTo>
                    <a:lnTo>
                      <a:pt x="10605" y="681"/>
                    </a:lnTo>
                    <a:lnTo>
                      <a:pt x="10148" y="1022"/>
                    </a:lnTo>
                    <a:lnTo>
                      <a:pt x="9727" y="1425"/>
                    </a:lnTo>
                    <a:lnTo>
                      <a:pt x="9351" y="1899"/>
                    </a:lnTo>
                    <a:lnTo>
                      <a:pt x="9172" y="2159"/>
                    </a:lnTo>
                    <a:lnTo>
                      <a:pt x="9047" y="1899"/>
                    </a:lnTo>
                    <a:lnTo>
                      <a:pt x="8760" y="1425"/>
                    </a:lnTo>
                    <a:lnTo>
                      <a:pt x="8420" y="1022"/>
                    </a:lnTo>
                    <a:lnTo>
                      <a:pt x="8025" y="681"/>
                    </a:lnTo>
                    <a:lnTo>
                      <a:pt x="7578" y="413"/>
                    </a:lnTo>
                    <a:lnTo>
                      <a:pt x="7076" y="207"/>
                    </a:lnTo>
                    <a:lnTo>
                      <a:pt x="6530" y="72"/>
                    </a:lnTo>
                    <a:lnTo>
                      <a:pt x="5921" y="9"/>
                    </a:lnTo>
                    <a:lnTo>
                      <a:pt x="559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60"/>
              <p:cNvSpPr/>
              <p:nvPr/>
            </p:nvSpPr>
            <p:spPr>
              <a:xfrm>
                <a:off x="1340225" y="2610825"/>
                <a:ext cx="1865675" cy="609075"/>
              </a:xfrm>
              <a:custGeom>
                <a:rect b="b" l="l" r="r" t="t"/>
                <a:pathLst>
                  <a:path extrusionOk="0" h="24363" w="74627">
                    <a:moveTo>
                      <a:pt x="69431" y="9092"/>
                    </a:moveTo>
                    <a:lnTo>
                      <a:pt x="69799" y="9137"/>
                    </a:lnTo>
                    <a:lnTo>
                      <a:pt x="70148" y="9226"/>
                    </a:lnTo>
                    <a:lnTo>
                      <a:pt x="70479" y="9360"/>
                    </a:lnTo>
                    <a:lnTo>
                      <a:pt x="70641" y="9450"/>
                    </a:lnTo>
                    <a:lnTo>
                      <a:pt x="70793" y="9540"/>
                    </a:lnTo>
                    <a:lnTo>
                      <a:pt x="71053" y="9746"/>
                    </a:lnTo>
                    <a:lnTo>
                      <a:pt x="71259" y="9978"/>
                    </a:lnTo>
                    <a:lnTo>
                      <a:pt x="71429" y="10238"/>
                    </a:lnTo>
                    <a:lnTo>
                      <a:pt x="71491" y="10373"/>
                    </a:lnTo>
                    <a:lnTo>
                      <a:pt x="66064" y="12639"/>
                    </a:lnTo>
                    <a:lnTo>
                      <a:pt x="66064" y="12236"/>
                    </a:lnTo>
                    <a:lnTo>
                      <a:pt x="66171" y="11510"/>
                    </a:lnTo>
                    <a:lnTo>
                      <a:pt x="66422" y="10865"/>
                    </a:lnTo>
                    <a:lnTo>
                      <a:pt x="66798" y="10301"/>
                    </a:lnTo>
                    <a:lnTo>
                      <a:pt x="67049" y="10050"/>
                    </a:lnTo>
                    <a:lnTo>
                      <a:pt x="67300" y="9817"/>
                    </a:lnTo>
                    <a:lnTo>
                      <a:pt x="67828" y="9459"/>
                    </a:lnTo>
                    <a:lnTo>
                      <a:pt x="68383" y="9217"/>
                    </a:lnTo>
                    <a:lnTo>
                      <a:pt x="68948" y="9101"/>
                    </a:lnTo>
                    <a:lnTo>
                      <a:pt x="69243" y="9092"/>
                    </a:lnTo>
                    <a:close/>
                    <a:moveTo>
                      <a:pt x="52020" y="9119"/>
                    </a:moveTo>
                    <a:lnTo>
                      <a:pt x="52360" y="9137"/>
                    </a:lnTo>
                    <a:lnTo>
                      <a:pt x="52996" y="9262"/>
                    </a:lnTo>
                    <a:lnTo>
                      <a:pt x="53578" y="9531"/>
                    </a:lnTo>
                    <a:lnTo>
                      <a:pt x="54098" y="9934"/>
                    </a:lnTo>
                    <a:lnTo>
                      <a:pt x="54340" y="10184"/>
                    </a:lnTo>
                    <a:lnTo>
                      <a:pt x="54555" y="10462"/>
                    </a:lnTo>
                    <a:lnTo>
                      <a:pt x="54904" y="11053"/>
                    </a:lnTo>
                    <a:lnTo>
                      <a:pt x="55137" y="11716"/>
                    </a:lnTo>
                    <a:lnTo>
                      <a:pt x="55253" y="12442"/>
                    </a:lnTo>
                    <a:lnTo>
                      <a:pt x="55271" y="12836"/>
                    </a:lnTo>
                    <a:lnTo>
                      <a:pt x="55253" y="13221"/>
                    </a:lnTo>
                    <a:lnTo>
                      <a:pt x="55146" y="13937"/>
                    </a:lnTo>
                    <a:lnTo>
                      <a:pt x="54913" y="14591"/>
                    </a:lnTo>
                    <a:lnTo>
                      <a:pt x="54564" y="15182"/>
                    </a:lnTo>
                    <a:lnTo>
                      <a:pt x="54340" y="15451"/>
                    </a:lnTo>
                    <a:lnTo>
                      <a:pt x="54098" y="15702"/>
                    </a:lnTo>
                    <a:lnTo>
                      <a:pt x="53569" y="16096"/>
                    </a:lnTo>
                    <a:lnTo>
                      <a:pt x="52996" y="16356"/>
                    </a:lnTo>
                    <a:lnTo>
                      <a:pt x="52360" y="16490"/>
                    </a:lnTo>
                    <a:lnTo>
                      <a:pt x="52020" y="16499"/>
                    </a:lnTo>
                    <a:lnTo>
                      <a:pt x="51671" y="16490"/>
                    </a:lnTo>
                    <a:lnTo>
                      <a:pt x="51017" y="16356"/>
                    </a:lnTo>
                    <a:lnTo>
                      <a:pt x="50426" y="16096"/>
                    </a:lnTo>
                    <a:lnTo>
                      <a:pt x="49879" y="15702"/>
                    </a:lnTo>
                    <a:lnTo>
                      <a:pt x="49628" y="15451"/>
                    </a:lnTo>
                    <a:lnTo>
                      <a:pt x="49387" y="15182"/>
                    </a:lnTo>
                    <a:lnTo>
                      <a:pt x="49019" y="14591"/>
                    </a:lnTo>
                    <a:lnTo>
                      <a:pt x="48769" y="13937"/>
                    </a:lnTo>
                    <a:lnTo>
                      <a:pt x="48652" y="13221"/>
                    </a:lnTo>
                    <a:lnTo>
                      <a:pt x="48643" y="12836"/>
                    </a:lnTo>
                    <a:lnTo>
                      <a:pt x="48652" y="12442"/>
                    </a:lnTo>
                    <a:lnTo>
                      <a:pt x="48769" y="11716"/>
                    </a:lnTo>
                    <a:lnTo>
                      <a:pt x="49019" y="11053"/>
                    </a:lnTo>
                    <a:lnTo>
                      <a:pt x="49387" y="10453"/>
                    </a:lnTo>
                    <a:lnTo>
                      <a:pt x="49628" y="10184"/>
                    </a:lnTo>
                    <a:lnTo>
                      <a:pt x="49879" y="9934"/>
                    </a:lnTo>
                    <a:lnTo>
                      <a:pt x="50426" y="9531"/>
                    </a:lnTo>
                    <a:lnTo>
                      <a:pt x="51017" y="9262"/>
                    </a:lnTo>
                    <a:lnTo>
                      <a:pt x="51671" y="9137"/>
                    </a:lnTo>
                    <a:lnTo>
                      <a:pt x="52020" y="9119"/>
                    </a:lnTo>
                    <a:close/>
                    <a:moveTo>
                      <a:pt x="25455" y="9119"/>
                    </a:moveTo>
                    <a:lnTo>
                      <a:pt x="25804" y="9128"/>
                    </a:lnTo>
                    <a:lnTo>
                      <a:pt x="26467" y="9262"/>
                    </a:lnTo>
                    <a:lnTo>
                      <a:pt x="27067" y="9522"/>
                    </a:lnTo>
                    <a:lnTo>
                      <a:pt x="27622" y="9916"/>
                    </a:lnTo>
                    <a:lnTo>
                      <a:pt x="27882" y="10158"/>
                    </a:lnTo>
                    <a:lnTo>
                      <a:pt x="28124" y="10426"/>
                    </a:lnTo>
                    <a:lnTo>
                      <a:pt x="28491" y="11017"/>
                    </a:lnTo>
                    <a:lnTo>
                      <a:pt x="28742" y="11680"/>
                    </a:lnTo>
                    <a:lnTo>
                      <a:pt x="28867" y="12415"/>
                    </a:lnTo>
                    <a:lnTo>
                      <a:pt x="28876" y="12818"/>
                    </a:lnTo>
                    <a:lnTo>
                      <a:pt x="28867" y="13212"/>
                    </a:lnTo>
                    <a:lnTo>
                      <a:pt x="28742" y="13937"/>
                    </a:lnTo>
                    <a:lnTo>
                      <a:pt x="28482" y="14600"/>
                    </a:lnTo>
                    <a:lnTo>
                      <a:pt x="28097" y="15191"/>
                    </a:lnTo>
                    <a:lnTo>
                      <a:pt x="27864" y="15460"/>
                    </a:lnTo>
                    <a:lnTo>
                      <a:pt x="27604" y="15711"/>
                    </a:lnTo>
                    <a:lnTo>
                      <a:pt x="27049" y="16105"/>
                    </a:lnTo>
                    <a:lnTo>
                      <a:pt x="26449" y="16364"/>
                    </a:lnTo>
                    <a:lnTo>
                      <a:pt x="25786" y="16499"/>
                    </a:lnTo>
                    <a:lnTo>
                      <a:pt x="25446" y="16508"/>
                    </a:lnTo>
                    <a:lnTo>
                      <a:pt x="25096" y="16499"/>
                    </a:lnTo>
                    <a:lnTo>
                      <a:pt x="24434" y="16364"/>
                    </a:lnTo>
                    <a:lnTo>
                      <a:pt x="23834" y="16105"/>
                    </a:lnTo>
                    <a:lnTo>
                      <a:pt x="23278" y="15711"/>
                    </a:lnTo>
                    <a:lnTo>
                      <a:pt x="23027" y="15460"/>
                    </a:lnTo>
                    <a:lnTo>
                      <a:pt x="22777" y="15191"/>
                    </a:lnTo>
                    <a:lnTo>
                      <a:pt x="22401" y="14591"/>
                    </a:lnTo>
                    <a:lnTo>
                      <a:pt x="22150" y="13937"/>
                    </a:lnTo>
                    <a:lnTo>
                      <a:pt x="22033" y="13212"/>
                    </a:lnTo>
                    <a:lnTo>
                      <a:pt x="22024" y="12818"/>
                    </a:lnTo>
                    <a:lnTo>
                      <a:pt x="22033" y="12415"/>
                    </a:lnTo>
                    <a:lnTo>
                      <a:pt x="22159" y="11680"/>
                    </a:lnTo>
                    <a:lnTo>
                      <a:pt x="22409" y="11017"/>
                    </a:lnTo>
                    <a:lnTo>
                      <a:pt x="22786" y="10426"/>
                    </a:lnTo>
                    <a:lnTo>
                      <a:pt x="23027" y="10158"/>
                    </a:lnTo>
                    <a:lnTo>
                      <a:pt x="23278" y="9916"/>
                    </a:lnTo>
                    <a:lnTo>
                      <a:pt x="23834" y="9522"/>
                    </a:lnTo>
                    <a:lnTo>
                      <a:pt x="24443" y="9262"/>
                    </a:lnTo>
                    <a:lnTo>
                      <a:pt x="25096" y="9128"/>
                    </a:lnTo>
                    <a:lnTo>
                      <a:pt x="25455" y="9119"/>
                    </a:lnTo>
                    <a:close/>
                    <a:moveTo>
                      <a:pt x="38764" y="9119"/>
                    </a:moveTo>
                    <a:lnTo>
                      <a:pt x="39113" y="9128"/>
                    </a:lnTo>
                    <a:lnTo>
                      <a:pt x="39776" y="9262"/>
                    </a:lnTo>
                    <a:lnTo>
                      <a:pt x="40385" y="9522"/>
                    </a:lnTo>
                    <a:lnTo>
                      <a:pt x="40941" y="9916"/>
                    </a:lnTo>
                    <a:lnTo>
                      <a:pt x="41191" y="10158"/>
                    </a:lnTo>
                    <a:lnTo>
                      <a:pt x="41433" y="10426"/>
                    </a:lnTo>
                    <a:lnTo>
                      <a:pt x="41800" y="11017"/>
                    </a:lnTo>
                    <a:lnTo>
                      <a:pt x="42051" y="11680"/>
                    </a:lnTo>
                    <a:lnTo>
                      <a:pt x="42177" y="12415"/>
                    </a:lnTo>
                    <a:lnTo>
                      <a:pt x="42195" y="12818"/>
                    </a:lnTo>
                    <a:lnTo>
                      <a:pt x="42177" y="13212"/>
                    </a:lnTo>
                    <a:lnTo>
                      <a:pt x="42051" y="13937"/>
                    </a:lnTo>
                    <a:lnTo>
                      <a:pt x="41791" y="14600"/>
                    </a:lnTo>
                    <a:lnTo>
                      <a:pt x="41415" y="15191"/>
                    </a:lnTo>
                    <a:lnTo>
                      <a:pt x="41173" y="15460"/>
                    </a:lnTo>
                    <a:lnTo>
                      <a:pt x="40914" y="15711"/>
                    </a:lnTo>
                    <a:lnTo>
                      <a:pt x="40358" y="16105"/>
                    </a:lnTo>
                    <a:lnTo>
                      <a:pt x="39758" y="16364"/>
                    </a:lnTo>
                    <a:lnTo>
                      <a:pt x="39105" y="16499"/>
                    </a:lnTo>
                    <a:lnTo>
                      <a:pt x="38755" y="16508"/>
                    </a:lnTo>
                    <a:lnTo>
                      <a:pt x="38406" y="16499"/>
                    </a:lnTo>
                    <a:lnTo>
                      <a:pt x="37752" y="16364"/>
                    </a:lnTo>
                    <a:lnTo>
                      <a:pt x="37143" y="16105"/>
                    </a:lnTo>
                    <a:lnTo>
                      <a:pt x="36588" y="15711"/>
                    </a:lnTo>
                    <a:lnTo>
                      <a:pt x="36337" y="15460"/>
                    </a:lnTo>
                    <a:lnTo>
                      <a:pt x="36086" y="15191"/>
                    </a:lnTo>
                    <a:lnTo>
                      <a:pt x="35710" y="14591"/>
                    </a:lnTo>
                    <a:lnTo>
                      <a:pt x="35459" y="13937"/>
                    </a:lnTo>
                    <a:lnTo>
                      <a:pt x="35343" y="13212"/>
                    </a:lnTo>
                    <a:lnTo>
                      <a:pt x="35343" y="12818"/>
                    </a:lnTo>
                    <a:lnTo>
                      <a:pt x="35352" y="12415"/>
                    </a:lnTo>
                    <a:lnTo>
                      <a:pt x="35468" y="11680"/>
                    </a:lnTo>
                    <a:lnTo>
                      <a:pt x="35719" y="11017"/>
                    </a:lnTo>
                    <a:lnTo>
                      <a:pt x="36095" y="10426"/>
                    </a:lnTo>
                    <a:lnTo>
                      <a:pt x="36337" y="10158"/>
                    </a:lnTo>
                    <a:lnTo>
                      <a:pt x="36588" y="9916"/>
                    </a:lnTo>
                    <a:lnTo>
                      <a:pt x="37143" y="9522"/>
                    </a:lnTo>
                    <a:lnTo>
                      <a:pt x="37752" y="9262"/>
                    </a:lnTo>
                    <a:lnTo>
                      <a:pt x="38415" y="9128"/>
                    </a:lnTo>
                    <a:lnTo>
                      <a:pt x="38764" y="9119"/>
                    </a:lnTo>
                    <a:close/>
                    <a:moveTo>
                      <a:pt x="59454" y="655"/>
                    </a:moveTo>
                    <a:lnTo>
                      <a:pt x="59454" y="18523"/>
                    </a:lnTo>
                    <a:lnTo>
                      <a:pt x="62132" y="18523"/>
                    </a:lnTo>
                    <a:lnTo>
                      <a:pt x="62132" y="655"/>
                    </a:lnTo>
                    <a:close/>
                    <a:moveTo>
                      <a:pt x="9100" y="1"/>
                    </a:moveTo>
                    <a:lnTo>
                      <a:pt x="8160" y="90"/>
                    </a:lnTo>
                    <a:lnTo>
                      <a:pt x="7246" y="261"/>
                    </a:lnTo>
                    <a:lnTo>
                      <a:pt x="6368" y="529"/>
                    </a:lnTo>
                    <a:lnTo>
                      <a:pt x="5526" y="870"/>
                    </a:lnTo>
                    <a:lnTo>
                      <a:pt x="4711" y="1309"/>
                    </a:lnTo>
                    <a:lnTo>
                      <a:pt x="3941" y="1828"/>
                    </a:lnTo>
                    <a:lnTo>
                      <a:pt x="3198" y="2437"/>
                    </a:lnTo>
                    <a:lnTo>
                      <a:pt x="2839" y="2777"/>
                    </a:lnTo>
                    <a:lnTo>
                      <a:pt x="2490" y="3127"/>
                    </a:lnTo>
                    <a:lnTo>
                      <a:pt x="1872" y="3852"/>
                    </a:lnTo>
                    <a:lnTo>
                      <a:pt x="1335" y="4622"/>
                    </a:lnTo>
                    <a:lnTo>
                      <a:pt x="896" y="5420"/>
                    </a:lnTo>
                    <a:lnTo>
                      <a:pt x="538" y="6253"/>
                    </a:lnTo>
                    <a:lnTo>
                      <a:pt x="278" y="7121"/>
                    </a:lnTo>
                    <a:lnTo>
                      <a:pt x="99" y="8026"/>
                    </a:lnTo>
                    <a:lnTo>
                      <a:pt x="9" y="8957"/>
                    </a:lnTo>
                    <a:lnTo>
                      <a:pt x="0" y="9450"/>
                    </a:lnTo>
                    <a:lnTo>
                      <a:pt x="9" y="9934"/>
                    </a:lnTo>
                    <a:lnTo>
                      <a:pt x="99" y="10865"/>
                    </a:lnTo>
                    <a:lnTo>
                      <a:pt x="278" y="11770"/>
                    </a:lnTo>
                    <a:lnTo>
                      <a:pt x="538" y="12639"/>
                    </a:lnTo>
                    <a:lnTo>
                      <a:pt x="896" y="13480"/>
                    </a:lnTo>
                    <a:lnTo>
                      <a:pt x="1335" y="14278"/>
                    </a:lnTo>
                    <a:lnTo>
                      <a:pt x="1872" y="15039"/>
                    </a:lnTo>
                    <a:lnTo>
                      <a:pt x="2490" y="15764"/>
                    </a:lnTo>
                    <a:lnTo>
                      <a:pt x="2839" y="16123"/>
                    </a:lnTo>
                    <a:lnTo>
                      <a:pt x="3198" y="16454"/>
                    </a:lnTo>
                    <a:lnTo>
                      <a:pt x="3941" y="17063"/>
                    </a:lnTo>
                    <a:lnTo>
                      <a:pt x="4711" y="17583"/>
                    </a:lnTo>
                    <a:lnTo>
                      <a:pt x="5526" y="18021"/>
                    </a:lnTo>
                    <a:lnTo>
                      <a:pt x="6368" y="18362"/>
                    </a:lnTo>
                    <a:lnTo>
                      <a:pt x="7246" y="18630"/>
                    </a:lnTo>
                    <a:lnTo>
                      <a:pt x="8160" y="18801"/>
                    </a:lnTo>
                    <a:lnTo>
                      <a:pt x="9100" y="18890"/>
                    </a:lnTo>
                    <a:lnTo>
                      <a:pt x="9593" y="18899"/>
                    </a:lnTo>
                    <a:lnTo>
                      <a:pt x="10094" y="18890"/>
                    </a:lnTo>
                    <a:lnTo>
                      <a:pt x="11062" y="18801"/>
                    </a:lnTo>
                    <a:lnTo>
                      <a:pt x="11975" y="18639"/>
                    </a:lnTo>
                    <a:lnTo>
                      <a:pt x="12853" y="18389"/>
                    </a:lnTo>
                    <a:lnTo>
                      <a:pt x="13677" y="18057"/>
                    </a:lnTo>
                    <a:lnTo>
                      <a:pt x="14447" y="17645"/>
                    </a:lnTo>
                    <a:lnTo>
                      <a:pt x="15173" y="17144"/>
                    </a:lnTo>
                    <a:lnTo>
                      <a:pt x="15853" y="16570"/>
                    </a:lnTo>
                    <a:lnTo>
                      <a:pt x="16176" y="16239"/>
                    </a:lnTo>
                    <a:lnTo>
                      <a:pt x="16444" y="15961"/>
                    </a:lnTo>
                    <a:lnTo>
                      <a:pt x="16937" y="15352"/>
                    </a:lnTo>
                    <a:lnTo>
                      <a:pt x="17349" y="14690"/>
                    </a:lnTo>
                    <a:lnTo>
                      <a:pt x="17707" y="13991"/>
                    </a:lnTo>
                    <a:lnTo>
                      <a:pt x="17985" y="13230"/>
                    </a:lnTo>
                    <a:lnTo>
                      <a:pt x="18191" y="12433"/>
                    </a:lnTo>
                    <a:lnTo>
                      <a:pt x="18334" y="11582"/>
                    </a:lnTo>
                    <a:lnTo>
                      <a:pt x="18406" y="10677"/>
                    </a:lnTo>
                    <a:lnTo>
                      <a:pt x="18415" y="10211"/>
                    </a:lnTo>
                    <a:lnTo>
                      <a:pt x="18406" y="9755"/>
                    </a:lnTo>
                    <a:lnTo>
                      <a:pt x="18334" y="8948"/>
                    </a:lnTo>
                    <a:lnTo>
                      <a:pt x="18281" y="8599"/>
                    </a:lnTo>
                    <a:lnTo>
                      <a:pt x="9593" y="8599"/>
                    </a:lnTo>
                    <a:lnTo>
                      <a:pt x="9593" y="11170"/>
                    </a:lnTo>
                    <a:lnTo>
                      <a:pt x="15755" y="11170"/>
                    </a:lnTo>
                    <a:lnTo>
                      <a:pt x="15683" y="11689"/>
                    </a:lnTo>
                    <a:lnTo>
                      <a:pt x="15441" y="12621"/>
                    </a:lnTo>
                    <a:lnTo>
                      <a:pt x="15083" y="13436"/>
                    </a:lnTo>
                    <a:lnTo>
                      <a:pt x="14626" y="14125"/>
                    </a:lnTo>
                    <a:lnTo>
                      <a:pt x="14358" y="14421"/>
                    </a:lnTo>
                    <a:lnTo>
                      <a:pt x="14116" y="14645"/>
                    </a:lnTo>
                    <a:lnTo>
                      <a:pt x="13614" y="15066"/>
                    </a:lnTo>
                    <a:lnTo>
                      <a:pt x="13077" y="15415"/>
                    </a:lnTo>
                    <a:lnTo>
                      <a:pt x="12512" y="15711"/>
                    </a:lnTo>
                    <a:lnTo>
                      <a:pt x="11912" y="15952"/>
                    </a:lnTo>
                    <a:lnTo>
                      <a:pt x="11285" y="16123"/>
                    </a:lnTo>
                    <a:lnTo>
                      <a:pt x="10632" y="16248"/>
                    </a:lnTo>
                    <a:lnTo>
                      <a:pt x="9942" y="16302"/>
                    </a:lnTo>
                    <a:lnTo>
                      <a:pt x="9593" y="16311"/>
                    </a:lnTo>
                    <a:lnTo>
                      <a:pt x="9234" y="16302"/>
                    </a:lnTo>
                    <a:lnTo>
                      <a:pt x="8554" y="16239"/>
                    </a:lnTo>
                    <a:lnTo>
                      <a:pt x="7900" y="16114"/>
                    </a:lnTo>
                    <a:lnTo>
                      <a:pt x="7273" y="15926"/>
                    </a:lnTo>
                    <a:lnTo>
                      <a:pt x="6673" y="15675"/>
                    </a:lnTo>
                    <a:lnTo>
                      <a:pt x="6100" y="15361"/>
                    </a:lnTo>
                    <a:lnTo>
                      <a:pt x="5553" y="14985"/>
                    </a:lnTo>
                    <a:lnTo>
                      <a:pt x="5034" y="14546"/>
                    </a:lnTo>
                    <a:lnTo>
                      <a:pt x="4783" y="14304"/>
                    </a:lnTo>
                    <a:lnTo>
                      <a:pt x="4541" y="14054"/>
                    </a:lnTo>
                    <a:lnTo>
                      <a:pt x="4111" y="13525"/>
                    </a:lnTo>
                    <a:lnTo>
                      <a:pt x="3744" y="12970"/>
                    </a:lnTo>
                    <a:lnTo>
                      <a:pt x="3439" y="12388"/>
                    </a:lnTo>
                    <a:lnTo>
                      <a:pt x="3189" y="11779"/>
                    </a:lnTo>
                    <a:lnTo>
                      <a:pt x="3010" y="11152"/>
                    </a:lnTo>
                    <a:lnTo>
                      <a:pt x="2884" y="10489"/>
                    </a:lnTo>
                    <a:lnTo>
                      <a:pt x="2821" y="9799"/>
                    </a:lnTo>
                    <a:lnTo>
                      <a:pt x="2813" y="9450"/>
                    </a:lnTo>
                    <a:lnTo>
                      <a:pt x="2821" y="9092"/>
                    </a:lnTo>
                    <a:lnTo>
                      <a:pt x="2884" y="8402"/>
                    </a:lnTo>
                    <a:lnTo>
                      <a:pt x="3010" y="7739"/>
                    </a:lnTo>
                    <a:lnTo>
                      <a:pt x="3189" y="7112"/>
                    </a:lnTo>
                    <a:lnTo>
                      <a:pt x="3439" y="6503"/>
                    </a:lnTo>
                    <a:lnTo>
                      <a:pt x="3744" y="5921"/>
                    </a:lnTo>
                    <a:lnTo>
                      <a:pt x="4111" y="5366"/>
                    </a:lnTo>
                    <a:lnTo>
                      <a:pt x="4541" y="4837"/>
                    </a:lnTo>
                    <a:lnTo>
                      <a:pt x="4783" y="4587"/>
                    </a:lnTo>
                    <a:lnTo>
                      <a:pt x="5034" y="4345"/>
                    </a:lnTo>
                    <a:lnTo>
                      <a:pt x="5553" y="3906"/>
                    </a:lnTo>
                    <a:lnTo>
                      <a:pt x="6100" y="3530"/>
                    </a:lnTo>
                    <a:lnTo>
                      <a:pt x="6673" y="3216"/>
                    </a:lnTo>
                    <a:lnTo>
                      <a:pt x="7273" y="2965"/>
                    </a:lnTo>
                    <a:lnTo>
                      <a:pt x="7900" y="2777"/>
                    </a:lnTo>
                    <a:lnTo>
                      <a:pt x="8554" y="2652"/>
                    </a:lnTo>
                    <a:lnTo>
                      <a:pt x="9234" y="2589"/>
                    </a:lnTo>
                    <a:lnTo>
                      <a:pt x="9593" y="2580"/>
                    </a:lnTo>
                    <a:lnTo>
                      <a:pt x="9924" y="2589"/>
                    </a:lnTo>
                    <a:lnTo>
                      <a:pt x="10578" y="2643"/>
                    </a:lnTo>
                    <a:lnTo>
                      <a:pt x="11205" y="2759"/>
                    </a:lnTo>
                    <a:lnTo>
                      <a:pt x="11805" y="2930"/>
                    </a:lnTo>
                    <a:lnTo>
                      <a:pt x="12387" y="3163"/>
                    </a:lnTo>
                    <a:lnTo>
                      <a:pt x="12951" y="3449"/>
                    </a:lnTo>
                    <a:lnTo>
                      <a:pt x="13489" y="3798"/>
                    </a:lnTo>
                    <a:lnTo>
                      <a:pt x="13999" y="4201"/>
                    </a:lnTo>
                    <a:lnTo>
                      <a:pt x="14250" y="4434"/>
                    </a:lnTo>
                    <a:lnTo>
                      <a:pt x="16059" y="2598"/>
                    </a:lnTo>
                    <a:lnTo>
                      <a:pt x="15719" y="2276"/>
                    </a:lnTo>
                    <a:lnTo>
                      <a:pt x="15002" y="1703"/>
                    </a:lnTo>
                    <a:lnTo>
                      <a:pt x="14259" y="1219"/>
                    </a:lnTo>
                    <a:lnTo>
                      <a:pt x="13489" y="816"/>
                    </a:lnTo>
                    <a:lnTo>
                      <a:pt x="12674" y="485"/>
                    </a:lnTo>
                    <a:lnTo>
                      <a:pt x="11841" y="243"/>
                    </a:lnTo>
                    <a:lnTo>
                      <a:pt x="10963" y="81"/>
                    </a:lnTo>
                    <a:lnTo>
                      <a:pt x="10058" y="1"/>
                    </a:lnTo>
                    <a:close/>
                    <a:moveTo>
                      <a:pt x="25114" y="6736"/>
                    </a:moveTo>
                    <a:lnTo>
                      <a:pt x="24496" y="6790"/>
                    </a:lnTo>
                    <a:lnTo>
                      <a:pt x="23905" y="6906"/>
                    </a:lnTo>
                    <a:lnTo>
                      <a:pt x="23341" y="7068"/>
                    </a:lnTo>
                    <a:lnTo>
                      <a:pt x="22804" y="7283"/>
                    </a:lnTo>
                    <a:lnTo>
                      <a:pt x="22284" y="7551"/>
                    </a:lnTo>
                    <a:lnTo>
                      <a:pt x="21791" y="7874"/>
                    </a:lnTo>
                    <a:lnTo>
                      <a:pt x="21326" y="8259"/>
                    </a:lnTo>
                    <a:lnTo>
                      <a:pt x="21093" y="8474"/>
                    </a:lnTo>
                    <a:lnTo>
                      <a:pt x="20878" y="8689"/>
                    </a:lnTo>
                    <a:lnTo>
                      <a:pt x="20493" y="9154"/>
                    </a:lnTo>
                    <a:lnTo>
                      <a:pt x="20161" y="9647"/>
                    </a:lnTo>
                    <a:lnTo>
                      <a:pt x="19884" y="10158"/>
                    </a:lnTo>
                    <a:lnTo>
                      <a:pt x="19669" y="10704"/>
                    </a:lnTo>
                    <a:lnTo>
                      <a:pt x="19499" y="11268"/>
                    </a:lnTo>
                    <a:lnTo>
                      <a:pt x="19391" y="11868"/>
                    </a:lnTo>
                    <a:lnTo>
                      <a:pt x="19337" y="12495"/>
                    </a:lnTo>
                    <a:lnTo>
                      <a:pt x="19328" y="12818"/>
                    </a:lnTo>
                    <a:lnTo>
                      <a:pt x="19337" y="13140"/>
                    </a:lnTo>
                    <a:lnTo>
                      <a:pt x="19391" y="13758"/>
                    </a:lnTo>
                    <a:lnTo>
                      <a:pt x="19499" y="14358"/>
                    </a:lnTo>
                    <a:lnTo>
                      <a:pt x="19660" y="14931"/>
                    </a:lnTo>
                    <a:lnTo>
                      <a:pt x="19884" y="15469"/>
                    </a:lnTo>
                    <a:lnTo>
                      <a:pt x="20161" y="15988"/>
                    </a:lnTo>
                    <a:lnTo>
                      <a:pt x="20493" y="16472"/>
                    </a:lnTo>
                    <a:lnTo>
                      <a:pt x="20878" y="16938"/>
                    </a:lnTo>
                    <a:lnTo>
                      <a:pt x="21093" y="17162"/>
                    </a:lnTo>
                    <a:lnTo>
                      <a:pt x="21326" y="17368"/>
                    </a:lnTo>
                    <a:lnTo>
                      <a:pt x="21791" y="17753"/>
                    </a:lnTo>
                    <a:lnTo>
                      <a:pt x="22284" y="18075"/>
                    </a:lnTo>
                    <a:lnTo>
                      <a:pt x="22804" y="18344"/>
                    </a:lnTo>
                    <a:lnTo>
                      <a:pt x="23341" y="18568"/>
                    </a:lnTo>
                    <a:lnTo>
                      <a:pt x="23905" y="18729"/>
                    </a:lnTo>
                    <a:lnTo>
                      <a:pt x="24496" y="18836"/>
                    </a:lnTo>
                    <a:lnTo>
                      <a:pt x="25114" y="18890"/>
                    </a:lnTo>
                    <a:lnTo>
                      <a:pt x="25428" y="18899"/>
                    </a:lnTo>
                    <a:lnTo>
                      <a:pt x="25750" y="18890"/>
                    </a:lnTo>
                    <a:lnTo>
                      <a:pt x="26359" y="18836"/>
                    </a:lnTo>
                    <a:lnTo>
                      <a:pt x="26950" y="18729"/>
                    </a:lnTo>
                    <a:lnTo>
                      <a:pt x="27515" y="18568"/>
                    </a:lnTo>
                    <a:lnTo>
                      <a:pt x="28061" y="18353"/>
                    </a:lnTo>
                    <a:lnTo>
                      <a:pt x="28572" y="18084"/>
                    </a:lnTo>
                    <a:lnTo>
                      <a:pt x="29073" y="17753"/>
                    </a:lnTo>
                    <a:lnTo>
                      <a:pt x="29539" y="17377"/>
                    </a:lnTo>
                    <a:lnTo>
                      <a:pt x="29763" y="17162"/>
                    </a:lnTo>
                    <a:lnTo>
                      <a:pt x="29978" y="16938"/>
                    </a:lnTo>
                    <a:lnTo>
                      <a:pt x="30372" y="16472"/>
                    </a:lnTo>
                    <a:lnTo>
                      <a:pt x="30703" y="15988"/>
                    </a:lnTo>
                    <a:lnTo>
                      <a:pt x="30981" y="15469"/>
                    </a:lnTo>
                    <a:lnTo>
                      <a:pt x="31205" y="14931"/>
                    </a:lnTo>
                    <a:lnTo>
                      <a:pt x="31366" y="14358"/>
                    </a:lnTo>
                    <a:lnTo>
                      <a:pt x="31474" y="13758"/>
                    </a:lnTo>
                    <a:lnTo>
                      <a:pt x="31527" y="13140"/>
                    </a:lnTo>
                    <a:lnTo>
                      <a:pt x="31536" y="12818"/>
                    </a:lnTo>
                    <a:lnTo>
                      <a:pt x="31527" y="12495"/>
                    </a:lnTo>
                    <a:lnTo>
                      <a:pt x="31474" y="11868"/>
                    </a:lnTo>
                    <a:lnTo>
                      <a:pt x="31366" y="11268"/>
                    </a:lnTo>
                    <a:lnTo>
                      <a:pt x="31196" y="10704"/>
                    </a:lnTo>
                    <a:lnTo>
                      <a:pt x="30981" y="10158"/>
                    </a:lnTo>
                    <a:lnTo>
                      <a:pt x="30703" y="9647"/>
                    </a:lnTo>
                    <a:lnTo>
                      <a:pt x="30372" y="9154"/>
                    </a:lnTo>
                    <a:lnTo>
                      <a:pt x="29978" y="8689"/>
                    </a:lnTo>
                    <a:lnTo>
                      <a:pt x="29763" y="8474"/>
                    </a:lnTo>
                    <a:lnTo>
                      <a:pt x="29539" y="8259"/>
                    </a:lnTo>
                    <a:lnTo>
                      <a:pt x="29073" y="7883"/>
                    </a:lnTo>
                    <a:lnTo>
                      <a:pt x="28572" y="7560"/>
                    </a:lnTo>
                    <a:lnTo>
                      <a:pt x="28061" y="7283"/>
                    </a:lnTo>
                    <a:lnTo>
                      <a:pt x="27515" y="7068"/>
                    </a:lnTo>
                    <a:lnTo>
                      <a:pt x="26950" y="6906"/>
                    </a:lnTo>
                    <a:lnTo>
                      <a:pt x="26359" y="6799"/>
                    </a:lnTo>
                    <a:lnTo>
                      <a:pt x="25750" y="6745"/>
                    </a:lnTo>
                    <a:lnTo>
                      <a:pt x="25428" y="6736"/>
                    </a:lnTo>
                    <a:close/>
                    <a:moveTo>
                      <a:pt x="38424" y="6736"/>
                    </a:moveTo>
                    <a:lnTo>
                      <a:pt x="37815" y="6790"/>
                    </a:lnTo>
                    <a:lnTo>
                      <a:pt x="37224" y="6906"/>
                    </a:lnTo>
                    <a:lnTo>
                      <a:pt x="36659" y="7068"/>
                    </a:lnTo>
                    <a:lnTo>
                      <a:pt x="36113" y="7283"/>
                    </a:lnTo>
                    <a:lnTo>
                      <a:pt x="35594" y="7551"/>
                    </a:lnTo>
                    <a:lnTo>
                      <a:pt x="35101" y="7874"/>
                    </a:lnTo>
                    <a:lnTo>
                      <a:pt x="34635" y="8259"/>
                    </a:lnTo>
                    <a:lnTo>
                      <a:pt x="34411" y="8474"/>
                    </a:lnTo>
                    <a:lnTo>
                      <a:pt x="34196" y="8689"/>
                    </a:lnTo>
                    <a:lnTo>
                      <a:pt x="33811" y="9154"/>
                    </a:lnTo>
                    <a:lnTo>
                      <a:pt x="33480" y="9647"/>
                    </a:lnTo>
                    <a:lnTo>
                      <a:pt x="33202" y="10158"/>
                    </a:lnTo>
                    <a:lnTo>
                      <a:pt x="32978" y="10704"/>
                    </a:lnTo>
                    <a:lnTo>
                      <a:pt x="32808" y="11268"/>
                    </a:lnTo>
                    <a:lnTo>
                      <a:pt x="32701" y="11868"/>
                    </a:lnTo>
                    <a:lnTo>
                      <a:pt x="32647" y="12495"/>
                    </a:lnTo>
                    <a:lnTo>
                      <a:pt x="32638" y="12818"/>
                    </a:lnTo>
                    <a:lnTo>
                      <a:pt x="32647" y="13140"/>
                    </a:lnTo>
                    <a:lnTo>
                      <a:pt x="32701" y="13758"/>
                    </a:lnTo>
                    <a:lnTo>
                      <a:pt x="32808" y="14358"/>
                    </a:lnTo>
                    <a:lnTo>
                      <a:pt x="32978" y="14931"/>
                    </a:lnTo>
                    <a:lnTo>
                      <a:pt x="33193" y="15469"/>
                    </a:lnTo>
                    <a:lnTo>
                      <a:pt x="33471" y="15988"/>
                    </a:lnTo>
                    <a:lnTo>
                      <a:pt x="33802" y="16472"/>
                    </a:lnTo>
                    <a:lnTo>
                      <a:pt x="34187" y="16938"/>
                    </a:lnTo>
                    <a:lnTo>
                      <a:pt x="34411" y="17162"/>
                    </a:lnTo>
                    <a:lnTo>
                      <a:pt x="34635" y="17368"/>
                    </a:lnTo>
                    <a:lnTo>
                      <a:pt x="35101" y="17753"/>
                    </a:lnTo>
                    <a:lnTo>
                      <a:pt x="35594" y="18075"/>
                    </a:lnTo>
                    <a:lnTo>
                      <a:pt x="36113" y="18344"/>
                    </a:lnTo>
                    <a:lnTo>
                      <a:pt x="36659" y="18568"/>
                    </a:lnTo>
                    <a:lnTo>
                      <a:pt x="37224" y="18729"/>
                    </a:lnTo>
                    <a:lnTo>
                      <a:pt x="37815" y="18836"/>
                    </a:lnTo>
                    <a:lnTo>
                      <a:pt x="38424" y="18890"/>
                    </a:lnTo>
                    <a:lnTo>
                      <a:pt x="38746" y="18899"/>
                    </a:lnTo>
                    <a:lnTo>
                      <a:pt x="39060" y="18890"/>
                    </a:lnTo>
                    <a:lnTo>
                      <a:pt x="39669" y="18836"/>
                    </a:lnTo>
                    <a:lnTo>
                      <a:pt x="40260" y="18729"/>
                    </a:lnTo>
                    <a:lnTo>
                      <a:pt x="40824" y="18568"/>
                    </a:lnTo>
                    <a:lnTo>
                      <a:pt x="41371" y="18353"/>
                    </a:lnTo>
                    <a:lnTo>
                      <a:pt x="41890" y="18084"/>
                    </a:lnTo>
                    <a:lnTo>
                      <a:pt x="42383" y="17753"/>
                    </a:lnTo>
                    <a:lnTo>
                      <a:pt x="42848" y="17377"/>
                    </a:lnTo>
                    <a:lnTo>
                      <a:pt x="43072" y="17162"/>
                    </a:lnTo>
                    <a:lnTo>
                      <a:pt x="43296" y="16938"/>
                    </a:lnTo>
                    <a:lnTo>
                      <a:pt x="43681" y="16472"/>
                    </a:lnTo>
                    <a:lnTo>
                      <a:pt x="44013" y="15988"/>
                    </a:lnTo>
                    <a:lnTo>
                      <a:pt x="44290" y="15469"/>
                    </a:lnTo>
                    <a:lnTo>
                      <a:pt x="44514" y="14931"/>
                    </a:lnTo>
                    <a:lnTo>
                      <a:pt x="44675" y="14358"/>
                    </a:lnTo>
                    <a:lnTo>
                      <a:pt x="44792" y="13758"/>
                    </a:lnTo>
                    <a:lnTo>
                      <a:pt x="44837" y="13140"/>
                    </a:lnTo>
                    <a:lnTo>
                      <a:pt x="44846" y="12818"/>
                    </a:lnTo>
                    <a:lnTo>
                      <a:pt x="44837" y="12495"/>
                    </a:lnTo>
                    <a:lnTo>
                      <a:pt x="44783" y="11868"/>
                    </a:lnTo>
                    <a:lnTo>
                      <a:pt x="44675" y="11268"/>
                    </a:lnTo>
                    <a:lnTo>
                      <a:pt x="44505" y="10704"/>
                    </a:lnTo>
                    <a:lnTo>
                      <a:pt x="44290" y="10158"/>
                    </a:lnTo>
                    <a:lnTo>
                      <a:pt x="44013" y="9647"/>
                    </a:lnTo>
                    <a:lnTo>
                      <a:pt x="43681" y="9154"/>
                    </a:lnTo>
                    <a:lnTo>
                      <a:pt x="43296" y="8689"/>
                    </a:lnTo>
                    <a:lnTo>
                      <a:pt x="43072" y="8474"/>
                    </a:lnTo>
                    <a:lnTo>
                      <a:pt x="42848" y="8259"/>
                    </a:lnTo>
                    <a:lnTo>
                      <a:pt x="42383" y="7883"/>
                    </a:lnTo>
                    <a:lnTo>
                      <a:pt x="41890" y="7560"/>
                    </a:lnTo>
                    <a:lnTo>
                      <a:pt x="41371" y="7283"/>
                    </a:lnTo>
                    <a:lnTo>
                      <a:pt x="40824" y="7068"/>
                    </a:lnTo>
                    <a:lnTo>
                      <a:pt x="40260" y="6906"/>
                    </a:lnTo>
                    <a:lnTo>
                      <a:pt x="39669" y="6799"/>
                    </a:lnTo>
                    <a:lnTo>
                      <a:pt x="39060" y="6745"/>
                    </a:lnTo>
                    <a:lnTo>
                      <a:pt x="38746" y="6736"/>
                    </a:lnTo>
                    <a:close/>
                    <a:moveTo>
                      <a:pt x="68849" y="6736"/>
                    </a:moveTo>
                    <a:lnTo>
                      <a:pt x="68276" y="6790"/>
                    </a:lnTo>
                    <a:lnTo>
                      <a:pt x="67721" y="6897"/>
                    </a:lnTo>
                    <a:lnTo>
                      <a:pt x="67192" y="7059"/>
                    </a:lnTo>
                    <a:lnTo>
                      <a:pt x="66682" y="7274"/>
                    </a:lnTo>
                    <a:lnTo>
                      <a:pt x="66198" y="7542"/>
                    </a:lnTo>
                    <a:lnTo>
                      <a:pt x="65732" y="7856"/>
                    </a:lnTo>
                    <a:lnTo>
                      <a:pt x="65293" y="8232"/>
                    </a:lnTo>
                    <a:lnTo>
                      <a:pt x="65087" y="8438"/>
                    </a:lnTo>
                    <a:lnTo>
                      <a:pt x="64881" y="8653"/>
                    </a:lnTo>
                    <a:lnTo>
                      <a:pt x="64514" y="9110"/>
                    </a:lnTo>
                    <a:lnTo>
                      <a:pt x="64201" y="9602"/>
                    </a:lnTo>
                    <a:lnTo>
                      <a:pt x="63941" y="10113"/>
                    </a:lnTo>
                    <a:lnTo>
                      <a:pt x="63735" y="10659"/>
                    </a:lnTo>
                    <a:lnTo>
                      <a:pt x="63583" y="11241"/>
                    </a:lnTo>
                    <a:lnTo>
                      <a:pt x="63475" y="11850"/>
                    </a:lnTo>
                    <a:lnTo>
                      <a:pt x="63422" y="12486"/>
                    </a:lnTo>
                    <a:lnTo>
                      <a:pt x="63422" y="12818"/>
                    </a:lnTo>
                    <a:lnTo>
                      <a:pt x="63422" y="13140"/>
                    </a:lnTo>
                    <a:lnTo>
                      <a:pt x="63475" y="13758"/>
                    </a:lnTo>
                    <a:lnTo>
                      <a:pt x="63583" y="14349"/>
                    </a:lnTo>
                    <a:lnTo>
                      <a:pt x="63744" y="14922"/>
                    </a:lnTo>
                    <a:lnTo>
                      <a:pt x="63959" y="15460"/>
                    </a:lnTo>
                    <a:lnTo>
                      <a:pt x="64228" y="15979"/>
                    </a:lnTo>
                    <a:lnTo>
                      <a:pt x="64550" y="16463"/>
                    </a:lnTo>
                    <a:lnTo>
                      <a:pt x="64926" y="16929"/>
                    </a:lnTo>
                    <a:lnTo>
                      <a:pt x="65141" y="17153"/>
                    </a:lnTo>
                    <a:lnTo>
                      <a:pt x="65356" y="17359"/>
                    </a:lnTo>
                    <a:lnTo>
                      <a:pt x="65822" y="17744"/>
                    </a:lnTo>
                    <a:lnTo>
                      <a:pt x="66306" y="18075"/>
                    </a:lnTo>
                    <a:lnTo>
                      <a:pt x="66816" y="18344"/>
                    </a:lnTo>
                    <a:lnTo>
                      <a:pt x="67353" y="18559"/>
                    </a:lnTo>
                    <a:lnTo>
                      <a:pt x="67918" y="18729"/>
                    </a:lnTo>
                    <a:lnTo>
                      <a:pt x="68509" y="18836"/>
                    </a:lnTo>
                    <a:lnTo>
                      <a:pt x="69127" y="18890"/>
                    </a:lnTo>
                    <a:lnTo>
                      <a:pt x="69449" y="18899"/>
                    </a:lnTo>
                    <a:lnTo>
                      <a:pt x="69906" y="18890"/>
                    </a:lnTo>
                    <a:lnTo>
                      <a:pt x="70757" y="18783"/>
                    </a:lnTo>
                    <a:lnTo>
                      <a:pt x="71527" y="18577"/>
                    </a:lnTo>
                    <a:lnTo>
                      <a:pt x="72226" y="18272"/>
                    </a:lnTo>
                    <a:lnTo>
                      <a:pt x="72539" y="18075"/>
                    </a:lnTo>
                    <a:lnTo>
                      <a:pt x="72853" y="17869"/>
                    </a:lnTo>
                    <a:lnTo>
                      <a:pt x="73417" y="17421"/>
                    </a:lnTo>
                    <a:lnTo>
                      <a:pt x="73910" y="16956"/>
                    </a:lnTo>
                    <a:lnTo>
                      <a:pt x="74322" y="16463"/>
                    </a:lnTo>
                    <a:lnTo>
                      <a:pt x="74501" y="16212"/>
                    </a:lnTo>
                    <a:lnTo>
                      <a:pt x="72432" y="14833"/>
                    </a:lnTo>
                    <a:lnTo>
                      <a:pt x="72289" y="15039"/>
                    </a:lnTo>
                    <a:lnTo>
                      <a:pt x="71975" y="15406"/>
                    </a:lnTo>
                    <a:lnTo>
                      <a:pt x="71644" y="15720"/>
                    </a:lnTo>
                    <a:lnTo>
                      <a:pt x="71294" y="15979"/>
                    </a:lnTo>
                    <a:lnTo>
                      <a:pt x="70918" y="16194"/>
                    </a:lnTo>
                    <a:lnTo>
                      <a:pt x="70524" y="16347"/>
                    </a:lnTo>
                    <a:lnTo>
                      <a:pt x="70112" y="16454"/>
                    </a:lnTo>
                    <a:lnTo>
                      <a:pt x="69673" y="16508"/>
                    </a:lnTo>
                    <a:lnTo>
                      <a:pt x="69190" y="16508"/>
                    </a:lnTo>
                    <a:lnTo>
                      <a:pt x="68724" y="16445"/>
                    </a:lnTo>
                    <a:lnTo>
                      <a:pt x="68294" y="16329"/>
                    </a:lnTo>
                    <a:lnTo>
                      <a:pt x="67891" y="16158"/>
                    </a:lnTo>
                    <a:lnTo>
                      <a:pt x="67524" y="15926"/>
                    </a:lnTo>
                    <a:lnTo>
                      <a:pt x="67183" y="15639"/>
                    </a:lnTo>
                    <a:lnTo>
                      <a:pt x="66888" y="15290"/>
                    </a:lnTo>
                    <a:lnTo>
                      <a:pt x="66619" y="14887"/>
                    </a:lnTo>
                    <a:lnTo>
                      <a:pt x="66494" y="14663"/>
                    </a:lnTo>
                    <a:lnTo>
                      <a:pt x="74626" y="11304"/>
                    </a:lnTo>
                    <a:lnTo>
                      <a:pt x="74349" y="10614"/>
                    </a:lnTo>
                    <a:lnTo>
                      <a:pt x="74232" y="10310"/>
                    </a:lnTo>
                    <a:lnTo>
                      <a:pt x="73928" y="9710"/>
                    </a:lnTo>
                    <a:lnTo>
                      <a:pt x="73748" y="9414"/>
                    </a:lnTo>
                    <a:lnTo>
                      <a:pt x="73560" y="9110"/>
                    </a:lnTo>
                    <a:lnTo>
                      <a:pt x="73068" y="8501"/>
                    </a:lnTo>
                    <a:lnTo>
                      <a:pt x="72763" y="8178"/>
                    </a:lnTo>
                    <a:lnTo>
                      <a:pt x="72611" y="8026"/>
                    </a:lnTo>
                    <a:lnTo>
                      <a:pt x="72253" y="7730"/>
                    </a:lnTo>
                    <a:lnTo>
                      <a:pt x="71859" y="7471"/>
                    </a:lnTo>
                    <a:lnTo>
                      <a:pt x="71429" y="7247"/>
                    </a:lnTo>
                    <a:lnTo>
                      <a:pt x="71196" y="7139"/>
                    </a:lnTo>
                    <a:lnTo>
                      <a:pt x="70963" y="7041"/>
                    </a:lnTo>
                    <a:lnTo>
                      <a:pt x="70470" y="6888"/>
                    </a:lnTo>
                    <a:lnTo>
                      <a:pt x="69960" y="6790"/>
                    </a:lnTo>
                    <a:lnTo>
                      <a:pt x="69422" y="6736"/>
                    </a:lnTo>
                    <a:close/>
                    <a:moveTo>
                      <a:pt x="51796" y="6745"/>
                    </a:moveTo>
                    <a:lnTo>
                      <a:pt x="51509" y="6754"/>
                    </a:lnTo>
                    <a:lnTo>
                      <a:pt x="50945" y="6808"/>
                    </a:lnTo>
                    <a:lnTo>
                      <a:pt x="50399" y="6915"/>
                    </a:lnTo>
                    <a:lnTo>
                      <a:pt x="49870" y="7085"/>
                    </a:lnTo>
                    <a:lnTo>
                      <a:pt x="49360" y="7309"/>
                    </a:lnTo>
                    <a:lnTo>
                      <a:pt x="48867" y="7587"/>
                    </a:lnTo>
                    <a:lnTo>
                      <a:pt x="48392" y="7918"/>
                    </a:lnTo>
                    <a:lnTo>
                      <a:pt x="47945" y="8313"/>
                    </a:lnTo>
                    <a:lnTo>
                      <a:pt x="47721" y="8527"/>
                    </a:lnTo>
                    <a:lnTo>
                      <a:pt x="47506" y="8751"/>
                    </a:lnTo>
                    <a:lnTo>
                      <a:pt x="47121" y="9226"/>
                    </a:lnTo>
                    <a:lnTo>
                      <a:pt x="46798" y="9719"/>
                    </a:lnTo>
                    <a:lnTo>
                      <a:pt x="46521" y="10238"/>
                    </a:lnTo>
                    <a:lnTo>
                      <a:pt x="46306" y="10776"/>
                    </a:lnTo>
                    <a:lnTo>
                      <a:pt x="46144" y="11340"/>
                    </a:lnTo>
                    <a:lnTo>
                      <a:pt x="46037" y="11922"/>
                    </a:lnTo>
                    <a:lnTo>
                      <a:pt x="45983" y="12531"/>
                    </a:lnTo>
                    <a:lnTo>
                      <a:pt x="45974" y="12854"/>
                    </a:lnTo>
                    <a:lnTo>
                      <a:pt x="45983" y="13158"/>
                    </a:lnTo>
                    <a:lnTo>
                      <a:pt x="46037" y="13767"/>
                    </a:lnTo>
                    <a:lnTo>
                      <a:pt x="46144" y="14349"/>
                    </a:lnTo>
                    <a:lnTo>
                      <a:pt x="46306" y="14905"/>
                    </a:lnTo>
                    <a:lnTo>
                      <a:pt x="46521" y="15442"/>
                    </a:lnTo>
                    <a:lnTo>
                      <a:pt x="46798" y="15952"/>
                    </a:lnTo>
                    <a:lnTo>
                      <a:pt x="47121" y="16445"/>
                    </a:lnTo>
                    <a:lnTo>
                      <a:pt x="47506" y="16911"/>
                    </a:lnTo>
                    <a:lnTo>
                      <a:pt x="47721" y="17135"/>
                    </a:lnTo>
                    <a:lnTo>
                      <a:pt x="47945" y="17350"/>
                    </a:lnTo>
                    <a:lnTo>
                      <a:pt x="48392" y="17735"/>
                    </a:lnTo>
                    <a:lnTo>
                      <a:pt x="48867" y="18066"/>
                    </a:lnTo>
                    <a:lnTo>
                      <a:pt x="49360" y="18344"/>
                    </a:lnTo>
                    <a:lnTo>
                      <a:pt x="49870" y="18568"/>
                    </a:lnTo>
                    <a:lnTo>
                      <a:pt x="50399" y="18738"/>
                    </a:lnTo>
                    <a:lnTo>
                      <a:pt x="50945" y="18845"/>
                    </a:lnTo>
                    <a:lnTo>
                      <a:pt x="51509" y="18899"/>
                    </a:lnTo>
                    <a:lnTo>
                      <a:pt x="51796" y="18908"/>
                    </a:lnTo>
                    <a:lnTo>
                      <a:pt x="52056" y="18899"/>
                    </a:lnTo>
                    <a:lnTo>
                      <a:pt x="52539" y="18863"/>
                    </a:lnTo>
                    <a:lnTo>
                      <a:pt x="52996" y="18774"/>
                    </a:lnTo>
                    <a:lnTo>
                      <a:pt x="53426" y="18648"/>
                    </a:lnTo>
                    <a:lnTo>
                      <a:pt x="53829" y="18469"/>
                    </a:lnTo>
                    <a:lnTo>
                      <a:pt x="54205" y="18254"/>
                    </a:lnTo>
                    <a:lnTo>
                      <a:pt x="54546" y="17995"/>
                    </a:lnTo>
                    <a:lnTo>
                      <a:pt x="54859" y="17699"/>
                    </a:lnTo>
                    <a:lnTo>
                      <a:pt x="55002" y="17529"/>
                    </a:lnTo>
                    <a:lnTo>
                      <a:pt x="55092" y="17529"/>
                    </a:lnTo>
                    <a:lnTo>
                      <a:pt x="55092" y="18407"/>
                    </a:lnTo>
                    <a:lnTo>
                      <a:pt x="55074" y="18828"/>
                    </a:lnTo>
                    <a:lnTo>
                      <a:pt x="54967" y="19589"/>
                    </a:lnTo>
                    <a:lnTo>
                      <a:pt x="54752" y="20252"/>
                    </a:lnTo>
                    <a:lnTo>
                      <a:pt x="54429" y="20816"/>
                    </a:lnTo>
                    <a:lnTo>
                      <a:pt x="54223" y="21058"/>
                    </a:lnTo>
                    <a:lnTo>
                      <a:pt x="53999" y="21273"/>
                    </a:lnTo>
                    <a:lnTo>
                      <a:pt x="53489" y="21622"/>
                    </a:lnTo>
                    <a:lnTo>
                      <a:pt x="52889" y="21846"/>
                    </a:lnTo>
                    <a:lnTo>
                      <a:pt x="52217" y="21962"/>
                    </a:lnTo>
                    <a:lnTo>
                      <a:pt x="51841" y="21971"/>
                    </a:lnTo>
                    <a:lnTo>
                      <a:pt x="51563" y="21962"/>
                    </a:lnTo>
                    <a:lnTo>
                      <a:pt x="51044" y="21882"/>
                    </a:lnTo>
                    <a:lnTo>
                      <a:pt x="50560" y="21721"/>
                    </a:lnTo>
                    <a:lnTo>
                      <a:pt x="50130" y="21479"/>
                    </a:lnTo>
                    <a:lnTo>
                      <a:pt x="49924" y="21326"/>
                    </a:lnTo>
                    <a:lnTo>
                      <a:pt x="49736" y="21156"/>
                    </a:lnTo>
                    <a:lnTo>
                      <a:pt x="49396" y="20807"/>
                    </a:lnTo>
                    <a:lnTo>
                      <a:pt x="49109" y="20422"/>
                    </a:lnTo>
                    <a:lnTo>
                      <a:pt x="48867" y="20019"/>
                    </a:lnTo>
                    <a:lnTo>
                      <a:pt x="48778" y="19804"/>
                    </a:lnTo>
                    <a:lnTo>
                      <a:pt x="46449" y="20762"/>
                    </a:lnTo>
                    <a:lnTo>
                      <a:pt x="46601" y="21120"/>
                    </a:lnTo>
                    <a:lnTo>
                      <a:pt x="47004" y="21792"/>
                    </a:lnTo>
                    <a:lnTo>
                      <a:pt x="47497" y="22419"/>
                    </a:lnTo>
                    <a:lnTo>
                      <a:pt x="48088" y="23001"/>
                    </a:lnTo>
                    <a:lnTo>
                      <a:pt x="48428" y="23270"/>
                    </a:lnTo>
                    <a:lnTo>
                      <a:pt x="48778" y="23530"/>
                    </a:lnTo>
                    <a:lnTo>
                      <a:pt x="49548" y="23942"/>
                    </a:lnTo>
                    <a:lnTo>
                      <a:pt x="50399" y="24210"/>
                    </a:lnTo>
                    <a:lnTo>
                      <a:pt x="51330" y="24345"/>
                    </a:lnTo>
                    <a:lnTo>
                      <a:pt x="51832" y="24363"/>
                    </a:lnTo>
                    <a:lnTo>
                      <a:pt x="52145" y="24354"/>
                    </a:lnTo>
                    <a:lnTo>
                      <a:pt x="52745" y="24309"/>
                    </a:lnTo>
                    <a:lnTo>
                      <a:pt x="53328" y="24210"/>
                    </a:lnTo>
                    <a:lnTo>
                      <a:pt x="53874" y="24058"/>
                    </a:lnTo>
                    <a:lnTo>
                      <a:pt x="54393" y="23861"/>
                    </a:lnTo>
                    <a:lnTo>
                      <a:pt x="54886" y="23619"/>
                    </a:lnTo>
                    <a:lnTo>
                      <a:pt x="55352" y="23324"/>
                    </a:lnTo>
                    <a:lnTo>
                      <a:pt x="55791" y="22983"/>
                    </a:lnTo>
                    <a:lnTo>
                      <a:pt x="55997" y="22795"/>
                    </a:lnTo>
                    <a:lnTo>
                      <a:pt x="56194" y="22589"/>
                    </a:lnTo>
                    <a:lnTo>
                      <a:pt x="56552" y="22141"/>
                    </a:lnTo>
                    <a:lnTo>
                      <a:pt x="56856" y="21649"/>
                    </a:lnTo>
                    <a:lnTo>
                      <a:pt x="57107" y="21103"/>
                    </a:lnTo>
                    <a:lnTo>
                      <a:pt x="57313" y="20511"/>
                    </a:lnTo>
                    <a:lnTo>
                      <a:pt x="57465" y="19866"/>
                    </a:lnTo>
                    <a:lnTo>
                      <a:pt x="57564" y="19168"/>
                    </a:lnTo>
                    <a:lnTo>
                      <a:pt x="57618" y="18424"/>
                    </a:lnTo>
                    <a:lnTo>
                      <a:pt x="57618" y="18030"/>
                    </a:lnTo>
                    <a:lnTo>
                      <a:pt x="57618" y="7121"/>
                    </a:lnTo>
                    <a:lnTo>
                      <a:pt x="55083" y="7121"/>
                    </a:lnTo>
                    <a:lnTo>
                      <a:pt x="55083" y="8107"/>
                    </a:lnTo>
                    <a:lnTo>
                      <a:pt x="54993" y="8107"/>
                    </a:lnTo>
                    <a:lnTo>
                      <a:pt x="54877" y="7963"/>
                    </a:lnTo>
                    <a:lnTo>
                      <a:pt x="54590" y="7695"/>
                    </a:lnTo>
                    <a:lnTo>
                      <a:pt x="54259" y="7453"/>
                    </a:lnTo>
                    <a:lnTo>
                      <a:pt x="53883" y="7238"/>
                    </a:lnTo>
                    <a:lnTo>
                      <a:pt x="53677" y="7139"/>
                    </a:lnTo>
                    <a:lnTo>
                      <a:pt x="53462" y="7050"/>
                    </a:lnTo>
                    <a:lnTo>
                      <a:pt x="53023" y="6897"/>
                    </a:lnTo>
                    <a:lnTo>
                      <a:pt x="52548" y="6799"/>
                    </a:lnTo>
                    <a:lnTo>
                      <a:pt x="52056" y="6754"/>
                    </a:lnTo>
                    <a:lnTo>
                      <a:pt x="51796" y="6745"/>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Chrome break">
  <p:cSld name="CUSTOM_3_1_1_1_1_1_1_1_1_1_1_1_3_1_2_1">
    <p:bg>
      <p:bgPr>
        <a:solidFill>
          <a:srgbClr val="FFFFFF"/>
        </a:solidFill>
      </p:bgPr>
    </p:bg>
    <p:spTree>
      <p:nvGrpSpPr>
        <p:cNvPr id="900" name="Shape 900"/>
        <p:cNvGrpSpPr/>
        <p:nvPr/>
      </p:nvGrpSpPr>
      <p:grpSpPr>
        <a:xfrm>
          <a:off x="0" y="0"/>
          <a:ext cx="0" cy="0"/>
          <a:chOff x="0" y="0"/>
          <a:chExt cx="0" cy="0"/>
        </a:xfrm>
      </p:grpSpPr>
      <p:sp>
        <p:nvSpPr>
          <p:cNvPr id="901" name="Google Shape;901;p61"/>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902" name="Google Shape;902;p61"/>
          <p:cNvGrpSpPr/>
          <p:nvPr/>
        </p:nvGrpSpPr>
        <p:grpSpPr>
          <a:xfrm>
            <a:off x="617758" y="4545787"/>
            <a:ext cx="1980069" cy="281165"/>
            <a:chOff x="617758" y="4545787"/>
            <a:chExt cx="1980069" cy="281165"/>
          </a:xfrm>
        </p:grpSpPr>
        <p:grpSp>
          <p:nvGrpSpPr>
            <p:cNvPr id="903" name="Google Shape;903;p61"/>
            <p:cNvGrpSpPr/>
            <p:nvPr/>
          </p:nvGrpSpPr>
          <p:grpSpPr>
            <a:xfrm>
              <a:off x="992087" y="4616099"/>
              <a:ext cx="1605739" cy="189759"/>
              <a:chOff x="2288108" y="-580061"/>
              <a:chExt cx="6068554" cy="717156"/>
            </a:xfrm>
          </p:grpSpPr>
          <p:sp>
            <p:nvSpPr>
              <p:cNvPr id="904" name="Google Shape;904;p61"/>
              <p:cNvSpPr/>
              <p:nvPr/>
            </p:nvSpPr>
            <p:spPr>
              <a:xfrm>
                <a:off x="2288108" y="-414388"/>
                <a:ext cx="359386" cy="399024"/>
              </a:xfrm>
              <a:custGeom>
                <a:rect b="b" l="l" r="r" t="t"/>
                <a:pathLst>
                  <a:path extrusionOk="0" h="11597" w="10445">
                    <a:moveTo>
                      <a:pt x="5583" y="1"/>
                    </a:moveTo>
                    <a:lnTo>
                      <a:pt x="4978" y="12"/>
                    </a:lnTo>
                    <a:lnTo>
                      <a:pt x="4141" y="152"/>
                    </a:lnTo>
                    <a:lnTo>
                      <a:pt x="3618" y="315"/>
                    </a:lnTo>
                    <a:lnTo>
                      <a:pt x="3106" y="512"/>
                    </a:lnTo>
                    <a:lnTo>
                      <a:pt x="2641" y="780"/>
                    </a:lnTo>
                    <a:lnTo>
                      <a:pt x="2187" y="1082"/>
                    </a:lnTo>
                    <a:lnTo>
                      <a:pt x="1768" y="1454"/>
                    </a:lnTo>
                    <a:lnTo>
                      <a:pt x="1571" y="1652"/>
                    </a:lnTo>
                    <a:lnTo>
                      <a:pt x="1373" y="1861"/>
                    </a:lnTo>
                    <a:lnTo>
                      <a:pt x="1035" y="2303"/>
                    </a:lnTo>
                    <a:lnTo>
                      <a:pt x="745" y="2769"/>
                    </a:lnTo>
                    <a:lnTo>
                      <a:pt x="500" y="3257"/>
                    </a:lnTo>
                    <a:lnTo>
                      <a:pt x="210" y="4048"/>
                    </a:lnTo>
                    <a:lnTo>
                      <a:pt x="12" y="5188"/>
                    </a:lnTo>
                    <a:lnTo>
                      <a:pt x="0" y="5793"/>
                    </a:lnTo>
                    <a:lnTo>
                      <a:pt x="12" y="6409"/>
                    </a:lnTo>
                    <a:lnTo>
                      <a:pt x="210" y="7549"/>
                    </a:lnTo>
                    <a:lnTo>
                      <a:pt x="500" y="8328"/>
                    </a:lnTo>
                    <a:lnTo>
                      <a:pt x="745" y="8828"/>
                    </a:lnTo>
                    <a:lnTo>
                      <a:pt x="1035" y="9294"/>
                    </a:lnTo>
                    <a:lnTo>
                      <a:pt x="1373" y="9736"/>
                    </a:lnTo>
                    <a:lnTo>
                      <a:pt x="1571" y="9945"/>
                    </a:lnTo>
                    <a:lnTo>
                      <a:pt x="1768" y="10143"/>
                    </a:lnTo>
                    <a:lnTo>
                      <a:pt x="2187" y="10503"/>
                    </a:lnTo>
                    <a:lnTo>
                      <a:pt x="2641" y="10817"/>
                    </a:lnTo>
                    <a:lnTo>
                      <a:pt x="3106" y="11073"/>
                    </a:lnTo>
                    <a:lnTo>
                      <a:pt x="3618" y="11283"/>
                    </a:lnTo>
                    <a:lnTo>
                      <a:pt x="4141" y="11434"/>
                    </a:lnTo>
                    <a:lnTo>
                      <a:pt x="4978" y="11585"/>
                    </a:lnTo>
                    <a:lnTo>
                      <a:pt x="5583" y="11597"/>
                    </a:lnTo>
                    <a:lnTo>
                      <a:pt x="6037" y="11585"/>
                    </a:lnTo>
                    <a:lnTo>
                      <a:pt x="6874" y="11469"/>
                    </a:lnTo>
                    <a:lnTo>
                      <a:pt x="7642" y="11236"/>
                    </a:lnTo>
                    <a:lnTo>
                      <a:pt x="8340" y="10887"/>
                    </a:lnTo>
                    <a:lnTo>
                      <a:pt x="8654" y="10666"/>
                    </a:lnTo>
                    <a:lnTo>
                      <a:pt x="8956" y="10433"/>
                    </a:lnTo>
                    <a:lnTo>
                      <a:pt x="9491" y="9933"/>
                    </a:lnTo>
                    <a:lnTo>
                      <a:pt x="9933" y="9375"/>
                    </a:lnTo>
                    <a:lnTo>
                      <a:pt x="10294" y="8770"/>
                    </a:lnTo>
                    <a:lnTo>
                      <a:pt x="10445" y="8445"/>
                    </a:lnTo>
                    <a:lnTo>
                      <a:pt x="8619" y="7677"/>
                    </a:lnTo>
                    <a:lnTo>
                      <a:pt x="8514" y="7921"/>
                    </a:lnTo>
                    <a:lnTo>
                      <a:pt x="8247" y="8363"/>
                    </a:lnTo>
                    <a:lnTo>
                      <a:pt x="7944" y="8747"/>
                    </a:lnTo>
                    <a:lnTo>
                      <a:pt x="7595" y="9061"/>
                    </a:lnTo>
                    <a:lnTo>
                      <a:pt x="7200" y="9317"/>
                    </a:lnTo>
                    <a:lnTo>
                      <a:pt x="6758" y="9515"/>
                    </a:lnTo>
                    <a:lnTo>
                      <a:pt x="6281" y="9643"/>
                    </a:lnTo>
                    <a:lnTo>
                      <a:pt x="5746" y="9701"/>
                    </a:lnTo>
                    <a:lnTo>
                      <a:pt x="5467" y="9712"/>
                    </a:lnTo>
                    <a:lnTo>
                      <a:pt x="5130" y="9701"/>
                    </a:lnTo>
                    <a:lnTo>
                      <a:pt x="4490" y="9561"/>
                    </a:lnTo>
                    <a:lnTo>
                      <a:pt x="3897" y="9282"/>
                    </a:lnTo>
                    <a:lnTo>
                      <a:pt x="3338" y="8863"/>
                    </a:lnTo>
                    <a:lnTo>
                      <a:pt x="3083" y="8607"/>
                    </a:lnTo>
                    <a:lnTo>
                      <a:pt x="2838" y="8317"/>
                    </a:lnTo>
                    <a:lnTo>
                      <a:pt x="2454" y="7689"/>
                    </a:lnTo>
                    <a:lnTo>
                      <a:pt x="2187" y="6979"/>
                    </a:lnTo>
                    <a:lnTo>
                      <a:pt x="2059" y="6200"/>
                    </a:lnTo>
                    <a:lnTo>
                      <a:pt x="2047" y="5781"/>
                    </a:lnTo>
                    <a:lnTo>
                      <a:pt x="2059" y="5362"/>
                    </a:lnTo>
                    <a:lnTo>
                      <a:pt x="2187" y="4583"/>
                    </a:lnTo>
                    <a:lnTo>
                      <a:pt x="2454" y="3874"/>
                    </a:lnTo>
                    <a:lnTo>
                      <a:pt x="2838" y="3246"/>
                    </a:lnTo>
                    <a:lnTo>
                      <a:pt x="3083" y="2966"/>
                    </a:lnTo>
                    <a:lnTo>
                      <a:pt x="3338" y="2699"/>
                    </a:lnTo>
                    <a:lnTo>
                      <a:pt x="3897" y="2280"/>
                    </a:lnTo>
                    <a:lnTo>
                      <a:pt x="4490" y="2001"/>
                    </a:lnTo>
                    <a:lnTo>
                      <a:pt x="5130" y="1861"/>
                    </a:lnTo>
                    <a:lnTo>
                      <a:pt x="5734" y="1861"/>
                    </a:lnTo>
                    <a:lnTo>
                      <a:pt x="6246" y="1920"/>
                    </a:lnTo>
                    <a:lnTo>
                      <a:pt x="6711" y="2048"/>
                    </a:lnTo>
                    <a:lnTo>
                      <a:pt x="7130" y="2234"/>
                    </a:lnTo>
                    <a:lnTo>
                      <a:pt x="7514" y="2490"/>
                    </a:lnTo>
                    <a:lnTo>
                      <a:pt x="7851" y="2815"/>
                    </a:lnTo>
                    <a:lnTo>
                      <a:pt x="8142" y="3187"/>
                    </a:lnTo>
                    <a:lnTo>
                      <a:pt x="8398" y="3641"/>
                    </a:lnTo>
                    <a:lnTo>
                      <a:pt x="8503" y="3897"/>
                    </a:lnTo>
                    <a:lnTo>
                      <a:pt x="10364" y="3118"/>
                    </a:lnTo>
                    <a:lnTo>
                      <a:pt x="10224" y="2792"/>
                    </a:lnTo>
                    <a:lnTo>
                      <a:pt x="9863" y="2176"/>
                    </a:lnTo>
                    <a:lnTo>
                      <a:pt x="9421" y="1617"/>
                    </a:lnTo>
                    <a:lnTo>
                      <a:pt x="8898" y="1105"/>
                    </a:lnTo>
                    <a:lnTo>
                      <a:pt x="8607" y="884"/>
                    </a:lnTo>
                    <a:lnTo>
                      <a:pt x="8305" y="664"/>
                    </a:lnTo>
                    <a:lnTo>
                      <a:pt x="7619" y="338"/>
                    </a:lnTo>
                    <a:lnTo>
                      <a:pt x="6863" y="117"/>
                    </a:lnTo>
                    <a:lnTo>
                      <a:pt x="602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61"/>
              <p:cNvSpPr/>
              <p:nvPr/>
            </p:nvSpPr>
            <p:spPr>
              <a:xfrm>
                <a:off x="2707914" y="-574452"/>
                <a:ext cx="331000" cy="547079"/>
              </a:xfrm>
              <a:custGeom>
                <a:rect b="b" l="l" r="r" t="t"/>
                <a:pathLst>
                  <a:path extrusionOk="0" h="15900" w="9620">
                    <a:moveTo>
                      <a:pt x="0" y="0"/>
                    </a:moveTo>
                    <a:lnTo>
                      <a:pt x="0" y="15888"/>
                    </a:lnTo>
                    <a:lnTo>
                      <a:pt x="2036" y="15888"/>
                    </a:lnTo>
                    <a:lnTo>
                      <a:pt x="2036" y="9863"/>
                    </a:lnTo>
                    <a:lnTo>
                      <a:pt x="2036" y="9538"/>
                    </a:lnTo>
                    <a:lnTo>
                      <a:pt x="2140" y="8909"/>
                    </a:lnTo>
                    <a:lnTo>
                      <a:pt x="2338" y="8328"/>
                    </a:lnTo>
                    <a:lnTo>
                      <a:pt x="2640" y="7781"/>
                    </a:lnTo>
                    <a:lnTo>
                      <a:pt x="2827" y="7525"/>
                    </a:lnTo>
                    <a:lnTo>
                      <a:pt x="3036" y="7281"/>
                    </a:lnTo>
                    <a:lnTo>
                      <a:pt x="3501" y="6909"/>
                    </a:lnTo>
                    <a:lnTo>
                      <a:pt x="4013" y="6653"/>
                    </a:lnTo>
                    <a:lnTo>
                      <a:pt x="4583" y="6537"/>
                    </a:lnTo>
                    <a:lnTo>
                      <a:pt x="4897" y="6525"/>
                    </a:lnTo>
                    <a:lnTo>
                      <a:pt x="5223" y="6525"/>
                    </a:lnTo>
                    <a:lnTo>
                      <a:pt x="5816" y="6630"/>
                    </a:lnTo>
                    <a:lnTo>
                      <a:pt x="6316" y="6816"/>
                    </a:lnTo>
                    <a:lnTo>
                      <a:pt x="6735" y="7095"/>
                    </a:lnTo>
                    <a:lnTo>
                      <a:pt x="7072" y="7479"/>
                    </a:lnTo>
                    <a:lnTo>
                      <a:pt x="7328" y="7956"/>
                    </a:lnTo>
                    <a:lnTo>
                      <a:pt x="7491" y="8514"/>
                    </a:lnTo>
                    <a:lnTo>
                      <a:pt x="7584" y="9177"/>
                    </a:lnTo>
                    <a:lnTo>
                      <a:pt x="7584" y="9549"/>
                    </a:lnTo>
                    <a:lnTo>
                      <a:pt x="7584" y="15900"/>
                    </a:lnTo>
                    <a:lnTo>
                      <a:pt x="9619" y="15900"/>
                    </a:lnTo>
                    <a:lnTo>
                      <a:pt x="9619" y="9235"/>
                    </a:lnTo>
                    <a:lnTo>
                      <a:pt x="9607" y="8723"/>
                    </a:lnTo>
                    <a:lnTo>
                      <a:pt x="9479" y="7793"/>
                    </a:lnTo>
                    <a:lnTo>
                      <a:pt x="9212" y="6955"/>
                    </a:lnTo>
                    <a:lnTo>
                      <a:pt x="8817" y="6234"/>
                    </a:lnTo>
                    <a:lnTo>
                      <a:pt x="8561" y="5909"/>
                    </a:lnTo>
                    <a:lnTo>
                      <a:pt x="8281" y="5618"/>
                    </a:lnTo>
                    <a:lnTo>
                      <a:pt x="7630" y="5141"/>
                    </a:lnTo>
                    <a:lnTo>
                      <a:pt x="6863" y="4827"/>
                    </a:lnTo>
                    <a:lnTo>
                      <a:pt x="5979" y="4676"/>
                    </a:lnTo>
                    <a:lnTo>
                      <a:pt x="5478" y="4664"/>
                    </a:lnTo>
                    <a:lnTo>
                      <a:pt x="5211" y="4664"/>
                    </a:lnTo>
                    <a:lnTo>
                      <a:pt x="4688" y="4734"/>
                    </a:lnTo>
                    <a:lnTo>
                      <a:pt x="4176" y="4862"/>
                    </a:lnTo>
                    <a:lnTo>
                      <a:pt x="3687" y="5071"/>
                    </a:lnTo>
                    <a:lnTo>
                      <a:pt x="3443" y="5199"/>
                    </a:lnTo>
                    <a:lnTo>
                      <a:pt x="3210" y="5339"/>
                    </a:lnTo>
                    <a:lnTo>
                      <a:pt x="2792" y="5641"/>
                    </a:lnTo>
                    <a:lnTo>
                      <a:pt x="2443" y="5967"/>
                    </a:lnTo>
                    <a:lnTo>
                      <a:pt x="2164" y="6327"/>
                    </a:lnTo>
                    <a:lnTo>
                      <a:pt x="2047" y="6525"/>
                    </a:lnTo>
                    <a:lnTo>
                      <a:pt x="1954" y="6525"/>
                    </a:lnTo>
                    <a:lnTo>
                      <a:pt x="2047" y="5013"/>
                    </a:lnTo>
                    <a:lnTo>
                      <a:pt x="204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61"/>
              <p:cNvSpPr/>
              <p:nvPr/>
            </p:nvSpPr>
            <p:spPr>
              <a:xfrm>
                <a:off x="312211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83" y="733"/>
                    </a:lnTo>
                    <a:lnTo>
                      <a:pt x="2675" y="1059"/>
                    </a:lnTo>
                    <a:lnTo>
                      <a:pt x="2350" y="1431"/>
                    </a:lnTo>
                    <a:lnTo>
                      <a:pt x="2117" y="1838"/>
                    </a:lnTo>
                    <a:lnTo>
                      <a:pt x="2036" y="2059"/>
                    </a:lnTo>
                    <a:lnTo>
                      <a:pt x="1943" y="2059"/>
                    </a:lnTo>
                    <a:lnTo>
                      <a:pt x="1943" y="280"/>
                    </a:lnTo>
                    <a:lnTo>
                      <a:pt x="0" y="280"/>
                    </a:lnTo>
                    <a:lnTo>
                      <a:pt x="0" y="11155"/>
                    </a:lnTo>
                    <a:lnTo>
                      <a:pt x="2036" y="11155"/>
                    </a:lnTo>
                    <a:lnTo>
                      <a:pt x="2036" y="5176"/>
                    </a:lnTo>
                    <a:lnTo>
                      <a:pt x="2047" y="4827"/>
                    </a:lnTo>
                    <a:lnTo>
                      <a:pt x="2152" y="4188"/>
                    </a:lnTo>
                    <a:lnTo>
                      <a:pt x="2361" y="3618"/>
                    </a:lnTo>
                    <a:lnTo>
                      <a:pt x="2687" y="3106"/>
                    </a:lnTo>
                    <a:lnTo>
                      <a:pt x="2896" y="2885"/>
                    </a:lnTo>
                    <a:lnTo>
                      <a:pt x="3106" y="2676"/>
                    </a:lnTo>
                    <a:lnTo>
                      <a:pt x="3559" y="2350"/>
                    </a:lnTo>
                    <a:lnTo>
                      <a:pt x="4060" y="2129"/>
                    </a:lnTo>
                    <a:lnTo>
                      <a:pt x="4583" y="2024"/>
                    </a:lnTo>
                    <a:lnTo>
                      <a:pt x="4850" y="2013"/>
                    </a:lnTo>
                    <a:lnTo>
                      <a:pt x="5188" y="2013"/>
                    </a:lnTo>
                    <a:lnTo>
                      <a:pt x="5734" y="2094"/>
                    </a:lnTo>
                    <a:lnTo>
                      <a:pt x="5944" y="2176"/>
                    </a:lnTo>
                    <a:lnTo>
                      <a:pt x="6711" y="268"/>
                    </a:lnTo>
                    <a:lnTo>
                      <a:pt x="6397"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61"/>
              <p:cNvSpPr/>
              <p:nvPr/>
            </p:nvSpPr>
            <p:spPr>
              <a:xfrm>
                <a:off x="3355016" y="-413976"/>
                <a:ext cx="384229" cy="399024"/>
              </a:xfrm>
              <a:custGeom>
                <a:rect b="b" l="l" r="r" t="t"/>
                <a:pathLst>
                  <a:path extrusionOk="0" h="11597" w="11167">
                    <a:moveTo>
                      <a:pt x="5607" y="1873"/>
                    </a:moveTo>
                    <a:lnTo>
                      <a:pt x="5956" y="1884"/>
                    </a:lnTo>
                    <a:lnTo>
                      <a:pt x="6630" y="2024"/>
                    </a:lnTo>
                    <a:lnTo>
                      <a:pt x="7258" y="2291"/>
                    </a:lnTo>
                    <a:lnTo>
                      <a:pt x="7840" y="2687"/>
                    </a:lnTo>
                    <a:lnTo>
                      <a:pt x="8107" y="2943"/>
                    </a:lnTo>
                    <a:lnTo>
                      <a:pt x="8352" y="3222"/>
                    </a:lnTo>
                    <a:lnTo>
                      <a:pt x="8759" y="3850"/>
                    </a:lnTo>
                    <a:lnTo>
                      <a:pt x="9026" y="4559"/>
                    </a:lnTo>
                    <a:lnTo>
                      <a:pt x="9154" y="5362"/>
                    </a:lnTo>
                    <a:lnTo>
                      <a:pt x="9166" y="5804"/>
                    </a:lnTo>
                    <a:lnTo>
                      <a:pt x="9154" y="6234"/>
                    </a:lnTo>
                    <a:lnTo>
                      <a:pt x="9015" y="7037"/>
                    </a:lnTo>
                    <a:lnTo>
                      <a:pt x="8747" y="7746"/>
                    </a:lnTo>
                    <a:lnTo>
                      <a:pt x="8352" y="8374"/>
                    </a:lnTo>
                    <a:lnTo>
                      <a:pt x="8107" y="8654"/>
                    </a:lnTo>
                    <a:lnTo>
                      <a:pt x="7828" y="8909"/>
                    </a:lnTo>
                    <a:lnTo>
                      <a:pt x="7247" y="9305"/>
                    </a:lnTo>
                    <a:lnTo>
                      <a:pt x="6630" y="9572"/>
                    </a:lnTo>
                    <a:lnTo>
                      <a:pt x="5956" y="9712"/>
                    </a:lnTo>
                    <a:lnTo>
                      <a:pt x="5607" y="9724"/>
                    </a:lnTo>
                    <a:lnTo>
                      <a:pt x="5246" y="9712"/>
                    </a:lnTo>
                    <a:lnTo>
                      <a:pt x="4572" y="9572"/>
                    </a:lnTo>
                    <a:lnTo>
                      <a:pt x="3943" y="9305"/>
                    </a:lnTo>
                    <a:lnTo>
                      <a:pt x="3362" y="8909"/>
                    </a:lnTo>
                    <a:lnTo>
                      <a:pt x="3106" y="8654"/>
                    </a:lnTo>
                    <a:lnTo>
                      <a:pt x="2850" y="8363"/>
                    </a:lnTo>
                    <a:lnTo>
                      <a:pt x="2443" y="7746"/>
                    </a:lnTo>
                    <a:lnTo>
                      <a:pt x="2176" y="7025"/>
                    </a:lnTo>
                    <a:lnTo>
                      <a:pt x="2048" y="6234"/>
                    </a:lnTo>
                    <a:lnTo>
                      <a:pt x="2036" y="5804"/>
                    </a:lnTo>
                    <a:lnTo>
                      <a:pt x="2048" y="5362"/>
                    </a:lnTo>
                    <a:lnTo>
                      <a:pt x="2187" y="4559"/>
                    </a:lnTo>
                    <a:lnTo>
                      <a:pt x="2455" y="3850"/>
                    </a:lnTo>
                    <a:lnTo>
                      <a:pt x="2850" y="3222"/>
                    </a:lnTo>
                    <a:lnTo>
                      <a:pt x="3106" y="2943"/>
                    </a:lnTo>
                    <a:lnTo>
                      <a:pt x="3374" y="2687"/>
                    </a:lnTo>
                    <a:lnTo>
                      <a:pt x="3955" y="2291"/>
                    </a:lnTo>
                    <a:lnTo>
                      <a:pt x="4572" y="2024"/>
                    </a:lnTo>
                    <a:lnTo>
                      <a:pt x="5246" y="1884"/>
                    </a:lnTo>
                    <a:lnTo>
                      <a:pt x="5607" y="1873"/>
                    </a:lnTo>
                    <a:close/>
                    <a:moveTo>
                      <a:pt x="5583" y="0"/>
                    </a:moveTo>
                    <a:lnTo>
                      <a:pt x="4990" y="12"/>
                    </a:lnTo>
                    <a:lnTo>
                      <a:pt x="4141" y="151"/>
                    </a:lnTo>
                    <a:lnTo>
                      <a:pt x="3618" y="314"/>
                    </a:lnTo>
                    <a:lnTo>
                      <a:pt x="3118" y="524"/>
                    </a:lnTo>
                    <a:lnTo>
                      <a:pt x="2641" y="779"/>
                    </a:lnTo>
                    <a:lnTo>
                      <a:pt x="2187" y="1093"/>
                    </a:lnTo>
                    <a:lnTo>
                      <a:pt x="1768" y="1454"/>
                    </a:lnTo>
                    <a:lnTo>
                      <a:pt x="1571" y="1652"/>
                    </a:lnTo>
                    <a:lnTo>
                      <a:pt x="1199" y="2082"/>
                    </a:lnTo>
                    <a:lnTo>
                      <a:pt x="745" y="2768"/>
                    </a:lnTo>
                    <a:lnTo>
                      <a:pt x="501" y="3257"/>
                    </a:lnTo>
                    <a:lnTo>
                      <a:pt x="222" y="4036"/>
                    </a:lnTo>
                    <a:lnTo>
                      <a:pt x="24" y="5176"/>
                    </a:lnTo>
                    <a:lnTo>
                      <a:pt x="1" y="5804"/>
                    </a:lnTo>
                    <a:lnTo>
                      <a:pt x="24" y="6409"/>
                    </a:lnTo>
                    <a:lnTo>
                      <a:pt x="222" y="7549"/>
                    </a:lnTo>
                    <a:lnTo>
                      <a:pt x="501" y="8340"/>
                    </a:lnTo>
                    <a:lnTo>
                      <a:pt x="745" y="8828"/>
                    </a:lnTo>
                    <a:lnTo>
                      <a:pt x="1036" y="9293"/>
                    </a:lnTo>
                    <a:lnTo>
                      <a:pt x="1385" y="9735"/>
                    </a:lnTo>
                    <a:lnTo>
                      <a:pt x="1571" y="9945"/>
                    </a:lnTo>
                    <a:lnTo>
                      <a:pt x="1768" y="10142"/>
                    </a:lnTo>
                    <a:lnTo>
                      <a:pt x="2187" y="10503"/>
                    </a:lnTo>
                    <a:lnTo>
                      <a:pt x="2641" y="10817"/>
                    </a:lnTo>
                    <a:lnTo>
                      <a:pt x="3118" y="11073"/>
                    </a:lnTo>
                    <a:lnTo>
                      <a:pt x="3618" y="11282"/>
                    </a:lnTo>
                    <a:lnTo>
                      <a:pt x="4141" y="11445"/>
                    </a:lnTo>
                    <a:lnTo>
                      <a:pt x="4990" y="11585"/>
                    </a:lnTo>
                    <a:lnTo>
                      <a:pt x="5583" y="11596"/>
                    </a:lnTo>
                    <a:lnTo>
                      <a:pt x="6188" y="11585"/>
                    </a:lnTo>
                    <a:lnTo>
                      <a:pt x="7026" y="11445"/>
                    </a:lnTo>
                    <a:lnTo>
                      <a:pt x="7561" y="11282"/>
                    </a:lnTo>
                    <a:lnTo>
                      <a:pt x="8061" y="11073"/>
                    </a:lnTo>
                    <a:lnTo>
                      <a:pt x="8538" y="10817"/>
                    </a:lnTo>
                    <a:lnTo>
                      <a:pt x="8980" y="10503"/>
                    </a:lnTo>
                    <a:lnTo>
                      <a:pt x="9398" y="10142"/>
                    </a:lnTo>
                    <a:lnTo>
                      <a:pt x="9596" y="9945"/>
                    </a:lnTo>
                    <a:lnTo>
                      <a:pt x="9794" y="9735"/>
                    </a:lnTo>
                    <a:lnTo>
                      <a:pt x="10131" y="9293"/>
                    </a:lnTo>
                    <a:lnTo>
                      <a:pt x="10434" y="8828"/>
                    </a:lnTo>
                    <a:lnTo>
                      <a:pt x="10678" y="8340"/>
                    </a:lnTo>
                    <a:lnTo>
                      <a:pt x="10957" y="7549"/>
                    </a:lnTo>
                    <a:lnTo>
                      <a:pt x="11155" y="6409"/>
                    </a:lnTo>
                    <a:lnTo>
                      <a:pt x="11166" y="5804"/>
                    </a:lnTo>
                    <a:lnTo>
                      <a:pt x="11155" y="5188"/>
                    </a:lnTo>
                    <a:lnTo>
                      <a:pt x="10957" y="4048"/>
                    </a:lnTo>
                    <a:lnTo>
                      <a:pt x="10678" y="3257"/>
                    </a:lnTo>
                    <a:lnTo>
                      <a:pt x="10434" y="2768"/>
                    </a:lnTo>
                    <a:lnTo>
                      <a:pt x="10131" y="2303"/>
                    </a:lnTo>
                    <a:lnTo>
                      <a:pt x="9794" y="1861"/>
                    </a:lnTo>
                    <a:lnTo>
                      <a:pt x="9596" y="1652"/>
                    </a:lnTo>
                    <a:lnTo>
                      <a:pt x="9398" y="1454"/>
                    </a:lnTo>
                    <a:lnTo>
                      <a:pt x="8980" y="1093"/>
                    </a:lnTo>
                    <a:lnTo>
                      <a:pt x="8538" y="779"/>
                    </a:lnTo>
                    <a:lnTo>
                      <a:pt x="8061" y="524"/>
                    </a:lnTo>
                    <a:lnTo>
                      <a:pt x="7561" y="314"/>
                    </a:lnTo>
                    <a:lnTo>
                      <a:pt x="7026" y="151"/>
                    </a:lnTo>
                    <a:lnTo>
                      <a:pt x="6188" y="12"/>
                    </a:lnTo>
                    <a:lnTo>
                      <a:pt x="558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61"/>
              <p:cNvSpPr/>
              <p:nvPr/>
            </p:nvSpPr>
            <p:spPr>
              <a:xfrm>
                <a:off x="3796430" y="-413597"/>
                <a:ext cx="567896" cy="386637"/>
              </a:xfrm>
              <a:custGeom>
                <a:rect b="b" l="l" r="r" t="t"/>
                <a:pathLst>
                  <a:path extrusionOk="0" h="11237" w="16505">
                    <a:moveTo>
                      <a:pt x="5141" y="1"/>
                    </a:moveTo>
                    <a:lnTo>
                      <a:pt x="4653" y="71"/>
                    </a:lnTo>
                    <a:lnTo>
                      <a:pt x="4176" y="210"/>
                    </a:lnTo>
                    <a:lnTo>
                      <a:pt x="3699" y="408"/>
                    </a:lnTo>
                    <a:lnTo>
                      <a:pt x="3455" y="536"/>
                    </a:lnTo>
                    <a:lnTo>
                      <a:pt x="3222" y="675"/>
                    </a:lnTo>
                    <a:lnTo>
                      <a:pt x="2804" y="978"/>
                    </a:lnTo>
                    <a:lnTo>
                      <a:pt x="2443" y="1303"/>
                    </a:lnTo>
                    <a:lnTo>
                      <a:pt x="2152" y="1664"/>
                    </a:lnTo>
                    <a:lnTo>
                      <a:pt x="2036" y="1862"/>
                    </a:lnTo>
                    <a:lnTo>
                      <a:pt x="1943" y="1862"/>
                    </a:lnTo>
                    <a:lnTo>
                      <a:pt x="1943" y="350"/>
                    </a:lnTo>
                    <a:lnTo>
                      <a:pt x="1" y="350"/>
                    </a:lnTo>
                    <a:lnTo>
                      <a:pt x="1" y="11225"/>
                    </a:lnTo>
                    <a:lnTo>
                      <a:pt x="1" y="11236"/>
                    </a:lnTo>
                    <a:lnTo>
                      <a:pt x="2048" y="11236"/>
                    </a:lnTo>
                    <a:lnTo>
                      <a:pt x="2048" y="5223"/>
                    </a:lnTo>
                    <a:lnTo>
                      <a:pt x="2059" y="4897"/>
                    </a:lnTo>
                    <a:lnTo>
                      <a:pt x="2152" y="4281"/>
                    </a:lnTo>
                    <a:lnTo>
                      <a:pt x="2350" y="3699"/>
                    </a:lnTo>
                    <a:lnTo>
                      <a:pt x="2641" y="3153"/>
                    </a:lnTo>
                    <a:lnTo>
                      <a:pt x="2838" y="2897"/>
                    </a:lnTo>
                    <a:lnTo>
                      <a:pt x="3036" y="2653"/>
                    </a:lnTo>
                    <a:lnTo>
                      <a:pt x="3478" y="2269"/>
                    </a:lnTo>
                    <a:lnTo>
                      <a:pt x="3978" y="2013"/>
                    </a:lnTo>
                    <a:lnTo>
                      <a:pt x="4525" y="1885"/>
                    </a:lnTo>
                    <a:lnTo>
                      <a:pt x="4827" y="1873"/>
                    </a:lnTo>
                    <a:lnTo>
                      <a:pt x="5118" y="1885"/>
                    </a:lnTo>
                    <a:lnTo>
                      <a:pt x="5653" y="1966"/>
                    </a:lnTo>
                    <a:lnTo>
                      <a:pt x="6107" y="2141"/>
                    </a:lnTo>
                    <a:lnTo>
                      <a:pt x="6491" y="2397"/>
                    </a:lnTo>
                    <a:lnTo>
                      <a:pt x="6642" y="2560"/>
                    </a:lnTo>
                    <a:lnTo>
                      <a:pt x="6781" y="2734"/>
                    </a:lnTo>
                    <a:lnTo>
                      <a:pt x="7002" y="3199"/>
                    </a:lnTo>
                    <a:lnTo>
                      <a:pt x="7154" y="3781"/>
                    </a:lnTo>
                    <a:lnTo>
                      <a:pt x="7235" y="4490"/>
                    </a:lnTo>
                    <a:lnTo>
                      <a:pt x="7235" y="4886"/>
                    </a:lnTo>
                    <a:lnTo>
                      <a:pt x="7235" y="11236"/>
                    </a:lnTo>
                    <a:lnTo>
                      <a:pt x="9270" y="11236"/>
                    </a:lnTo>
                    <a:lnTo>
                      <a:pt x="9270" y="5223"/>
                    </a:lnTo>
                    <a:lnTo>
                      <a:pt x="9282" y="4897"/>
                    </a:lnTo>
                    <a:lnTo>
                      <a:pt x="9375" y="4281"/>
                    </a:lnTo>
                    <a:lnTo>
                      <a:pt x="9573" y="3699"/>
                    </a:lnTo>
                    <a:lnTo>
                      <a:pt x="9875" y="3153"/>
                    </a:lnTo>
                    <a:lnTo>
                      <a:pt x="10061" y="2897"/>
                    </a:lnTo>
                    <a:lnTo>
                      <a:pt x="10259" y="2653"/>
                    </a:lnTo>
                    <a:lnTo>
                      <a:pt x="10701" y="2269"/>
                    </a:lnTo>
                    <a:lnTo>
                      <a:pt x="11201" y="2013"/>
                    </a:lnTo>
                    <a:lnTo>
                      <a:pt x="11759" y="1885"/>
                    </a:lnTo>
                    <a:lnTo>
                      <a:pt x="12050" y="1873"/>
                    </a:lnTo>
                    <a:lnTo>
                      <a:pt x="12353" y="1885"/>
                    </a:lnTo>
                    <a:lnTo>
                      <a:pt x="12888" y="1966"/>
                    </a:lnTo>
                    <a:lnTo>
                      <a:pt x="13341" y="2141"/>
                    </a:lnTo>
                    <a:lnTo>
                      <a:pt x="13713" y="2397"/>
                    </a:lnTo>
                    <a:lnTo>
                      <a:pt x="13865" y="2560"/>
                    </a:lnTo>
                    <a:lnTo>
                      <a:pt x="14004" y="2734"/>
                    </a:lnTo>
                    <a:lnTo>
                      <a:pt x="14237" y="3199"/>
                    </a:lnTo>
                    <a:lnTo>
                      <a:pt x="14376" y="3781"/>
                    </a:lnTo>
                    <a:lnTo>
                      <a:pt x="14458" y="4490"/>
                    </a:lnTo>
                    <a:lnTo>
                      <a:pt x="14469" y="4886"/>
                    </a:lnTo>
                    <a:lnTo>
                      <a:pt x="14469" y="11236"/>
                    </a:lnTo>
                    <a:lnTo>
                      <a:pt x="16505" y="11236"/>
                    </a:lnTo>
                    <a:lnTo>
                      <a:pt x="16505" y="4583"/>
                    </a:lnTo>
                    <a:lnTo>
                      <a:pt x="16493" y="4060"/>
                    </a:lnTo>
                    <a:lnTo>
                      <a:pt x="16365" y="3118"/>
                    </a:lnTo>
                    <a:lnTo>
                      <a:pt x="16121" y="2280"/>
                    </a:lnTo>
                    <a:lnTo>
                      <a:pt x="15760" y="1548"/>
                    </a:lnTo>
                    <a:lnTo>
                      <a:pt x="15528" y="1234"/>
                    </a:lnTo>
                    <a:lnTo>
                      <a:pt x="15272" y="943"/>
                    </a:lnTo>
                    <a:lnTo>
                      <a:pt x="14667" y="478"/>
                    </a:lnTo>
                    <a:lnTo>
                      <a:pt x="13934" y="164"/>
                    </a:lnTo>
                    <a:lnTo>
                      <a:pt x="13097" y="12"/>
                    </a:lnTo>
                    <a:lnTo>
                      <a:pt x="12620" y="1"/>
                    </a:lnTo>
                    <a:lnTo>
                      <a:pt x="12318" y="1"/>
                    </a:lnTo>
                    <a:lnTo>
                      <a:pt x="11736" y="71"/>
                    </a:lnTo>
                    <a:lnTo>
                      <a:pt x="11190" y="199"/>
                    </a:lnTo>
                    <a:lnTo>
                      <a:pt x="10678" y="396"/>
                    </a:lnTo>
                    <a:lnTo>
                      <a:pt x="10201" y="664"/>
                    </a:lnTo>
                    <a:lnTo>
                      <a:pt x="9759" y="989"/>
                    </a:lnTo>
                    <a:lnTo>
                      <a:pt x="9363" y="1385"/>
                    </a:lnTo>
                    <a:lnTo>
                      <a:pt x="8991" y="1838"/>
                    </a:lnTo>
                    <a:lnTo>
                      <a:pt x="8828" y="2094"/>
                    </a:lnTo>
                    <a:lnTo>
                      <a:pt x="8700" y="1838"/>
                    </a:lnTo>
                    <a:lnTo>
                      <a:pt x="8421" y="1385"/>
                    </a:lnTo>
                    <a:lnTo>
                      <a:pt x="8096" y="989"/>
                    </a:lnTo>
                    <a:lnTo>
                      <a:pt x="7712" y="664"/>
                    </a:lnTo>
                    <a:lnTo>
                      <a:pt x="7282" y="396"/>
                    </a:lnTo>
                    <a:lnTo>
                      <a:pt x="6805" y="199"/>
                    </a:lnTo>
                    <a:lnTo>
                      <a:pt x="6270" y="71"/>
                    </a:lnTo>
                    <a:lnTo>
                      <a:pt x="56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61"/>
              <p:cNvSpPr/>
              <p:nvPr/>
            </p:nvSpPr>
            <p:spPr>
              <a:xfrm>
                <a:off x="4425536" y="-414801"/>
                <a:ext cx="366199" cy="399437"/>
              </a:xfrm>
              <a:custGeom>
                <a:rect b="b" l="l" r="r" t="t"/>
                <a:pathLst>
                  <a:path extrusionOk="0" h="11609" w="10643">
                    <a:moveTo>
                      <a:pt x="5676" y="1885"/>
                    </a:moveTo>
                    <a:lnTo>
                      <a:pt x="6351" y="1990"/>
                    </a:lnTo>
                    <a:lnTo>
                      <a:pt x="6944" y="2211"/>
                    </a:lnTo>
                    <a:lnTo>
                      <a:pt x="7433" y="2525"/>
                    </a:lnTo>
                    <a:lnTo>
                      <a:pt x="7642" y="2723"/>
                    </a:lnTo>
                    <a:lnTo>
                      <a:pt x="7828" y="2944"/>
                    </a:lnTo>
                    <a:lnTo>
                      <a:pt x="8130" y="3374"/>
                    </a:lnTo>
                    <a:lnTo>
                      <a:pt x="8340" y="3816"/>
                    </a:lnTo>
                    <a:lnTo>
                      <a:pt x="8468" y="4269"/>
                    </a:lnTo>
                    <a:lnTo>
                      <a:pt x="8491" y="4502"/>
                    </a:lnTo>
                    <a:lnTo>
                      <a:pt x="2187" y="4502"/>
                    </a:lnTo>
                    <a:lnTo>
                      <a:pt x="2268" y="4200"/>
                    </a:lnTo>
                    <a:lnTo>
                      <a:pt x="2489" y="3665"/>
                    </a:lnTo>
                    <a:lnTo>
                      <a:pt x="2780" y="3199"/>
                    </a:lnTo>
                    <a:lnTo>
                      <a:pt x="3129" y="2781"/>
                    </a:lnTo>
                    <a:lnTo>
                      <a:pt x="3339" y="2595"/>
                    </a:lnTo>
                    <a:lnTo>
                      <a:pt x="3548" y="2420"/>
                    </a:lnTo>
                    <a:lnTo>
                      <a:pt x="3990" y="2153"/>
                    </a:lnTo>
                    <a:lnTo>
                      <a:pt x="4490" y="1978"/>
                    </a:lnTo>
                    <a:lnTo>
                      <a:pt x="5013" y="1885"/>
                    </a:lnTo>
                    <a:close/>
                    <a:moveTo>
                      <a:pt x="5327" y="1"/>
                    </a:moveTo>
                    <a:lnTo>
                      <a:pt x="5037" y="13"/>
                    </a:lnTo>
                    <a:lnTo>
                      <a:pt x="4490" y="71"/>
                    </a:lnTo>
                    <a:lnTo>
                      <a:pt x="3955" y="175"/>
                    </a:lnTo>
                    <a:lnTo>
                      <a:pt x="3455" y="338"/>
                    </a:lnTo>
                    <a:lnTo>
                      <a:pt x="2978" y="548"/>
                    </a:lnTo>
                    <a:lnTo>
                      <a:pt x="2524" y="815"/>
                    </a:lnTo>
                    <a:lnTo>
                      <a:pt x="2094" y="1141"/>
                    </a:lnTo>
                    <a:lnTo>
                      <a:pt x="1687" y="1513"/>
                    </a:lnTo>
                    <a:lnTo>
                      <a:pt x="1501" y="1722"/>
                    </a:lnTo>
                    <a:lnTo>
                      <a:pt x="1140" y="2153"/>
                    </a:lnTo>
                    <a:lnTo>
                      <a:pt x="582" y="3095"/>
                    </a:lnTo>
                    <a:lnTo>
                      <a:pt x="210" y="4118"/>
                    </a:lnTo>
                    <a:lnTo>
                      <a:pt x="24" y="5223"/>
                    </a:lnTo>
                    <a:lnTo>
                      <a:pt x="0" y="5805"/>
                    </a:lnTo>
                    <a:lnTo>
                      <a:pt x="24" y="6433"/>
                    </a:lnTo>
                    <a:lnTo>
                      <a:pt x="210" y="7584"/>
                    </a:lnTo>
                    <a:lnTo>
                      <a:pt x="489" y="8364"/>
                    </a:lnTo>
                    <a:lnTo>
                      <a:pt x="733" y="8864"/>
                    </a:lnTo>
                    <a:lnTo>
                      <a:pt x="1012" y="9317"/>
                    </a:lnTo>
                    <a:lnTo>
                      <a:pt x="1350" y="9759"/>
                    </a:lnTo>
                    <a:lnTo>
                      <a:pt x="1547" y="9969"/>
                    </a:lnTo>
                    <a:lnTo>
                      <a:pt x="1745" y="10166"/>
                    </a:lnTo>
                    <a:lnTo>
                      <a:pt x="2152" y="10527"/>
                    </a:lnTo>
                    <a:lnTo>
                      <a:pt x="2606" y="10829"/>
                    </a:lnTo>
                    <a:lnTo>
                      <a:pt x="3071" y="11085"/>
                    </a:lnTo>
                    <a:lnTo>
                      <a:pt x="3571" y="11295"/>
                    </a:lnTo>
                    <a:lnTo>
                      <a:pt x="4106" y="11446"/>
                    </a:lnTo>
                    <a:lnTo>
                      <a:pt x="4955" y="11597"/>
                    </a:lnTo>
                    <a:lnTo>
                      <a:pt x="5560" y="11609"/>
                    </a:lnTo>
                    <a:lnTo>
                      <a:pt x="5990" y="11597"/>
                    </a:lnTo>
                    <a:lnTo>
                      <a:pt x="6805" y="11492"/>
                    </a:lnTo>
                    <a:lnTo>
                      <a:pt x="7561" y="11271"/>
                    </a:lnTo>
                    <a:lnTo>
                      <a:pt x="8235" y="10957"/>
                    </a:lnTo>
                    <a:lnTo>
                      <a:pt x="8538" y="10748"/>
                    </a:lnTo>
                    <a:lnTo>
                      <a:pt x="8840" y="10539"/>
                    </a:lnTo>
                    <a:lnTo>
                      <a:pt x="9363" y="10050"/>
                    </a:lnTo>
                    <a:lnTo>
                      <a:pt x="9805" y="9527"/>
                    </a:lnTo>
                    <a:lnTo>
                      <a:pt x="10154" y="8945"/>
                    </a:lnTo>
                    <a:lnTo>
                      <a:pt x="10294" y="8631"/>
                    </a:lnTo>
                    <a:lnTo>
                      <a:pt x="8479" y="7875"/>
                    </a:lnTo>
                    <a:lnTo>
                      <a:pt x="8375" y="8096"/>
                    </a:lnTo>
                    <a:lnTo>
                      <a:pt x="8142" y="8503"/>
                    </a:lnTo>
                    <a:lnTo>
                      <a:pt x="7851" y="8852"/>
                    </a:lnTo>
                    <a:lnTo>
                      <a:pt x="7526" y="9143"/>
                    </a:lnTo>
                    <a:lnTo>
                      <a:pt x="7153" y="9375"/>
                    </a:lnTo>
                    <a:lnTo>
                      <a:pt x="6735" y="9550"/>
                    </a:lnTo>
                    <a:lnTo>
                      <a:pt x="6281"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59" y="6572"/>
                    </a:lnTo>
                    <a:lnTo>
                      <a:pt x="2024" y="6165"/>
                    </a:lnTo>
                    <a:lnTo>
                      <a:pt x="10619" y="6165"/>
                    </a:lnTo>
                    <a:lnTo>
                      <a:pt x="10643" y="5793"/>
                    </a:lnTo>
                    <a:lnTo>
                      <a:pt x="10631" y="5142"/>
                    </a:lnTo>
                    <a:lnTo>
                      <a:pt x="10445" y="3955"/>
                    </a:lnTo>
                    <a:lnTo>
                      <a:pt x="10189" y="3153"/>
                    </a:lnTo>
                    <a:lnTo>
                      <a:pt x="9968" y="2664"/>
                    </a:lnTo>
                    <a:lnTo>
                      <a:pt x="9689" y="2199"/>
                    </a:lnTo>
                    <a:lnTo>
                      <a:pt x="9375" y="1780"/>
                    </a:lnTo>
                    <a:lnTo>
                      <a:pt x="9189" y="1571"/>
                    </a:lnTo>
                    <a:lnTo>
                      <a:pt x="9014" y="1385"/>
                    </a:lnTo>
                    <a:lnTo>
                      <a:pt x="8619" y="1036"/>
                    </a:lnTo>
                    <a:lnTo>
                      <a:pt x="8200" y="745"/>
                    </a:lnTo>
                    <a:lnTo>
                      <a:pt x="7747"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61"/>
              <p:cNvSpPr/>
              <p:nvPr/>
            </p:nvSpPr>
            <p:spPr>
              <a:xfrm>
                <a:off x="5002998" y="-414801"/>
                <a:ext cx="366233" cy="399437"/>
              </a:xfrm>
              <a:custGeom>
                <a:rect b="b" l="l" r="r" t="t"/>
                <a:pathLst>
                  <a:path extrusionOk="0" h="11609" w="10644">
                    <a:moveTo>
                      <a:pt x="5665" y="1885"/>
                    </a:moveTo>
                    <a:lnTo>
                      <a:pt x="6351" y="1990"/>
                    </a:lnTo>
                    <a:lnTo>
                      <a:pt x="6933" y="2211"/>
                    </a:lnTo>
                    <a:lnTo>
                      <a:pt x="7421" y="2525"/>
                    </a:lnTo>
                    <a:lnTo>
                      <a:pt x="7631" y="2723"/>
                    </a:lnTo>
                    <a:lnTo>
                      <a:pt x="7817" y="2944"/>
                    </a:lnTo>
                    <a:lnTo>
                      <a:pt x="8119" y="3374"/>
                    </a:lnTo>
                    <a:lnTo>
                      <a:pt x="8340" y="3816"/>
                    </a:lnTo>
                    <a:lnTo>
                      <a:pt x="8468" y="4269"/>
                    </a:lnTo>
                    <a:lnTo>
                      <a:pt x="8492" y="4502"/>
                    </a:lnTo>
                    <a:lnTo>
                      <a:pt x="2176" y="4502"/>
                    </a:lnTo>
                    <a:lnTo>
                      <a:pt x="2269" y="4200"/>
                    </a:lnTo>
                    <a:lnTo>
                      <a:pt x="2490" y="3665"/>
                    </a:lnTo>
                    <a:lnTo>
                      <a:pt x="2781" y="3199"/>
                    </a:lnTo>
                    <a:lnTo>
                      <a:pt x="3130" y="2781"/>
                    </a:lnTo>
                    <a:lnTo>
                      <a:pt x="3327" y="2595"/>
                    </a:lnTo>
                    <a:lnTo>
                      <a:pt x="3537" y="2420"/>
                    </a:lnTo>
                    <a:lnTo>
                      <a:pt x="3990" y="2153"/>
                    </a:lnTo>
                    <a:lnTo>
                      <a:pt x="4479" y="1978"/>
                    </a:lnTo>
                    <a:lnTo>
                      <a:pt x="5014" y="1885"/>
                    </a:lnTo>
                    <a:close/>
                    <a:moveTo>
                      <a:pt x="5316" y="1"/>
                    </a:moveTo>
                    <a:lnTo>
                      <a:pt x="5037" y="13"/>
                    </a:lnTo>
                    <a:lnTo>
                      <a:pt x="4479" y="71"/>
                    </a:lnTo>
                    <a:lnTo>
                      <a:pt x="3955" y="175"/>
                    </a:lnTo>
                    <a:lnTo>
                      <a:pt x="3444" y="338"/>
                    </a:lnTo>
                    <a:lnTo>
                      <a:pt x="2967" y="548"/>
                    </a:lnTo>
                    <a:lnTo>
                      <a:pt x="2513" y="815"/>
                    </a:lnTo>
                    <a:lnTo>
                      <a:pt x="2083" y="1141"/>
                    </a:lnTo>
                    <a:lnTo>
                      <a:pt x="1687" y="1513"/>
                    </a:lnTo>
                    <a:lnTo>
                      <a:pt x="1501" y="1722"/>
                    </a:lnTo>
                    <a:lnTo>
                      <a:pt x="1141" y="2153"/>
                    </a:lnTo>
                    <a:lnTo>
                      <a:pt x="571" y="3095"/>
                    </a:lnTo>
                    <a:lnTo>
                      <a:pt x="199" y="4118"/>
                    </a:lnTo>
                    <a:lnTo>
                      <a:pt x="13" y="5223"/>
                    </a:lnTo>
                    <a:lnTo>
                      <a:pt x="1" y="5805"/>
                    </a:lnTo>
                    <a:lnTo>
                      <a:pt x="13" y="6433"/>
                    </a:lnTo>
                    <a:lnTo>
                      <a:pt x="210" y="7584"/>
                    </a:lnTo>
                    <a:lnTo>
                      <a:pt x="478" y="8364"/>
                    </a:lnTo>
                    <a:lnTo>
                      <a:pt x="722" y="8864"/>
                    </a:lnTo>
                    <a:lnTo>
                      <a:pt x="1013" y="9317"/>
                    </a:lnTo>
                    <a:lnTo>
                      <a:pt x="1350" y="9759"/>
                    </a:lnTo>
                    <a:lnTo>
                      <a:pt x="1536" y="9969"/>
                    </a:lnTo>
                    <a:lnTo>
                      <a:pt x="1734" y="10166"/>
                    </a:lnTo>
                    <a:lnTo>
                      <a:pt x="2153" y="10527"/>
                    </a:lnTo>
                    <a:lnTo>
                      <a:pt x="2595" y="10829"/>
                    </a:lnTo>
                    <a:lnTo>
                      <a:pt x="3072" y="11085"/>
                    </a:lnTo>
                    <a:lnTo>
                      <a:pt x="3572" y="11295"/>
                    </a:lnTo>
                    <a:lnTo>
                      <a:pt x="4095" y="11446"/>
                    </a:lnTo>
                    <a:lnTo>
                      <a:pt x="4944" y="11597"/>
                    </a:lnTo>
                    <a:lnTo>
                      <a:pt x="5549" y="11609"/>
                    </a:lnTo>
                    <a:lnTo>
                      <a:pt x="5991" y="11597"/>
                    </a:lnTo>
                    <a:lnTo>
                      <a:pt x="6817" y="11492"/>
                    </a:lnTo>
                    <a:lnTo>
                      <a:pt x="7549" y="11271"/>
                    </a:lnTo>
                    <a:lnTo>
                      <a:pt x="8224" y="10957"/>
                    </a:lnTo>
                    <a:lnTo>
                      <a:pt x="8538" y="10748"/>
                    </a:lnTo>
                    <a:lnTo>
                      <a:pt x="8829" y="10539"/>
                    </a:lnTo>
                    <a:lnTo>
                      <a:pt x="9364" y="10050"/>
                    </a:lnTo>
                    <a:lnTo>
                      <a:pt x="9794" y="9527"/>
                    </a:lnTo>
                    <a:lnTo>
                      <a:pt x="10155" y="8945"/>
                    </a:lnTo>
                    <a:lnTo>
                      <a:pt x="10294" y="8631"/>
                    </a:lnTo>
                    <a:lnTo>
                      <a:pt x="8468" y="7875"/>
                    </a:lnTo>
                    <a:lnTo>
                      <a:pt x="8375" y="8096"/>
                    </a:lnTo>
                    <a:lnTo>
                      <a:pt x="8131" y="8503"/>
                    </a:lnTo>
                    <a:lnTo>
                      <a:pt x="7852" y="8852"/>
                    </a:lnTo>
                    <a:lnTo>
                      <a:pt x="7526" y="9143"/>
                    </a:lnTo>
                    <a:lnTo>
                      <a:pt x="7154" y="9375"/>
                    </a:lnTo>
                    <a:lnTo>
                      <a:pt x="6735" y="9550"/>
                    </a:lnTo>
                    <a:lnTo>
                      <a:pt x="6270" y="9666"/>
                    </a:lnTo>
                    <a:lnTo>
                      <a:pt x="5770" y="9724"/>
                    </a:lnTo>
                    <a:lnTo>
                      <a:pt x="5491" y="9736"/>
                    </a:lnTo>
                    <a:lnTo>
                      <a:pt x="5153" y="9724"/>
                    </a:lnTo>
                    <a:lnTo>
                      <a:pt x="4525" y="9608"/>
                    </a:lnTo>
                    <a:lnTo>
                      <a:pt x="3932" y="9364"/>
                    </a:lnTo>
                    <a:lnTo>
                      <a:pt x="3374" y="9003"/>
                    </a:lnTo>
                    <a:lnTo>
                      <a:pt x="3118" y="8771"/>
                    </a:lnTo>
                    <a:lnTo>
                      <a:pt x="2874" y="8526"/>
                    </a:lnTo>
                    <a:lnTo>
                      <a:pt x="2490" y="7956"/>
                    </a:lnTo>
                    <a:lnTo>
                      <a:pt x="2211" y="7305"/>
                    </a:lnTo>
                    <a:lnTo>
                      <a:pt x="2048" y="6572"/>
                    </a:lnTo>
                    <a:lnTo>
                      <a:pt x="2025" y="6165"/>
                    </a:lnTo>
                    <a:lnTo>
                      <a:pt x="10608" y="6165"/>
                    </a:lnTo>
                    <a:lnTo>
                      <a:pt x="10643" y="5793"/>
                    </a:lnTo>
                    <a:lnTo>
                      <a:pt x="10620" y="5142"/>
                    </a:lnTo>
                    <a:lnTo>
                      <a:pt x="10446" y="3955"/>
                    </a:lnTo>
                    <a:lnTo>
                      <a:pt x="10190" y="3153"/>
                    </a:lnTo>
                    <a:lnTo>
                      <a:pt x="9957" y="2664"/>
                    </a:lnTo>
                    <a:lnTo>
                      <a:pt x="9690" y="2199"/>
                    </a:lnTo>
                    <a:lnTo>
                      <a:pt x="9364" y="1780"/>
                    </a:lnTo>
                    <a:lnTo>
                      <a:pt x="9189" y="1571"/>
                    </a:lnTo>
                    <a:lnTo>
                      <a:pt x="9003" y="1385"/>
                    </a:lnTo>
                    <a:lnTo>
                      <a:pt x="8608" y="1036"/>
                    </a:lnTo>
                    <a:lnTo>
                      <a:pt x="8189" y="745"/>
                    </a:lnTo>
                    <a:lnTo>
                      <a:pt x="7736" y="501"/>
                    </a:lnTo>
                    <a:lnTo>
                      <a:pt x="7259"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61"/>
              <p:cNvSpPr/>
              <p:nvPr/>
            </p:nvSpPr>
            <p:spPr>
              <a:xfrm>
                <a:off x="5433607" y="-413976"/>
                <a:ext cx="331000" cy="386603"/>
              </a:xfrm>
              <a:custGeom>
                <a:rect b="b" l="l" r="r" t="t"/>
                <a:pathLst>
                  <a:path extrusionOk="0" h="11236" w="9620">
                    <a:moveTo>
                      <a:pt x="5212" y="0"/>
                    </a:moveTo>
                    <a:lnTo>
                      <a:pt x="4688" y="70"/>
                    </a:lnTo>
                    <a:lnTo>
                      <a:pt x="4188" y="198"/>
                    </a:lnTo>
                    <a:lnTo>
                      <a:pt x="3688" y="407"/>
                    </a:lnTo>
                    <a:lnTo>
                      <a:pt x="3444" y="535"/>
                    </a:lnTo>
                    <a:lnTo>
                      <a:pt x="3211" y="675"/>
                    </a:lnTo>
                    <a:lnTo>
                      <a:pt x="2792" y="977"/>
                    </a:lnTo>
                    <a:lnTo>
                      <a:pt x="2443" y="1303"/>
                    </a:lnTo>
                    <a:lnTo>
                      <a:pt x="2164" y="1663"/>
                    </a:lnTo>
                    <a:lnTo>
                      <a:pt x="2048" y="1861"/>
                    </a:lnTo>
                    <a:lnTo>
                      <a:pt x="1966" y="1861"/>
                    </a:lnTo>
                    <a:lnTo>
                      <a:pt x="1966" y="349"/>
                    </a:lnTo>
                    <a:lnTo>
                      <a:pt x="1" y="349"/>
                    </a:lnTo>
                    <a:lnTo>
                      <a:pt x="1" y="11224"/>
                    </a:lnTo>
                    <a:lnTo>
                      <a:pt x="2036" y="11224"/>
                    </a:lnTo>
                    <a:lnTo>
                      <a:pt x="2036" y="5199"/>
                    </a:lnTo>
                    <a:lnTo>
                      <a:pt x="2048" y="4874"/>
                    </a:lnTo>
                    <a:lnTo>
                      <a:pt x="2141" y="4245"/>
                    </a:lnTo>
                    <a:lnTo>
                      <a:pt x="2339" y="3664"/>
                    </a:lnTo>
                    <a:lnTo>
                      <a:pt x="2641" y="3117"/>
                    </a:lnTo>
                    <a:lnTo>
                      <a:pt x="2839" y="2861"/>
                    </a:lnTo>
                    <a:lnTo>
                      <a:pt x="3037" y="2617"/>
                    </a:lnTo>
                    <a:lnTo>
                      <a:pt x="3502" y="2245"/>
                    </a:lnTo>
                    <a:lnTo>
                      <a:pt x="4014" y="1989"/>
                    </a:lnTo>
                    <a:lnTo>
                      <a:pt x="4583" y="1873"/>
                    </a:lnTo>
                    <a:lnTo>
                      <a:pt x="4898" y="1861"/>
                    </a:lnTo>
                    <a:lnTo>
                      <a:pt x="5223" y="1861"/>
                    </a:lnTo>
                    <a:lnTo>
                      <a:pt x="5816" y="1966"/>
                    </a:lnTo>
                    <a:lnTo>
                      <a:pt x="6316" y="2152"/>
                    </a:lnTo>
                    <a:lnTo>
                      <a:pt x="6735" y="2431"/>
                    </a:lnTo>
                    <a:lnTo>
                      <a:pt x="7072" y="2815"/>
                    </a:lnTo>
                    <a:lnTo>
                      <a:pt x="7328" y="3292"/>
                    </a:lnTo>
                    <a:lnTo>
                      <a:pt x="7503" y="3850"/>
                    </a:lnTo>
                    <a:lnTo>
                      <a:pt x="7584" y="4513"/>
                    </a:lnTo>
                    <a:lnTo>
                      <a:pt x="7584" y="4885"/>
                    </a:lnTo>
                    <a:lnTo>
                      <a:pt x="7584" y="11236"/>
                    </a:lnTo>
                    <a:lnTo>
                      <a:pt x="9620" y="11236"/>
                    </a:lnTo>
                    <a:lnTo>
                      <a:pt x="9620" y="4571"/>
                    </a:lnTo>
                    <a:lnTo>
                      <a:pt x="9620" y="4059"/>
                    </a:lnTo>
                    <a:lnTo>
                      <a:pt x="9480" y="3129"/>
                    </a:lnTo>
                    <a:lnTo>
                      <a:pt x="9224" y="2291"/>
                    </a:lnTo>
                    <a:lnTo>
                      <a:pt x="8817" y="1570"/>
                    </a:lnTo>
                    <a:lnTo>
                      <a:pt x="8561" y="1245"/>
                    </a:lnTo>
                    <a:lnTo>
                      <a:pt x="8282" y="954"/>
                    </a:lnTo>
                    <a:lnTo>
                      <a:pt x="7642" y="477"/>
                    </a:lnTo>
                    <a:lnTo>
                      <a:pt x="6863" y="163"/>
                    </a:lnTo>
                    <a:lnTo>
                      <a:pt x="5979" y="12"/>
                    </a:lnTo>
                    <a:lnTo>
                      <a:pt x="547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61"/>
              <p:cNvSpPr/>
              <p:nvPr/>
            </p:nvSpPr>
            <p:spPr>
              <a:xfrm>
                <a:off x="5804589" y="-516028"/>
                <a:ext cx="242951" cy="494677"/>
              </a:xfrm>
              <a:custGeom>
                <a:rect b="b" l="l" r="r" t="t"/>
                <a:pathLst>
                  <a:path extrusionOk="0" h="14377" w="7061">
                    <a:moveTo>
                      <a:pt x="1908" y="0"/>
                    </a:moveTo>
                    <a:lnTo>
                      <a:pt x="1908" y="3327"/>
                    </a:lnTo>
                    <a:lnTo>
                      <a:pt x="1" y="3327"/>
                    </a:lnTo>
                    <a:lnTo>
                      <a:pt x="1" y="5188"/>
                    </a:lnTo>
                    <a:lnTo>
                      <a:pt x="1908" y="5188"/>
                    </a:lnTo>
                    <a:lnTo>
                      <a:pt x="1908" y="10887"/>
                    </a:lnTo>
                    <a:lnTo>
                      <a:pt x="1920" y="11294"/>
                    </a:lnTo>
                    <a:lnTo>
                      <a:pt x="2036" y="12027"/>
                    </a:lnTo>
                    <a:lnTo>
                      <a:pt x="2257" y="12678"/>
                    </a:lnTo>
                    <a:lnTo>
                      <a:pt x="2594" y="13225"/>
                    </a:lnTo>
                    <a:lnTo>
                      <a:pt x="2815" y="13457"/>
                    </a:lnTo>
                    <a:lnTo>
                      <a:pt x="3048" y="13678"/>
                    </a:lnTo>
                    <a:lnTo>
                      <a:pt x="3595" y="14027"/>
                    </a:lnTo>
                    <a:lnTo>
                      <a:pt x="4246" y="14248"/>
                    </a:lnTo>
                    <a:lnTo>
                      <a:pt x="5002" y="14364"/>
                    </a:lnTo>
                    <a:lnTo>
                      <a:pt x="5409" y="14376"/>
                    </a:lnTo>
                    <a:lnTo>
                      <a:pt x="5886" y="14364"/>
                    </a:lnTo>
                    <a:lnTo>
                      <a:pt x="6712" y="14225"/>
                    </a:lnTo>
                    <a:lnTo>
                      <a:pt x="7061" y="14097"/>
                    </a:lnTo>
                    <a:lnTo>
                      <a:pt x="6340" y="12341"/>
                    </a:lnTo>
                    <a:lnTo>
                      <a:pt x="6154" y="12422"/>
                    </a:lnTo>
                    <a:lnTo>
                      <a:pt x="5677" y="12504"/>
                    </a:lnTo>
                    <a:lnTo>
                      <a:pt x="5409" y="12515"/>
                    </a:lnTo>
                    <a:lnTo>
                      <a:pt x="5235" y="12515"/>
                    </a:lnTo>
                    <a:lnTo>
                      <a:pt x="4921" y="12457"/>
                    </a:lnTo>
                    <a:lnTo>
                      <a:pt x="4642" y="12341"/>
                    </a:lnTo>
                    <a:lnTo>
                      <a:pt x="4409" y="12178"/>
                    </a:lnTo>
                    <a:lnTo>
                      <a:pt x="4223" y="11957"/>
                    </a:lnTo>
                    <a:lnTo>
                      <a:pt x="4083" y="11678"/>
                    </a:lnTo>
                    <a:lnTo>
                      <a:pt x="3967" y="11166"/>
                    </a:lnTo>
                    <a:lnTo>
                      <a:pt x="3944" y="10747"/>
                    </a:lnTo>
                    <a:lnTo>
                      <a:pt x="3944" y="5188"/>
                    </a:lnTo>
                    <a:lnTo>
                      <a:pt x="6607" y="5188"/>
                    </a:lnTo>
                    <a:lnTo>
                      <a:pt x="6607" y="3327"/>
                    </a:lnTo>
                    <a:lnTo>
                      <a:pt x="3944" y="3327"/>
                    </a:lnTo>
                    <a:lnTo>
                      <a:pt x="394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61"/>
              <p:cNvSpPr/>
              <p:nvPr/>
            </p:nvSpPr>
            <p:spPr>
              <a:xfrm>
                <a:off x="6073931" y="-414801"/>
                <a:ext cx="366199" cy="399437"/>
              </a:xfrm>
              <a:custGeom>
                <a:rect b="b" l="l" r="r" t="t"/>
                <a:pathLst>
                  <a:path extrusionOk="0" h="11609" w="10643">
                    <a:moveTo>
                      <a:pt x="5676" y="1885"/>
                    </a:moveTo>
                    <a:lnTo>
                      <a:pt x="6351" y="1990"/>
                    </a:lnTo>
                    <a:lnTo>
                      <a:pt x="6944" y="2211"/>
                    </a:lnTo>
                    <a:lnTo>
                      <a:pt x="7433" y="2525"/>
                    </a:lnTo>
                    <a:lnTo>
                      <a:pt x="7630" y="2723"/>
                    </a:lnTo>
                    <a:lnTo>
                      <a:pt x="7828" y="2944"/>
                    </a:lnTo>
                    <a:lnTo>
                      <a:pt x="8130" y="3374"/>
                    </a:lnTo>
                    <a:lnTo>
                      <a:pt x="8340" y="3816"/>
                    </a:lnTo>
                    <a:lnTo>
                      <a:pt x="8468" y="4269"/>
                    </a:lnTo>
                    <a:lnTo>
                      <a:pt x="8491" y="4502"/>
                    </a:lnTo>
                    <a:lnTo>
                      <a:pt x="2175" y="4502"/>
                    </a:lnTo>
                    <a:lnTo>
                      <a:pt x="2268" y="4200"/>
                    </a:lnTo>
                    <a:lnTo>
                      <a:pt x="2489" y="3665"/>
                    </a:lnTo>
                    <a:lnTo>
                      <a:pt x="2780" y="3199"/>
                    </a:lnTo>
                    <a:lnTo>
                      <a:pt x="3129" y="2781"/>
                    </a:lnTo>
                    <a:lnTo>
                      <a:pt x="3327" y="2595"/>
                    </a:lnTo>
                    <a:lnTo>
                      <a:pt x="3536" y="2420"/>
                    </a:lnTo>
                    <a:lnTo>
                      <a:pt x="3990" y="2153"/>
                    </a:lnTo>
                    <a:lnTo>
                      <a:pt x="4478" y="1978"/>
                    </a:lnTo>
                    <a:lnTo>
                      <a:pt x="5013" y="1885"/>
                    </a:lnTo>
                    <a:close/>
                    <a:moveTo>
                      <a:pt x="5327" y="1"/>
                    </a:moveTo>
                    <a:lnTo>
                      <a:pt x="5037" y="13"/>
                    </a:lnTo>
                    <a:lnTo>
                      <a:pt x="4478" y="71"/>
                    </a:lnTo>
                    <a:lnTo>
                      <a:pt x="3955" y="175"/>
                    </a:lnTo>
                    <a:lnTo>
                      <a:pt x="3455" y="338"/>
                    </a:lnTo>
                    <a:lnTo>
                      <a:pt x="2966" y="548"/>
                    </a:lnTo>
                    <a:lnTo>
                      <a:pt x="2513" y="815"/>
                    </a:lnTo>
                    <a:lnTo>
                      <a:pt x="2094" y="1141"/>
                    </a:lnTo>
                    <a:lnTo>
                      <a:pt x="1687" y="1513"/>
                    </a:lnTo>
                    <a:lnTo>
                      <a:pt x="1501" y="1722"/>
                    </a:lnTo>
                    <a:lnTo>
                      <a:pt x="1140" y="2153"/>
                    </a:lnTo>
                    <a:lnTo>
                      <a:pt x="570" y="3095"/>
                    </a:lnTo>
                    <a:lnTo>
                      <a:pt x="198" y="4118"/>
                    </a:lnTo>
                    <a:lnTo>
                      <a:pt x="12" y="5223"/>
                    </a:lnTo>
                    <a:lnTo>
                      <a:pt x="0" y="5805"/>
                    </a:lnTo>
                    <a:lnTo>
                      <a:pt x="12" y="6433"/>
                    </a:lnTo>
                    <a:lnTo>
                      <a:pt x="210" y="7584"/>
                    </a:lnTo>
                    <a:lnTo>
                      <a:pt x="489" y="8364"/>
                    </a:lnTo>
                    <a:lnTo>
                      <a:pt x="722" y="8864"/>
                    </a:lnTo>
                    <a:lnTo>
                      <a:pt x="1012" y="9317"/>
                    </a:lnTo>
                    <a:lnTo>
                      <a:pt x="1350" y="9759"/>
                    </a:lnTo>
                    <a:lnTo>
                      <a:pt x="1547" y="9969"/>
                    </a:lnTo>
                    <a:lnTo>
                      <a:pt x="1733" y="10166"/>
                    </a:lnTo>
                    <a:lnTo>
                      <a:pt x="2152" y="10527"/>
                    </a:lnTo>
                    <a:lnTo>
                      <a:pt x="2594" y="10829"/>
                    </a:lnTo>
                    <a:lnTo>
                      <a:pt x="3071" y="11085"/>
                    </a:lnTo>
                    <a:lnTo>
                      <a:pt x="3571" y="11295"/>
                    </a:lnTo>
                    <a:lnTo>
                      <a:pt x="4106" y="11446"/>
                    </a:lnTo>
                    <a:lnTo>
                      <a:pt x="4944" y="11597"/>
                    </a:lnTo>
                    <a:lnTo>
                      <a:pt x="5560" y="11609"/>
                    </a:lnTo>
                    <a:lnTo>
                      <a:pt x="5990" y="11597"/>
                    </a:lnTo>
                    <a:lnTo>
                      <a:pt x="6805" y="11492"/>
                    </a:lnTo>
                    <a:lnTo>
                      <a:pt x="7549" y="11271"/>
                    </a:lnTo>
                    <a:lnTo>
                      <a:pt x="8224" y="10957"/>
                    </a:lnTo>
                    <a:lnTo>
                      <a:pt x="8538" y="10748"/>
                    </a:lnTo>
                    <a:lnTo>
                      <a:pt x="8828" y="10539"/>
                    </a:lnTo>
                    <a:lnTo>
                      <a:pt x="9363" y="10050"/>
                    </a:lnTo>
                    <a:lnTo>
                      <a:pt x="9805" y="9527"/>
                    </a:lnTo>
                    <a:lnTo>
                      <a:pt x="10154" y="8945"/>
                    </a:lnTo>
                    <a:lnTo>
                      <a:pt x="10294" y="8631"/>
                    </a:lnTo>
                    <a:lnTo>
                      <a:pt x="8479" y="7875"/>
                    </a:lnTo>
                    <a:lnTo>
                      <a:pt x="8375" y="8096"/>
                    </a:lnTo>
                    <a:lnTo>
                      <a:pt x="8130" y="8503"/>
                    </a:lnTo>
                    <a:lnTo>
                      <a:pt x="7851" y="8852"/>
                    </a:lnTo>
                    <a:lnTo>
                      <a:pt x="7526" y="9143"/>
                    </a:lnTo>
                    <a:lnTo>
                      <a:pt x="7153" y="9375"/>
                    </a:lnTo>
                    <a:lnTo>
                      <a:pt x="6735" y="9550"/>
                    </a:lnTo>
                    <a:lnTo>
                      <a:pt x="6270"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47" y="6572"/>
                    </a:lnTo>
                    <a:lnTo>
                      <a:pt x="2024" y="6165"/>
                    </a:lnTo>
                    <a:lnTo>
                      <a:pt x="10620" y="6165"/>
                    </a:lnTo>
                    <a:lnTo>
                      <a:pt x="10643" y="5793"/>
                    </a:lnTo>
                    <a:lnTo>
                      <a:pt x="10631" y="5142"/>
                    </a:lnTo>
                    <a:lnTo>
                      <a:pt x="10445" y="3955"/>
                    </a:lnTo>
                    <a:lnTo>
                      <a:pt x="10189" y="3153"/>
                    </a:lnTo>
                    <a:lnTo>
                      <a:pt x="9957" y="2664"/>
                    </a:lnTo>
                    <a:lnTo>
                      <a:pt x="9689" y="2199"/>
                    </a:lnTo>
                    <a:lnTo>
                      <a:pt x="9363" y="1780"/>
                    </a:lnTo>
                    <a:lnTo>
                      <a:pt x="9189" y="1571"/>
                    </a:lnTo>
                    <a:lnTo>
                      <a:pt x="9003" y="1385"/>
                    </a:lnTo>
                    <a:lnTo>
                      <a:pt x="8619" y="1036"/>
                    </a:lnTo>
                    <a:lnTo>
                      <a:pt x="8189" y="745"/>
                    </a:lnTo>
                    <a:lnTo>
                      <a:pt x="7735"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61"/>
              <p:cNvSpPr/>
              <p:nvPr/>
            </p:nvSpPr>
            <p:spPr>
              <a:xfrm>
                <a:off x="650533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61"/>
              <p:cNvSpPr/>
              <p:nvPr/>
            </p:nvSpPr>
            <p:spPr>
              <a:xfrm>
                <a:off x="6779457" y="-414388"/>
                <a:ext cx="375042" cy="551483"/>
              </a:xfrm>
              <a:custGeom>
                <a:rect b="b" l="l" r="r" t="t"/>
                <a:pathLst>
                  <a:path extrusionOk="0" h="16028" w="10900">
                    <a:moveTo>
                      <a:pt x="5409" y="1885"/>
                    </a:moveTo>
                    <a:lnTo>
                      <a:pt x="5758" y="1896"/>
                    </a:lnTo>
                    <a:lnTo>
                      <a:pt x="6410" y="2036"/>
                    </a:lnTo>
                    <a:lnTo>
                      <a:pt x="7026" y="2303"/>
                    </a:lnTo>
                    <a:lnTo>
                      <a:pt x="7584" y="2699"/>
                    </a:lnTo>
                    <a:lnTo>
                      <a:pt x="7852" y="2955"/>
                    </a:lnTo>
                    <a:lnTo>
                      <a:pt x="8096" y="3234"/>
                    </a:lnTo>
                    <a:lnTo>
                      <a:pt x="8468" y="3862"/>
                    </a:lnTo>
                    <a:lnTo>
                      <a:pt x="8724" y="4571"/>
                    </a:lnTo>
                    <a:lnTo>
                      <a:pt x="8852" y="5374"/>
                    </a:lnTo>
                    <a:lnTo>
                      <a:pt x="8864" y="5816"/>
                    </a:lnTo>
                    <a:lnTo>
                      <a:pt x="8852" y="6246"/>
                    </a:lnTo>
                    <a:lnTo>
                      <a:pt x="8724" y="7049"/>
                    </a:lnTo>
                    <a:lnTo>
                      <a:pt x="8468" y="7758"/>
                    </a:lnTo>
                    <a:lnTo>
                      <a:pt x="8096" y="8386"/>
                    </a:lnTo>
                    <a:lnTo>
                      <a:pt x="7852" y="8666"/>
                    </a:lnTo>
                    <a:lnTo>
                      <a:pt x="7584" y="8921"/>
                    </a:lnTo>
                    <a:lnTo>
                      <a:pt x="7026" y="9317"/>
                    </a:lnTo>
                    <a:lnTo>
                      <a:pt x="6410" y="9584"/>
                    </a:lnTo>
                    <a:lnTo>
                      <a:pt x="5758" y="9724"/>
                    </a:lnTo>
                    <a:lnTo>
                      <a:pt x="5409" y="9736"/>
                    </a:lnTo>
                    <a:lnTo>
                      <a:pt x="5049" y="9724"/>
                    </a:lnTo>
                    <a:lnTo>
                      <a:pt x="4386" y="9584"/>
                    </a:lnTo>
                    <a:lnTo>
                      <a:pt x="3769" y="9317"/>
                    </a:lnTo>
                    <a:lnTo>
                      <a:pt x="3211" y="8921"/>
                    </a:lnTo>
                    <a:lnTo>
                      <a:pt x="2943" y="8677"/>
                    </a:lnTo>
                    <a:lnTo>
                      <a:pt x="2711" y="8398"/>
                    </a:lnTo>
                    <a:lnTo>
                      <a:pt x="2327" y="7770"/>
                    </a:lnTo>
                    <a:lnTo>
                      <a:pt x="2083" y="7060"/>
                    </a:lnTo>
                    <a:lnTo>
                      <a:pt x="1955" y="6246"/>
                    </a:lnTo>
                    <a:lnTo>
                      <a:pt x="1943" y="5816"/>
                    </a:lnTo>
                    <a:lnTo>
                      <a:pt x="1955" y="5374"/>
                    </a:lnTo>
                    <a:lnTo>
                      <a:pt x="2083" y="4560"/>
                    </a:lnTo>
                    <a:lnTo>
                      <a:pt x="2327" y="3850"/>
                    </a:lnTo>
                    <a:lnTo>
                      <a:pt x="2711" y="3222"/>
                    </a:lnTo>
                    <a:lnTo>
                      <a:pt x="2943" y="2943"/>
                    </a:lnTo>
                    <a:lnTo>
                      <a:pt x="3211" y="2687"/>
                    </a:lnTo>
                    <a:lnTo>
                      <a:pt x="3769" y="2292"/>
                    </a:lnTo>
                    <a:lnTo>
                      <a:pt x="4386" y="2024"/>
                    </a:lnTo>
                    <a:lnTo>
                      <a:pt x="5049" y="1896"/>
                    </a:lnTo>
                    <a:lnTo>
                      <a:pt x="5409" y="1885"/>
                    </a:lnTo>
                    <a:close/>
                    <a:moveTo>
                      <a:pt x="5433" y="1"/>
                    </a:moveTo>
                    <a:lnTo>
                      <a:pt x="4839" y="70"/>
                    </a:lnTo>
                    <a:lnTo>
                      <a:pt x="4281" y="210"/>
                    </a:lnTo>
                    <a:lnTo>
                      <a:pt x="3758" y="408"/>
                    </a:lnTo>
                    <a:lnTo>
                      <a:pt x="3513" y="536"/>
                    </a:lnTo>
                    <a:lnTo>
                      <a:pt x="3269" y="675"/>
                    </a:lnTo>
                    <a:lnTo>
                      <a:pt x="2827" y="978"/>
                    </a:lnTo>
                    <a:lnTo>
                      <a:pt x="2467" y="1303"/>
                    </a:lnTo>
                    <a:lnTo>
                      <a:pt x="2153" y="1675"/>
                    </a:lnTo>
                    <a:lnTo>
                      <a:pt x="2036" y="1873"/>
                    </a:lnTo>
                    <a:lnTo>
                      <a:pt x="1943" y="1873"/>
                    </a:lnTo>
                    <a:lnTo>
                      <a:pt x="1943" y="361"/>
                    </a:lnTo>
                    <a:lnTo>
                      <a:pt x="1" y="361"/>
                    </a:lnTo>
                    <a:lnTo>
                      <a:pt x="1" y="16028"/>
                    </a:lnTo>
                    <a:lnTo>
                      <a:pt x="2036" y="16028"/>
                    </a:lnTo>
                    <a:lnTo>
                      <a:pt x="2036" y="11236"/>
                    </a:lnTo>
                    <a:lnTo>
                      <a:pt x="1943" y="9724"/>
                    </a:lnTo>
                    <a:lnTo>
                      <a:pt x="2036" y="9724"/>
                    </a:lnTo>
                    <a:lnTo>
                      <a:pt x="2164" y="9922"/>
                    </a:lnTo>
                    <a:lnTo>
                      <a:pt x="2467" y="10294"/>
                    </a:lnTo>
                    <a:lnTo>
                      <a:pt x="2839" y="10631"/>
                    </a:lnTo>
                    <a:lnTo>
                      <a:pt x="3269" y="10922"/>
                    </a:lnTo>
                    <a:lnTo>
                      <a:pt x="3513" y="11062"/>
                    </a:lnTo>
                    <a:lnTo>
                      <a:pt x="3758" y="11189"/>
                    </a:lnTo>
                    <a:lnTo>
                      <a:pt x="4281" y="11387"/>
                    </a:lnTo>
                    <a:lnTo>
                      <a:pt x="4839" y="11527"/>
                    </a:lnTo>
                    <a:lnTo>
                      <a:pt x="5433" y="11597"/>
                    </a:lnTo>
                    <a:lnTo>
                      <a:pt x="5735" y="11597"/>
                    </a:lnTo>
                    <a:lnTo>
                      <a:pt x="6258" y="11585"/>
                    </a:lnTo>
                    <a:lnTo>
                      <a:pt x="7003" y="11434"/>
                    </a:lnTo>
                    <a:lnTo>
                      <a:pt x="7480" y="11283"/>
                    </a:lnTo>
                    <a:lnTo>
                      <a:pt x="7933" y="11073"/>
                    </a:lnTo>
                    <a:lnTo>
                      <a:pt x="8364" y="10806"/>
                    </a:lnTo>
                    <a:lnTo>
                      <a:pt x="8980" y="10329"/>
                    </a:lnTo>
                    <a:lnTo>
                      <a:pt x="9375" y="9922"/>
                    </a:lnTo>
                    <a:lnTo>
                      <a:pt x="9736" y="9503"/>
                    </a:lnTo>
                    <a:lnTo>
                      <a:pt x="10306" y="8573"/>
                    </a:lnTo>
                    <a:lnTo>
                      <a:pt x="10690" y="7537"/>
                    </a:lnTo>
                    <a:lnTo>
                      <a:pt x="10887" y="6409"/>
                    </a:lnTo>
                    <a:lnTo>
                      <a:pt x="10899" y="5793"/>
                    </a:lnTo>
                    <a:lnTo>
                      <a:pt x="10887" y="5188"/>
                    </a:lnTo>
                    <a:lnTo>
                      <a:pt x="10690" y="4060"/>
                    </a:lnTo>
                    <a:lnTo>
                      <a:pt x="10306" y="3025"/>
                    </a:lnTo>
                    <a:lnTo>
                      <a:pt x="9736" y="2094"/>
                    </a:lnTo>
                    <a:lnTo>
                      <a:pt x="9375" y="1664"/>
                    </a:lnTo>
                    <a:lnTo>
                      <a:pt x="8980" y="1268"/>
                    </a:lnTo>
                    <a:lnTo>
                      <a:pt x="8364" y="780"/>
                    </a:lnTo>
                    <a:lnTo>
                      <a:pt x="7933" y="524"/>
                    </a:lnTo>
                    <a:lnTo>
                      <a:pt x="7480" y="315"/>
                    </a:lnTo>
                    <a:lnTo>
                      <a:pt x="7003" y="152"/>
                    </a:lnTo>
                    <a:lnTo>
                      <a:pt x="6258" y="12"/>
                    </a:lnTo>
                    <a:lnTo>
                      <a:pt x="57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61"/>
              <p:cNvSpPr/>
              <p:nvPr/>
            </p:nvSpPr>
            <p:spPr>
              <a:xfrm>
                <a:off x="7215675"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61"/>
              <p:cNvSpPr/>
              <p:nvPr/>
            </p:nvSpPr>
            <p:spPr>
              <a:xfrm>
                <a:off x="7484226" y="-580061"/>
                <a:ext cx="98853" cy="552688"/>
              </a:xfrm>
              <a:custGeom>
                <a:rect b="b" l="l" r="r" t="t"/>
                <a:pathLst>
                  <a:path extrusionOk="0" h="16063" w="2873">
                    <a:moveTo>
                      <a:pt x="1291" y="0"/>
                    </a:moveTo>
                    <a:lnTo>
                      <a:pt x="1012" y="59"/>
                    </a:lnTo>
                    <a:lnTo>
                      <a:pt x="756" y="163"/>
                    </a:lnTo>
                    <a:lnTo>
                      <a:pt x="523" y="314"/>
                    </a:lnTo>
                    <a:lnTo>
                      <a:pt x="419" y="419"/>
                    </a:lnTo>
                    <a:lnTo>
                      <a:pt x="314" y="524"/>
                    </a:lnTo>
                    <a:lnTo>
                      <a:pt x="163" y="756"/>
                    </a:lnTo>
                    <a:lnTo>
                      <a:pt x="58" y="1012"/>
                    </a:lnTo>
                    <a:lnTo>
                      <a:pt x="0" y="1291"/>
                    </a:lnTo>
                    <a:lnTo>
                      <a:pt x="0" y="1443"/>
                    </a:lnTo>
                    <a:lnTo>
                      <a:pt x="0" y="1582"/>
                    </a:lnTo>
                    <a:lnTo>
                      <a:pt x="58" y="1861"/>
                    </a:lnTo>
                    <a:lnTo>
                      <a:pt x="163" y="2117"/>
                    </a:lnTo>
                    <a:lnTo>
                      <a:pt x="314" y="2350"/>
                    </a:lnTo>
                    <a:lnTo>
                      <a:pt x="419" y="2454"/>
                    </a:lnTo>
                    <a:lnTo>
                      <a:pt x="523" y="2559"/>
                    </a:lnTo>
                    <a:lnTo>
                      <a:pt x="756" y="2710"/>
                    </a:lnTo>
                    <a:lnTo>
                      <a:pt x="1012" y="2815"/>
                    </a:lnTo>
                    <a:lnTo>
                      <a:pt x="1291" y="2873"/>
                    </a:lnTo>
                    <a:lnTo>
                      <a:pt x="1582" y="2873"/>
                    </a:lnTo>
                    <a:lnTo>
                      <a:pt x="1861" y="2815"/>
                    </a:lnTo>
                    <a:lnTo>
                      <a:pt x="2117" y="2710"/>
                    </a:lnTo>
                    <a:lnTo>
                      <a:pt x="2349" y="2559"/>
                    </a:lnTo>
                    <a:lnTo>
                      <a:pt x="2454" y="2454"/>
                    </a:lnTo>
                    <a:lnTo>
                      <a:pt x="2559" y="2350"/>
                    </a:lnTo>
                    <a:lnTo>
                      <a:pt x="2722" y="2106"/>
                    </a:lnTo>
                    <a:lnTo>
                      <a:pt x="2826" y="1850"/>
                    </a:lnTo>
                    <a:lnTo>
                      <a:pt x="2873" y="1582"/>
                    </a:lnTo>
                    <a:lnTo>
                      <a:pt x="2873" y="1443"/>
                    </a:lnTo>
                    <a:lnTo>
                      <a:pt x="2873" y="1291"/>
                    </a:lnTo>
                    <a:lnTo>
                      <a:pt x="2815" y="1012"/>
                    </a:lnTo>
                    <a:lnTo>
                      <a:pt x="2710" y="756"/>
                    </a:lnTo>
                    <a:lnTo>
                      <a:pt x="2559" y="524"/>
                    </a:lnTo>
                    <a:lnTo>
                      <a:pt x="2454" y="419"/>
                    </a:lnTo>
                    <a:lnTo>
                      <a:pt x="2349" y="314"/>
                    </a:lnTo>
                    <a:lnTo>
                      <a:pt x="2117" y="163"/>
                    </a:lnTo>
                    <a:lnTo>
                      <a:pt x="1861" y="59"/>
                    </a:lnTo>
                    <a:lnTo>
                      <a:pt x="1582" y="0"/>
                    </a:lnTo>
                    <a:close/>
                    <a:moveTo>
                      <a:pt x="419" y="5188"/>
                    </a:moveTo>
                    <a:lnTo>
                      <a:pt x="419" y="16063"/>
                    </a:lnTo>
                    <a:lnTo>
                      <a:pt x="2454" y="16063"/>
                    </a:lnTo>
                    <a:lnTo>
                      <a:pt x="2454" y="51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61"/>
              <p:cNvSpPr/>
              <p:nvPr/>
            </p:nvSpPr>
            <p:spPr>
              <a:xfrm>
                <a:off x="7635894" y="-413976"/>
                <a:ext cx="310562" cy="398611"/>
              </a:xfrm>
              <a:custGeom>
                <a:rect b="b" l="l" r="r" t="t"/>
                <a:pathLst>
                  <a:path extrusionOk="0" h="11585" w="9026">
                    <a:moveTo>
                      <a:pt x="4664" y="0"/>
                    </a:moveTo>
                    <a:lnTo>
                      <a:pt x="4234" y="12"/>
                    </a:lnTo>
                    <a:lnTo>
                      <a:pt x="3420" y="116"/>
                    </a:lnTo>
                    <a:lnTo>
                      <a:pt x="2664" y="349"/>
                    </a:lnTo>
                    <a:lnTo>
                      <a:pt x="1966" y="686"/>
                    </a:lnTo>
                    <a:lnTo>
                      <a:pt x="1640" y="896"/>
                    </a:lnTo>
                    <a:lnTo>
                      <a:pt x="1326" y="1128"/>
                    </a:lnTo>
                    <a:lnTo>
                      <a:pt x="849" y="1640"/>
                    </a:lnTo>
                    <a:lnTo>
                      <a:pt x="535" y="2233"/>
                    </a:lnTo>
                    <a:lnTo>
                      <a:pt x="372" y="2885"/>
                    </a:lnTo>
                    <a:lnTo>
                      <a:pt x="361" y="3245"/>
                    </a:lnTo>
                    <a:lnTo>
                      <a:pt x="372" y="3548"/>
                    </a:lnTo>
                    <a:lnTo>
                      <a:pt x="477" y="4118"/>
                    </a:lnTo>
                    <a:lnTo>
                      <a:pt x="710" y="4618"/>
                    </a:lnTo>
                    <a:lnTo>
                      <a:pt x="1059" y="5060"/>
                    </a:lnTo>
                    <a:lnTo>
                      <a:pt x="1291" y="5246"/>
                    </a:lnTo>
                    <a:lnTo>
                      <a:pt x="1524" y="5432"/>
                    </a:lnTo>
                    <a:lnTo>
                      <a:pt x="2001" y="5734"/>
                    </a:lnTo>
                    <a:lnTo>
                      <a:pt x="2501" y="5990"/>
                    </a:lnTo>
                    <a:lnTo>
                      <a:pt x="3001" y="6176"/>
                    </a:lnTo>
                    <a:lnTo>
                      <a:pt x="3268" y="6246"/>
                    </a:lnTo>
                    <a:lnTo>
                      <a:pt x="5455" y="6793"/>
                    </a:lnTo>
                    <a:lnTo>
                      <a:pt x="5816" y="6886"/>
                    </a:lnTo>
                    <a:lnTo>
                      <a:pt x="6374" y="7165"/>
                    </a:lnTo>
                    <a:lnTo>
                      <a:pt x="6746" y="7514"/>
                    </a:lnTo>
                    <a:lnTo>
                      <a:pt x="6932" y="7967"/>
                    </a:lnTo>
                    <a:lnTo>
                      <a:pt x="6944" y="8223"/>
                    </a:lnTo>
                    <a:lnTo>
                      <a:pt x="6932" y="8398"/>
                    </a:lnTo>
                    <a:lnTo>
                      <a:pt x="6862" y="8700"/>
                    </a:lnTo>
                    <a:lnTo>
                      <a:pt x="6711" y="8979"/>
                    </a:lnTo>
                    <a:lnTo>
                      <a:pt x="6479" y="9223"/>
                    </a:lnTo>
                    <a:lnTo>
                      <a:pt x="6327" y="9328"/>
                    </a:lnTo>
                    <a:lnTo>
                      <a:pt x="6176" y="9433"/>
                    </a:lnTo>
                    <a:lnTo>
                      <a:pt x="5827" y="9584"/>
                    </a:lnTo>
                    <a:lnTo>
                      <a:pt x="5432" y="9689"/>
                    </a:lnTo>
                    <a:lnTo>
                      <a:pt x="5001" y="9747"/>
                    </a:lnTo>
                    <a:lnTo>
                      <a:pt x="4757" y="9758"/>
                    </a:lnTo>
                    <a:lnTo>
                      <a:pt x="4501" y="9747"/>
                    </a:lnTo>
                    <a:lnTo>
                      <a:pt x="4024" y="9689"/>
                    </a:lnTo>
                    <a:lnTo>
                      <a:pt x="3571" y="9561"/>
                    </a:lnTo>
                    <a:lnTo>
                      <a:pt x="3164" y="9375"/>
                    </a:lnTo>
                    <a:lnTo>
                      <a:pt x="2803" y="9119"/>
                    </a:lnTo>
                    <a:lnTo>
                      <a:pt x="2466" y="8793"/>
                    </a:lnTo>
                    <a:lnTo>
                      <a:pt x="2175" y="8421"/>
                    </a:lnTo>
                    <a:lnTo>
                      <a:pt x="1919" y="7967"/>
                    </a:lnTo>
                    <a:lnTo>
                      <a:pt x="1815" y="7723"/>
                    </a:lnTo>
                    <a:lnTo>
                      <a:pt x="0" y="8479"/>
                    </a:lnTo>
                    <a:lnTo>
                      <a:pt x="140" y="8805"/>
                    </a:lnTo>
                    <a:lnTo>
                      <a:pt x="500" y="9410"/>
                    </a:lnTo>
                    <a:lnTo>
                      <a:pt x="942" y="9968"/>
                    </a:lnTo>
                    <a:lnTo>
                      <a:pt x="1454" y="10468"/>
                    </a:lnTo>
                    <a:lnTo>
                      <a:pt x="1745" y="10701"/>
                    </a:lnTo>
                    <a:lnTo>
                      <a:pt x="2047" y="10910"/>
                    </a:lnTo>
                    <a:lnTo>
                      <a:pt x="2722" y="11247"/>
                    </a:lnTo>
                    <a:lnTo>
                      <a:pt x="3478" y="11468"/>
                    </a:lnTo>
                    <a:lnTo>
                      <a:pt x="4304" y="11573"/>
                    </a:lnTo>
                    <a:lnTo>
                      <a:pt x="4746" y="11585"/>
                    </a:lnTo>
                    <a:lnTo>
                      <a:pt x="5211" y="11573"/>
                    </a:lnTo>
                    <a:lnTo>
                      <a:pt x="6072" y="11457"/>
                    </a:lnTo>
                    <a:lnTo>
                      <a:pt x="6851" y="11212"/>
                    </a:lnTo>
                    <a:lnTo>
                      <a:pt x="7525" y="10840"/>
                    </a:lnTo>
                    <a:lnTo>
                      <a:pt x="7828" y="10596"/>
                    </a:lnTo>
                    <a:lnTo>
                      <a:pt x="8119" y="10340"/>
                    </a:lnTo>
                    <a:lnTo>
                      <a:pt x="8561" y="9793"/>
                    </a:lnTo>
                    <a:lnTo>
                      <a:pt x="8863" y="9189"/>
                    </a:lnTo>
                    <a:lnTo>
                      <a:pt x="9014" y="8514"/>
                    </a:lnTo>
                    <a:lnTo>
                      <a:pt x="9026" y="8153"/>
                    </a:lnTo>
                    <a:lnTo>
                      <a:pt x="9014" y="7886"/>
                    </a:lnTo>
                    <a:lnTo>
                      <a:pt x="8933" y="7374"/>
                    </a:lnTo>
                    <a:lnTo>
                      <a:pt x="8747" y="6886"/>
                    </a:lnTo>
                    <a:lnTo>
                      <a:pt x="8468" y="6420"/>
                    </a:lnTo>
                    <a:lnTo>
                      <a:pt x="8293" y="6211"/>
                    </a:lnTo>
                    <a:lnTo>
                      <a:pt x="8107" y="5990"/>
                    </a:lnTo>
                    <a:lnTo>
                      <a:pt x="7630" y="5618"/>
                    </a:lnTo>
                    <a:lnTo>
                      <a:pt x="7072" y="5315"/>
                    </a:lnTo>
                    <a:lnTo>
                      <a:pt x="6397" y="5071"/>
                    </a:lnTo>
                    <a:lnTo>
                      <a:pt x="6025" y="4990"/>
                    </a:lnTo>
                    <a:lnTo>
                      <a:pt x="3873" y="4478"/>
                    </a:lnTo>
                    <a:lnTo>
                      <a:pt x="3536" y="4385"/>
                    </a:lnTo>
                    <a:lnTo>
                      <a:pt x="2989" y="4152"/>
                    </a:lnTo>
                    <a:lnTo>
                      <a:pt x="2629" y="3827"/>
                    </a:lnTo>
                    <a:lnTo>
                      <a:pt x="2454" y="3443"/>
                    </a:lnTo>
                    <a:lnTo>
                      <a:pt x="2431" y="3210"/>
                    </a:lnTo>
                    <a:lnTo>
                      <a:pt x="2443" y="3059"/>
                    </a:lnTo>
                    <a:lnTo>
                      <a:pt x="2524" y="2768"/>
                    </a:lnTo>
                    <a:lnTo>
                      <a:pt x="2687" y="2512"/>
                    </a:lnTo>
                    <a:lnTo>
                      <a:pt x="2920" y="2291"/>
                    </a:lnTo>
                    <a:lnTo>
                      <a:pt x="3059" y="2198"/>
                    </a:lnTo>
                    <a:lnTo>
                      <a:pt x="3222" y="2105"/>
                    </a:lnTo>
                    <a:lnTo>
                      <a:pt x="3559" y="1966"/>
                    </a:lnTo>
                    <a:lnTo>
                      <a:pt x="4141" y="1826"/>
                    </a:lnTo>
                    <a:lnTo>
                      <a:pt x="4583" y="1815"/>
                    </a:lnTo>
                    <a:lnTo>
                      <a:pt x="5048" y="1826"/>
                    </a:lnTo>
                    <a:lnTo>
                      <a:pt x="5641" y="1954"/>
                    </a:lnTo>
                    <a:lnTo>
                      <a:pt x="5990" y="2094"/>
                    </a:lnTo>
                    <a:lnTo>
                      <a:pt x="6304" y="2268"/>
                    </a:lnTo>
                    <a:lnTo>
                      <a:pt x="6583" y="2489"/>
                    </a:lnTo>
                    <a:lnTo>
                      <a:pt x="6804" y="2768"/>
                    </a:lnTo>
                    <a:lnTo>
                      <a:pt x="7002" y="3082"/>
                    </a:lnTo>
                    <a:lnTo>
                      <a:pt x="7072" y="3257"/>
                    </a:lnTo>
                    <a:lnTo>
                      <a:pt x="8851" y="2524"/>
                    </a:lnTo>
                    <a:lnTo>
                      <a:pt x="8723" y="2233"/>
                    </a:lnTo>
                    <a:lnTo>
                      <a:pt x="8398" y="1687"/>
                    </a:lnTo>
                    <a:lnTo>
                      <a:pt x="8002" y="1221"/>
                    </a:lnTo>
                    <a:lnTo>
                      <a:pt x="7514" y="826"/>
                    </a:lnTo>
                    <a:lnTo>
                      <a:pt x="7235" y="652"/>
                    </a:lnTo>
                    <a:lnTo>
                      <a:pt x="6944" y="500"/>
                    </a:lnTo>
                    <a:lnTo>
                      <a:pt x="6339" y="244"/>
                    </a:lnTo>
                    <a:lnTo>
                      <a:pt x="5699" y="82"/>
                    </a:lnTo>
                    <a:lnTo>
                      <a:pt x="501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61"/>
              <p:cNvSpPr/>
              <p:nvPr/>
            </p:nvSpPr>
            <p:spPr>
              <a:xfrm>
                <a:off x="7990463" y="-414801"/>
                <a:ext cx="366199" cy="399437"/>
              </a:xfrm>
              <a:custGeom>
                <a:rect b="b" l="l" r="r" t="t"/>
                <a:pathLst>
                  <a:path extrusionOk="0" h="11609" w="10643">
                    <a:moveTo>
                      <a:pt x="5653" y="1885"/>
                    </a:moveTo>
                    <a:lnTo>
                      <a:pt x="6339" y="1990"/>
                    </a:lnTo>
                    <a:lnTo>
                      <a:pt x="6921" y="2211"/>
                    </a:lnTo>
                    <a:lnTo>
                      <a:pt x="7409" y="2525"/>
                    </a:lnTo>
                    <a:lnTo>
                      <a:pt x="7619" y="2723"/>
                    </a:lnTo>
                    <a:lnTo>
                      <a:pt x="7805" y="2944"/>
                    </a:lnTo>
                    <a:lnTo>
                      <a:pt x="8107" y="3374"/>
                    </a:lnTo>
                    <a:lnTo>
                      <a:pt x="8328" y="3816"/>
                    </a:lnTo>
                    <a:lnTo>
                      <a:pt x="8444" y="4269"/>
                    </a:lnTo>
                    <a:lnTo>
                      <a:pt x="8479" y="4502"/>
                    </a:lnTo>
                    <a:lnTo>
                      <a:pt x="2164" y="4502"/>
                    </a:lnTo>
                    <a:lnTo>
                      <a:pt x="2245" y="4200"/>
                    </a:lnTo>
                    <a:lnTo>
                      <a:pt x="2478" y="3665"/>
                    </a:lnTo>
                    <a:lnTo>
                      <a:pt x="2757" y="3199"/>
                    </a:lnTo>
                    <a:lnTo>
                      <a:pt x="3106" y="2781"/>
                    </a:lnTo>
                    <a:lnTo>
                      <a:pt x="3315" y="2595"/>
                    </a:lnTo>
                    <a:lnTo>
                      <a:pt x="3524" y="2420"/>
                    </a:lnTo>
                    <a:lnTo>
                      <a:pt x="3978" y="2153"/>
                    </a:lnTo>
                    <a:lnTo>
                      <a:pt x="4467" y="1978"/>
                    </a:lnTo>
                    <a:lnTo>
                      <a:pt x="4990" y="1885"/>
                    </a:lnTo>
                    <a:close/>
                    <a:moveTo>
                      <a:pt x="5316" y="1"/>
                    </a:moveTo>
                    <a:lnTo>
                      <a:pt x="5036" y="13"/>
                    </a:lnTo>
                    <a:lnTo>
                      <a:pt x="4478" y="71"/>
                    </a:lnTo>
                    <a:lnTo>
                      <a:pt x="3955" y="175"/>
                    </a:lnTo>
                    <a:lnTo>
                      <a:pt x="3443" y="338"/>
                    </a:lnTo>
                    <a:lnTo>
                      <a:pt x="2966" y="548"/>
                    </a:lnTo>
                    <a:lnTo>
                      <a:pt x="2513" y="815"/>
                    </a:lnTo>
                    <a:lnTo>
                      <a:pt x="2082" y="1141"/>
                    </a:lnTo>
                    <a:lnTo>
                      <a:pt x="1687" y="1513"/>
                    </a:lnTo>
                    <a:lnTo>
                      <a:pt x="1501" y="1722"/>
                    </a:lnTo>
                    <a:lnTo>
                      <a:pt x="1140" y="2153"/>
                    </a:lnTo>
                    <a:lnTo>
                      <a:pt x="570" y="3095"/>
                    </a:lnTo>
                    <a:lnTo>
                      <a:pt x="198" y="4118"/>
                    </a:lnTo>
                    <a:lnTo>
                      <a:pt x="12" y="5223"/>
                    </a:lnTo>
                    <a:lnTo>
                      <a:pt x="0" y="5805"/>
                    </a:lnTo>
                    <a:lnTo>
                      <a:pt x="12" y="6433"/>
                    </a:lnTo>
                    <a:lnTo>
                      <a:pt x="210" y="7584"/>
                    </a:lnTo>
                    <a:lnTo>
                      <a:pt x="477" y="8364"/>
                    </a:lnTo>
                    <a:lnTo>
                      <a:pt x="721" y="8864"/>
                    </a:lnTo>
                    <a:lnTo>
                      <a:pt x="1012" y="9317"/>
                    </a:lnTo>
                    <a:lnTo>
                      <a:pt x="1349" y="9759"/>
                    </a:lnTo>
                    <a:lnTo>
                      <a:pt x="1536" y="9969"/>
                    </a:lnTo>
                    <a:lnTo>
                      <a:pt x="1733" y="10166"/>
                    </a:lnTo>
                    <a:lnTo>
                      <a:pt x="2152" y="10527"/>
                    </a:lnTo>
                    <a:lnTo>
                      <a:pt x="2594" y="10829"/>
                    </a:lnTo>
                    <a:lnTo>
                      <a:pt x="3071" y="11085"/>
                    </a:lnTo>
                    <a:lnTo>
                      <a:pt x="3571" y="11295"/>
                    </a:lnTo>
                    <a:lnTo>
                      <a:pt x="4094" y="11446"/>
                    </a:lnTo>
                    <a:lnTo>
                      <a:pt x="4943" y="11597"/>
                    </a:lnTo>
                    <a:lnTo>
                      <a:pt x="5548" y="11609"/>
                    </a:lnTo>
                    <a:lnTo>
                      <a:pt x="5990" y="11597"/>
                    </a:lnTo>
                    <a:lnTo>
                      <a:pt x="6804" y="11492"/>
                    </a:lnTo>
                    <a:lnTo>
                      <a:pt x="7549" y="11271"/>
                    </a:lnTo>
                    <a:lnTo>
                      <a:pt x="8223" y="10957"/>
                    </a:lnTo>
                    <a:lnTo>
                      <a:pt x="8537" y="10748"/>
                    </a:lnTo>
                    <a:lnTo>
                      <a:pt x="8828" y="10539"/>
                    </a:lnTo>
                    <a:lnTo>
                      <a:pt x="9363" y="10050"/>
                    </a:lnTo>
                    <a:lnTo>
                      <a:pt x="9793" y="9527"/>
                    </a:lnTo>
                    <a:lnTo>
                      <a:pt x="10154" y="8945"/>
                    </a:lnTo>
                    <a:lnTo>
                      <a:pt x="10294" y="8631"/>
                    </a:lnTo>
                    <a:lnTo>
                      <a:pt x="8479" y="7875"/>
                    </a:lnTo>
                    <a:lnTo>
                      <a:pt x="8375" y="8096"/>
                    </a:lnTo>
                    <a:lnTo>
                      <a:pt x="8130" y="8503"/>
                    </a:lnTo>
                    <a:lnTo>
                      <a:pt x="7851" y="8852"/>
                    </a:lnTo>
                    <a:lnTo>
                      <a:pt x="7525" y="9143"/>
                    </a:lnTo>
                    <a:lnTo>
                      <a:pt x="7153" y="9375"/>
                    </a:lnTo>
                    <a:lnTo>
                      <a:pt x="6735" y="9550"/>
                    </a:lnTo>
                    <a:lnTo>
                      <a:pt x="6269" y="9666"/>
                    </a:lnTo>
                    <a:lnTo>
                      <a:pt x="5769" y="9724"/>
                    </a:lnTo>
                    <a:lnTo>
                      <a:pt x="5490" y="9736"/>
                    </a:lnTo>
                    <a:lnTo>
                      <a:pt x="5153" y="9724"/>
                    </a:lnTo>
                    <a:lnTo>
                      <a:pt x="4525" y="9608"/>
                    </a:lnTo>
                    <a:lnTo>
                      <a:pt x="3931" y="9364"/>
                    </a:lnTo>
                    <a:lnTo>
                      <a:pt x="3373" y="9003"/>
                    </a:lnTo>
                    <a:lnTo>
                      <a:pt x="3129" y="8771"/>
                    </a:lnTo>
                    <a:lnTo>
                      <a:pt x="2873" y="8526"/>
                    </a:lnTo>
                    <a:lnTo>
                      <a:pt x="2489" y="7956"/>
                    </a:lnTo>
                    <a:lnTo>
                      <a:pt x="2210" y="7305"/>
                    </a:lnTo>
                    <a:lnTo>
                      <a:pt x="2047" y="6572"/>
                    </a:lnTo>
                    <a:lnTo>
                      <a:pt x="2024" y="6165"/>
                    </a:lnTo>
                    <a:lnTo>
                      <a:pt x="10608" y="6165"/>
                    </a:lnTo>
                    <a:lnTo>
                      <a:pt x="10643" y="5793"/>
                    </a:lnTo>
                    <a:lnTo>
                      <a:pt x="10619" y="5142"/>
                    </a:lnTo>
                    <a:lnTo>
                      <a:pt x="10445" y="3955"/>
                    </a:lnTo>
                    <a:lnTo>
                      <a:pt x="10189" y="3153"/>
                    </a:lnTo>
                    <a:lnTo>
                      <a:pt x="9956" y="2664"/>
                    </a:lnTo>
                    <a:lnTo>
                      <a:pt x="9689" y="2199"/>
                    </a:lnTo>
                    <a:lnTo>
                      <a:pt x="9363" y="1780"/>
                    </a:lnTo>
                    <a:lnTo>
                      <a:pt x="9189" y="1571"/>
                    </a:lnTo>
                    <a:lnTo>
                      <a:pt x="9003" y="1385"/>
                    </a:lnTo>
                    <a:lnTo>
                      <a:pt x="8607" y="1036"/>
                    </a:lnTo>
                    <a:lnTo>
                      <a:pt x="8188" y="745"/>
                    </a:lnTo>
                    <a:lnTo>
                      <a:pt x="7735" y="501"/>
                    </a:lnTo>
                    <a:lnTo>
                      <a:pt x="7258"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0" name="Google Shape;920;p61"/>
            <p:cNvGrpSpPr/>
            <p:nvPr/>
          </p:nvGrpSpPr>
          <p:grpSpPr>
            <a:xfrm>
              <a:off x="617758" y="4545787"/>
              <a:ext cx="281169" cy="281165"/>
              <a:chOff x="617758" y="4545787"/>
              <a:chExt cx="281169" cy="281165"/>
            </a:xfrm>
          </p:grpSpPr>
          <p:sp>
            <p:nvSpPr>
              <p:cNvPr id="921" name="Google Shape;921;p61"/>
              <p:cNvSpPr/>
              <p:nvPr/>
            </p:nvSpPr>
            <p:spPr>
              <a:xfrm>
                <a:off x="640318" y="4545787"/>
                <a:ext cx="243368" cy="172522"/>
              </a:xfrm>
              <a:custGeom>
                <a:rect b="b" l="l" r="r" t="t"/>
                <a:pathLst>
                  <a:path extrusionOk="0" h="18948" w="26729">
                    <a:moveTo>
                      <a:pt x="12469" y="0"/>
                    </a:moveTo>
                    <a:lnTo>
                      <a:pt x="11457" y="70"/>
                    </a:lnTo>
                    <a:lnTo>
                      <a:pt x="10480" y="198"/>
                    </a:lnTo>
                    <a:lnTo>
                      <a:pt x="9514" y="384"/>
                    </a:lnTo>
                    <a:lnTo>
                      <a:pt x="8561" y="629"/>
                    </a:lnTo>
                    <a:lnTo>
                      <a:pt x="7642" y="931"/>
                    </a:lnTo>
                    <a:lnTo>
                      <a:pt x="6758" y="1291"/>
                    </a:lnTo>
                    <a:lnTo>
                      <a:pt x="5885" y="1710"/>
                    </a:lnTo>
                    <a:lnTo>
                      <a:pt x="5060" y="2175"/>
                    </a:lnTo>
                    <a:lnTo>
                      <a:pt x="4257" y="2687"/>
                    </a:lnTo>
                    <a:lnTo>
                      <a:pt x="3489" y="3245"/>
                    </a:lnTo>
                    <a:lnTo>
                      <a:pt x="2768" y="3850"/>
                    </a:lnTo>
                    <a:lnTo>
                      <a:pt x="2071" y="4502"/>
                    </a:lnTo>
                    <a:lnTo>
                      <a:pt x="1419" y="5188"/>
                    </a:lnTo>
                    <a:lnTo>
                      <a:pt x="814" y="5921"/>
                    </a:lnTo>
                    <a:lnTo>
                      <a:pt x="256" y="6688"/>
                    </a:lnTo>
                    <a:lnTo>
                      <a:pt x="0" y="7084"/>
                    </a:lnTo>
                    <a:lnTo>
                      <a:pt x="0" y="18947"/>
                    </a:lnTo>
                    <a:lnTo>
                      <a:pt x="6897" y="18947"/>
                    </a:lnTo>
                    <a:lnTo>
                      <a:pt x="12980" y="8421"/>
                    </a:lnTo>
                    <a:lnTo>
                      <a:pt x="26728" y="8421"/>
                    </a:lnTo>
                    <a:lnTo>
                      <a:pt x="26484" y="7956"/>
                    </a:lnTo>
                    <a:lnTo>
                      <a:pt x="25949" y="7049"/>
                    </a:lnTo>
                    <a:lnTo>
                      <a:pt x="25344" y="6200"/>
                    </a:lnTo>
                    <a:lnTo>
                      <a:pt x="24693" y="5386"/>
                    </a:lnTo>
                    <a:lnTo>
                      <a:pt x="23983" y="4618"/>
                    </a:lnTo>
                    <a:lnTo>
                      <a:pt x="23227" y="3897"/>
                    </a:lnTo>
                    <a:lnTo>
                      <a:pt x="22425" y="3234"/>
                    </a:lnTo>
                    <a:lnTo>
                      <a:pt x="21587" y="2617"/>
                    </a:lnTo>
                    <a:lnTo>
                      <a:pt x="20692" y="2059"/>
                    </a:lnTo>
                    <a:lnTo>
                      <a:pt x="19761" y="1571"/>
                    </a:lnTo>
                    <a:lnTo>
                      <a:pt x="18807" y="1140"/>
                    </a:lnTo>
                    <a:lnTo>
                      <a:pt x="17807" y="768"/>
                    </a:lnTo>
                    <a:lnTo>
                      <a:pt x="16772" y="466"/>
                    </a:lnTo>
                    <a:lnTo>
                      <a:pt x="15725" y="245"/>
                    </a:lnTo>
                    <a:lnTo>
                      <a:pt x="14644" y="82"/>
                    </a:lnTo>
                    <a:lnTo>
                      <a:pt x="13539" y="12"/>
                    </a:lnTo>
                    <a:lnTo>
                      <a:pt x="12980"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61"/>
              <p:cNvSpPr/>
              <p:nvPr/>
            </p:nvSpPr>
            <p:spPr>
              <a:xfrm>
                <a:off x="617758" y="4610273"/>
                <a:ext cx="196031" cy="216572"/>
              </a:xfrm>
              <a:custGeom>
                <a:rect b="b" l="l" r="r" t="t"/>
                <a:pathLst>
                  <a:path extrusionOk="0" h="23786" w="21530">
                    <a:moveTo>
                      <a:pt x="2455" y="1"/>
                    </a:moveTo>
                    <a:lnTo>
                      <a:pt x="2176" y="454"/>
                    </a:lnTo>
                    <a:lnTo>
                      <a:pt x="1652" y="1396"/>
                    </a:lnTo>
                    <a:lnTo>
                      <a:pt x="1199" y="2385"/>
                    </a:lnTo>
                    <a:lnTo>
                      <a:pt x="815" y="3397"/>
                    </a:lnTo>
                    <a:lnTo>
                      <a:pt x="489" y="4455"/>
                    </a:lnTo>
                    <a:lnTo>
                      <a:pt x="257" y="5537"/>
                    </a:lnTo>
                    <a:lnTo>
                      <a:pt x="94" y="6642"/>
                    </a:lnTo>
                    <a:lnTo>
                      <a:pt x="12" y="7770"/>
                    </a:lnTo>
                    <a:lnTo>
                      <a:pt x="1" y="8340"/>
                    </a:lnTo>
                    <a:lnTo>
                      <a:pt x="12" y="9119"/>
                    </a:lnTo>
                    <a:lnTo>
                      <a:pt x="164" y="10631"/>
                    </a:lnTo>
                    <a:lnTo>
                      <a:pt x="466" y="12097"/>
                    </a:lnTo>
                    <a:lnTo>
                      <a:pt x="885" y="13516"/>
                    </a:lnTo>
                    <a:lnTo>
                      <a:pt x="1443" y="14865"/>
                    </a:lnTo>
                    <a:lnTo>
                      <a:pt x="2118" y="16156"/>
                    </a:lnTo>
                    <a:lnTo>
                      <a:pt x="2909" y="17366"/>
                    </a:lnTo>
                    <a:lnTo>
                      <a:pt x="3816" y="18505"/>
                    </a:lnTo>
                    <a:lnTo>
                      <a:pt x="4804" y="19541"/>
                    </a:lnTo>
                    <a:lnTo>
                      <a:pt x="5898" y="20483"/>
                    </a:lnTo>
                    <a:lnTo>
                      <a:pt x="7072" y="21332"/>
                    </a:lnTo>
                    <a:lnTo>
                      <a:pt x="8317" y="22064"/>
                    </a:lnTo>
                    <a:lnTo>
                      <a:pt x="9643" y="22669"/>
                    </a:lnTo>
                    <a:lnTo>
                      <a:pt x="11027" y="23158"/>
                    </a:lnTo>
                    <a:lnTo>
                      <a:pt x="12469" y="23518"/>
                    </a:lnTo>
                    <a:lnTo>
                      <a:pt x="13970" y="23739"/>
                    </a:lnTo>
                    <a:lnTo>
                      <a:pt x="14726" y="23786"/>
                    </a:lnTo>
                    <a:lnTo>
                      <a:pt x="21530" y="16982"/>
                    </a:lnTo>
                    <a:lnTo>
                      <a:pt x="21530" y="11864"/>
                    </a:lnTo>
                    <a:lnTo>
                      <a:pt x="9375" y="11864"/>
                    </a:lnTo>
                    <a:lnTo>
                      <a:pt x="24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61"/>
              <p:cNvSpPr/>
              <p:nvPr/>
            </p:nvSpPr>
            <p:spPr>
              <a:xfrm>
                <a:off x="751708" y="4622454"/>
                <a:ext cx="147219" cy="204498"/>
              </a:xfrm>
              <a:custGeom>
                <a:rect b="b" l="l" r="r" t="t"/>
                <a:pathLst>
                  <a:path extrusionOk="0" h="22460" w="16169">
                    <a:moveTo>
                      <a:pt x="745" y="0"/>
                    </a:moveTo>
                    <a:lnTo>
                      <a:pt x="6817" y="10526"/>
                    </a:lnTo>
                    <a:lnTo>
                      <a:pt x="1" y="22448"/>
                    </a:lnTo>
                    <a:lnTo>
                      <a:pt x="362" y="22459"/>
                    </a:lnTo>
                    <a:lnTo>
                      <a:pt x="734" y="22459"/>
                    </a:lnTo>
                    <a:lnTo>
                      <a:pt x="1525" y="22448"/>
                    </a:lnTo>
                    <a:lnTo>
                      <a:pt x="3083" y="22285"/>
                    </a:lnTo>
                    <a:lnTo>
                      <a:pt x="4595" y="21983"/>
                    </a:lnTo>
                    <a:lnTo>
                      <a:pt x="6037" y="21529"/>
                    </a:lnTo>
                    <a:lnTo>
                      <a:pt x="7433" y="20936"/>
                    </a:lnTo>
                    <a:lnTo>
                      <a:pt x="8736" y="20226"/>
                    </a:lnTo>
                    <a:lnTo>
                      <a:pt x="9969" y="19389"/>
                    </a:lnTo>
                    <a:lnTo>
                      <a:pt x="11120" y="18447"/>
                    </a:lnTo>
                    <a:lnTo>
                      <a:pt x="12167" y="17400"/>
                    </a:lnTo>
                    <a:lnTo>
                      <a:pt x="13109" y="16260"/>
                    </a:lnTo>
                    <a:lnTo>
                      <a:pt x="13935" y="15027"/>
                    </a:lnTo>
                    <a:lnTo>
                      <a:pt x="14656" y="13713"/>
                    </a:lnTo>
                    <a:lnTo>
                      <a:pt x="15238" y="12329"/>
                    </a:lnTo>
                    <a:lnTo>
                      <a:pt x="15691" y="10875"/>
                    </a:lnTo>
                    <a:lnTo>
                      <a:pt x="15994" y="9375"/>
                    </a:lnTo>
                    <a:lnTo>
                      <a:pt x="16156" y="7816"/>
                    </a:lnTo>
                    <a:lnTo>
                      <a:pt x="16168" y="7025"/>
                    </a:lnTo>
                    <a:lnTo>
                      <a:pt x="16168" y="6548"/>
                    </a:lnTo>
                    <a:lnTo>
                      <a:pt x="16110" y="5606"/>
                    </a:lnTo>
                    <a:lnTo>
                      <a:pt x="15994" y="4699"/>
                    </a:lnTo>
                    <a:lnTo>
                      <a:pt x="15831" y="3792"/>
                    </a:lnTo>
                    <a:lnTo>
                      <a:pt x="15493" y="2478"/>
                    </a:lnTo>
                    <a:lnTo>
                      <a:pt x="14865" y="791"/>
                    </a:lnTo>
                    <a:lnTo>
                      <a:pt x="14482"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61"/>
              <p:cNvSpPr/>
              <p:nvPr/>
            </p:nvSpPr>
            <p:spPr>
              <a:xfrm>
                <a:off x="694534" y="4622454"/>
                <a:ext cx="127825" cy="127825"/>
              </a:xfrm>
              <a:custGeom>
                <a:rect b="b" l="l" r="r" t="t"/>
                <a:pathLst>
                  <a:path extrusionOk="0" h="14039" w="14039">
                    <a:moveTo>
                      <a:pt x="6665" y="0"/>
                    </a:moveTo>
                    <a:lnTo>
                      <a:pt x="5955" y="70"/>
                    </a:lnTo>
                    <a:lnTo>
                      <a:pt x="5269" y="221"/>
                    </a:lnTo>
                    <a:lnTo>
                      <a:pt x="4606" y="419"/>
                    </a:lnTo>
                    <a:lnTo>
                      <a:pt x="3978" y="686"/>
                    </a:lnTo>
                    <a:lnTo>
                      <a:pt x="3385" y="1012"/>
                    </a:lnTo>
                    <a:lnTo>
                      <a:pt x="2815" y="1396"/>
                    </a:lnTo>
                    <a:lnTo>
                      <a:pt x="2303" y="1815"/>
                    </a:lnTo>
                    <a:lnTo>
                      <a:pt x="1826" y="2292"/>
                    </a:lnTo>
                    <a:lnTo>
                      <a:pt x="1396" y="2815"/>
                    </a:lnTo>
                    <a:lnTo>
                      <a:pt x="1012" y="3373"/>
                    </a:lnTo>
                    <a:lnTo>
                      <a:pt x="686" y="3978"/>
                    </a:lnTo>
                    <a:lnTo>
                      <a:pt x="419" y="4606"/>
                    </a:lnTo>
                    <a:lnTo>
                      <a:pt x="221" y="5269"/>
                    </a:lnTo>
                    <a:lnTo>
                      <a:pt x="82" y="5944"/>
                    </a:lnTo>
                    <a:lnTo>
                      <a:pt x="12" y="6653"/>
                    </a:lnTo>
                    <a:lnTo>
                      <a:pt x="0" y="7025"/>
                    </a:lnTo>
                    <a:lnTo>
                      <a:pt x="12" y="7386"/>
                    </a:lnTo>
                    <a:lnTo>
                      <a:pt x="82" y="8095"/>
                    </a:lnTo>
                    <a:lnTo>
                      <a:pt x="221" y="8770"/>
                    </a:lnTo>
                    <a:lnTo>
                      <a:pt x="419" y="9433"/>
                    </a:lnTo>
                    <a:lnTo>
                      <a:pt x="686" y="10061"/>
                    </a:lnTo>
                    <a:lnTo>
                      <a:pt x="1012" y="10666"/>
                    </a:lnTo>
                    <a:lnTo>
                      <a:pt x="1396" y="11224"/>
                    </a:lnTo>
                    <a:lnTo>
                      <a:pt x="1826" y="11747"/>
                    </a:lnTo>
                    <a:lnTo>
                      <a:pt x="2303" y="12224"/>
                    </a:lnTo>
                    <a:lnTo>
                      <a:pt x="2815" y="12643"/>
                    </a:lnTo>
                    <a:lnTo>
                      <a:pt x="3385" y="13027"/>
                    </a:lnTo>
                    <a:lnTo>
                      <a:pt x="3978" y="13352"/>
                    </a:lnTo>
                    <a:lnTo>
                      <a:pt x="4606" y="13620"/>
                    </a:lnTo>
                    <a:lnTo>
                      <a:pt x="5269" y="13818"/>
                    </a:lnTo>
                    <a:lnTo>
                      <a:pt x="5955" y="13969"/>
                    </a:lnTo>
                    <a:lnTo>
                      <a:pt x="6665" y="14039"/>
                    </a:lnTo>
                    <a:lnTo>
                      <a:pt x="7386" y="14039"/>
                    </a:lnTo>
                    <a:lnTo>
                      <a:pt x="8095" y="13969"/>
                    </a:lnTo>
                    <a:lnTo>
                      <a:pt x="8782" y="13818"/>
                    </a:lnTo>
                    <a:lnTo>
                      <a:pt x="9433" y="13620"/>
                    </a:lnTo>
                    <a:lnTo>
                      <a:pt x="10073" y="13352"/>
                    </a:lnTo>
                    <a:lnTo>
                      <a:pt x="10666" y="13027"/>
                    </a:lnTo>
                    <a:lnTo>
                      <a:pt x="11224" y="12643"/>
                    </a:lnTo>
                    <a:lnTo>
                      <a:pt x="11748" y="12224"/>
                    </a:lnTo>
                    <a:lnTo>
                      <a:pt x="12224" y="11747"/>
                    </a:lnTo>
                    <a:lnTo>
                      <a:pt x="12655" y="11224"/>
                    </a:lnTo>
                    <a:lnTo>
                      <a:pt x="13027" y="10666"/>
                    </a:lnTo>
                    <a:lnTo>
                      <a:pt x="13353" y="10061"/>
                    </a:lnTo>
                    <a:lnTo>
                      <a:pt x="13620" y="9433"/>
                    </a:lnTo>
                    <a:lnTo>
                      <a:pt x="13830" y="8770"/>
                    </a:lnTo>
                    <a:lnTo>
                      <a:pt x="13969" y="8095"/>
                    </a:lnTo>
                    <a:lnTo>
                      <a:pt x="14039" y="7386"/>
                    </a:lnTo>
                    <a:lnTo>
                      <a:pt x="14039" y="7025"/>
                    </a:lnTo>
                    <a:lnTo>
                      <a:pt x="14039" y="6653"/>
                    </a:lnTo>
                    <a:lnTo>
                      <a:pt x="13969" y="5944"/>
                    </a:lnTo>
                    <a:lnTo>
                      <a:pt x="13830" y="5269"/>
                    </a:lnTo>
                    <a:lnTo>
                      <a:pt x="13620" y="4606"/>
                    </a:lnTo>
                    <a:lnTo>
                      <a:pt x="13353" y="3978"/>
                    </a:lnTo>
                    <a:lnTo>
                      <a:pt x="13027" y="3373"/>
                    </a:lnTo>
                    <a:lnTo>
                      <a:pt x="12655" y="2815"/>
                    </a:lnTo>
                    <a:lnTo>
                      <a:pt x="12224" y="2292"/>
                    </a:lnTo>
                    <a:lnTo>
                      <a:pt x="11748" y="1815"/>
                    </a:lnTo>
                    <a:lnTo>
                      <a:pt x="11224" y="1396"/>
                    </a:lnTo>
                    <a:lnTo>
                      <a:pt x="10666" y="1012"/>
                    </a:lnTo>
                    <a:lnTo>
                      <a:pt x="10073" y="686"/>
                    </a:lnTo>
                    <a:lnTo>
                      <a:pt x="9433" y="419"/>
                    </a:lnTo>
                    <a:lnTo>
                      <a:pt x="8782" y="221"/>
                    </a:lnTo>
                    <a:lnTo>
                      <a:pt x="8095" y="70"/>
                    </a:lnTo>
                    <a:lnTo>
                      <a:pt x="738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61"/>
              <p:cNvSpPr/>
              <p:nvPr/>
            </p:nvSpPr>
            <p:spPr>
              <a:xfrm>
                <a:off x="707343" y="4635264"/>
                <a:ext cx="102204" cy="102204"/>
              </a:xfrm>
              <a:custGeom>
                <a:rect b="b" l="l" r="r" t="t"/>
                <a:pathLst>
                  <a:path extrusionOk="0" h="11225" w="11225">
                    <a:moveTo>
                      <a:pt x="5328" y="1"/>
                    </a:moveTo>
                    <a:lnTo>
                      <a:pt x="4758" y="59"/>
                    </a:lnTo>
                    <a:lnTo>
                      <a:pt x="4211" y="175"/>
                    </a:lnTo>
                    <a:lnTo>
                      <a:pt x="3688" y="338"/>
                    </a:lnTo>
                    <a:lnTo>
                      <a:pt x="2932" y="675"/>
                    </a:lnTo>
                    <a:lnTo>
                      <a:pt x="2036" y="1280"/>
                    </a:lnTo>
                    <a:lnTo>
                      <a:pt x="1280" y="2036"/>
                    </a:lnTo>
                    <a:lnTo>
                      <a:pt x="675" y="2932"/>
                    </a:lnTo>
                    <a:lnTo>
                      <a:pt x="338" y="3688"/>
                    </a:lnTo>
                    <a:lnTo>
                      <a:pt x="175" y="4211"/>
                    </a:lnTo>
                    <a:lnTo>
                      <a:pt x="70" y="4758"/>
                    </a:lnTo>
                    <a:lnTo>
                      <a:pt x="12" y="5328"/>
                    </a:lnTo>
                    <a:lnTo>
                      <a:pt x="1" y="5618"/>
                    </a:lnTo>
                    <a:lnTo>
                      <a:pt x="12" y="5897"/>
                    </a:lnTo>
                    <a:lnTo>
                      <a:pt x="70" y="6467"/>
                    </a:lnTo>
                    <a:lnTo>
                      <a:pt x="175" y="7014"/>
                    </a:lnTo>
                    <a:lnTo>
                      <a:pt x="338" y="7537"/>
                    </a:lnTo>
                    <a:lnTo>
                      <a:pt x="675" y="8293"/>
                    </a:lnTo>
                    <a:lnTo>
                      <a:pt x="1280" y="9189"/>
                    </a:lnTo>
                    <a:lnTo>
                      <a:pt x="2036" y="9945"/>
                    </a:lnTo>
                    <a:lnTo>
                      <a:pt x="2932" y="10550"/>
                    </a:lnTo>
                    <a:lnTo>
                      <a:pt x="3688" y="10887"/>
                    </a:lnTo>
                    <a:lnTo>
                      <a:pt x="4211" y="11050"/>
                    </a:lnTo>
                    <a:lnTo>
                      <a:pt x="4758" y="11166"/>
                    </a:lnTo>
                    <a:lnTo>
                      <a:pt x="5328" y="11224"/>
                    </a:lnTo>
                    <a:lnTo>
                      <a:pt x="5909" y="11224"/>
                    </a:lnTo>
                    <a:lnTo>
                      <a:pt x="6467" y="11166"/>
                    </a:lnTo>
                    <a:lnTo>
                      <a:pt x="7014" y="11050"/>
                    </a:lnTo>
                    <a:lnTo>
                      <a:pt x="7549" y="10887"/>
                    </a:lnTo>
                    <a:lnTo>
                      <a:pt x="8294" y="10550"/>
                    </a:lnTo>
                    <a:lnTo>
                      <a:pt x="9189" y="9945"/>
                    </a:lnTo>
                    <a:lnTo>
                      <a:pt x="9957" y="9189"/>
                    </a:lnTo>
                    <a:lnTo>
                      <a:pt x="10562" y="8293"/>
                    </a:lnTo>
                    <a:lnTo>
                      <a:pt x="10887" y="7537"/>
                    </a:lnTo>
                    <a:lnTo>
                      <a:pt x="11050" y="7014"/>
                    </a:lnTo>
                    <a:lnTo>
                      <a:pt x="11166" y="6467"/>
                    </a:lnTo>
                    <a:lnTo>
                      <a:pt x="11225" y="5897"/>
                    </a:lnTo>
                    <a:lnTo>
                      <a:pt x="11225" y="5618"/>
                    </a:lnTo>
                    <a:lnTo>
                      <a:pt x="11225" y="5328"/>
                    </a:lnTo>
                    <a:lnTo>
                      <a:pt x="11166" y="4758"/>
                    </a:lnTo>
                    <a:lnTo>
                      <a:pt x="11050" y="4211"/>
                    </a:lnTo>
                    <a:lnTo>
                      <a:pt x="10887" y="3688"/>
                    </a:lnTo>
                    <a:lnTo>
                      <a:pt x="10562" y="2932"/>
                    </a:lnTo>
                    <a:lnTo>
                      <a:pt x="9957" y="2036"/>
                    </a:lnTo>
                    <a:lnTo>
                      <a:pt x="9189" y="1280"/>
                    </a:lnTo>
                    <a:lnTo>
                      <a:pt x="8294" y="675"/>
                    </a:lnTo>
                    <a:lnTo>
                      <a:pt x="7549" y="338"/>
                    </a:lnTo>
                    <a:lnTo>
                      <a:pt x="7014" y="175"/>
                    </a:lnTo>
                    <a:lnTo>
                      <a:pt x="6467" y="59"/>
                    </a:lnTo>
                    <a:lnTo>
                      <a:pt x="590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Chrome content">
  <p:cSld name="CUSTOM_3_1_1_1_1_1_1_1_1_1_1_1_2_1_1_2_1">
    <p:bg>
      <p:bgPr>
        <a:solidFill>
          <a:srgbClr val="FFFFFF"/>
        </a:solidFill>
      </p:bgPr>
    </p:bg>
    <p:spTree>
      <p:nvGrpSpPr>
        <p:cNvPr id="926" name="Shape 926"/>
        <p:cNvGrpSpPr/>
        <p:nvPr/>
      </p:nvGrpSpPr>
      <p:grpSpPr>
        <a:xfrm>
          <a:off x="0" y="0"/>
          <a:ext cx="0" cy="0"/>
          <a:chOff x="0" y="0"/>
          <a:chExt cx="0" cy="0"/>
        </a:xfrm>
      </p:grpSpPr>
      <p:sp>
        <p:nvSpPr>
          <p:cNvPr id="927" name="Google Shape;927;p62"/>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928" name="Google Shape;928;p62"/>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929" name="Google Shape;929;p62"/>
          <p:cNvGrpSpPr/>
          <p:nvPr/>
        </p:nvGrpSpPr>
        <p:grpSpPr>
          <a:xfrm>
            <a:off x="617758" y="4545787"/>
            <a:ext cx="1980069" cy="281165"/>
            <a:chOff x="617758" y="4545787"/>
            <a:chExt cx="1980069" cy="281165"/>
          </a:xfrm>
        </p:grpSpPr>
        <p:grpSp>
          <p:nvGrpSpPr>
            <p:cNvPr id="930" name="Google Shape;930;p62"/>
            <p:cNvGrpSpPr/>
            <p:nvPr/>
          </p:nvGrpSpPr>
          <p:grpSpPr>
            <a:xfrm>
              <a:off x="992087" y="4616099"/>
              <a:ext cx="1605739" cy="189759"/>
              <a:chOff x="2288108" y="-580061"/>
              <a:chExt cx="6068554" cy="717156"/>
            </a:xfrm>
          </p:grpSpPr>
          <p:sp>
            <p:nvSpPr>
              <p:cNvPr id="931" name="Google Shape;931;p62"/>
              <p:cNvSpPr/>
              <p:nvPr/>
            </p:nvSpPr>
            <p:spPr>
              <a:xfrm>
                <a:off x="2288108" y="-414388"/>
                <a:ext cx="359386" cy="399024"/>
              </a:xfrm>
              <a:custGeom>
                <a:rect b="b" l="l" r="r" t="t"/>
                <a:pathLst>
                  <a:path extrusionOk="0" h="11597" w="10445">
                    <a:moveTo>
                      <a:pt x="5583" y="1"/>
                    </a:moveTo>
                    <a:lnTo>
                      <a:pt x="4978" y="12"/>
                    </a:lnTo>
                    <a:lnTo>
                      <a:pt x="4141" y="152"/>
                    </a:lnTo>
                    <a:lnTo>
                      <a:pt x="3618" y="315"/>
                    </a:lnTo>
                    <a:lnTo>
                      <a:pt x="3106" y="512"/>
                    </a:lnTo>
                    <a:lnTo>
                      <a:pt x="2641" y="780"/>
                    </a:lnTo>
                    <a:lnTo>
                      <a:pt x="2187" y="1082"/>
                    </a:lnTo>
                    <a:lnTo>
                      <a:pt x="1768" y="1454"/>
                    </a:lnTo>
                    <a:lnTo>
                      <a:pt x="1571" y="1652"/>
                    </a:lnTo>
                    <a:lnTo>
                      <a:pt x="1373" y="1861"/>
                    </a:lnTo>
                    <a:lnTo>
                      <a:pt x="1035" y="2303"/>
                    </a:lnTo>
                    <a:lnTo>
                      <a:pt x="745" y="2769"/>
                    </a:lnTo>
                    <a:lnTo>
                      <a:pt x="500" y="3257"/>
                    </a:lnTo>
                    <a:lnTo>
                      <a:pt x="210" y="4048"/>
                    </a:lnTo>
                    <a:lnTo>
                      <a:pt x="12" y="5188"/>
                    </a:lnTo>
                    <a:lnTo>
                      <a:pt x="0" y="5793"/>
                    </a:lnTo>
                    <a:lnTo>
                      <a:pt x="12" y="6409"/>
                    </a:lnTo>
                    <a:lnTo>
                      <a:pt x="210" y="7549"/>
                    </a:lnTo>
                    <a:lnTo>
                      <a:pt x="500" y="8328"/>
                    </a:lnTo>
                    <a:lnTo>
                      <a:pt x="745" y="8828"/>
                    </a:lnTo>
                    <a:lnTo>
                      <a:pt x="1035" y="9294"/>
                    </a:lnTo>
                    <a:lnTo>
                      <a:pt x="1373" y="9736"/>
                    </a:lnTo>
                    <a:lnTo>
                      <a:pt x="1571" y="9945"/>
                    </a:lnTo>
                    <a:lnTo>
                      <a:pt x="1768" y="10143"/>
                    </a:lnTo>
                    <a:lnTo>
                      <a:pt x="2187" y="10503"/>
                    </a:lnTo>
                    <a:lnTo>
                      <a:pt x="2641" y="10817"/>
                    </a:lnTo>
                    <a:lnTo>
                      <a:pt x="3106" y="11073"/>
                    </a:lnTo>
                    <a:lnTo>
                      <a:pt x="3618" y="11283"/>
                    </a:lnTo>
                    <a:lnTo>
                      <a:pt x="4141" y="11434"/>
                    </a:lnTo>
                    <a:lnTo>
                      <a:pt x="4978" y="11585"/>
                    </a:lnTo>
                    <a:lnTo>
                      <a:pt x="5583" y="11597"/>
                    </a:lnTo>
                    <a:lnTo>
                      <a:pt x="6037" y="11585"/>
                    </a:lnTo>
                    <a:lnTo>
                      <a:pt x="6874" y="11469"/>
                    </a:lnTo>
                    <a:lnTo>
                      <a:pt x="7642" y="11236"/>
                    </a:lnTo>
                    <a:lnTo>
                      <a:pt x="8340" y="10887"/>
                    </a:lnTo>
                    <a:lnTo>
                      <a:pt x="8654" y="10666"/>
                    </a:lnTo>
                    <a:lnTo>
                      <a:pt x="8956" y="10433"/>
                    </a:lnTo>
                    <a:lnTo>
                      <a:pt x="9491" y="9933"/>
                    </a:lnTo>
                    <a:lnTo>
                      <a:pt x="9933" y="9375"/>
                    </a:lnTo>
                    <a:lnTo>
                      <a:pt x="10294" y="8770"/>
                    </a:lnTo>
                    <a:lnTo>
                      <a:pt x="10445" y="8445"/>
                    </a:lnTo>
                    <a:lnTo>
                      <a:pt x="8619" y="7677"/>
                    </a:lnTo>
                    <a:lnTo>
                      <a:pt x="8514" y="7921"/>
                    </a:lnTo>
                    <a:lnTo>
                      <a:pt x="8247" y="8363"/>
                    </a:lnTo>
                    <a:lnTo>
                      <a:pt x="7944" y="8747"/>
                    </a:lnTo>
                    <a:lnTo>
                      <a:pt x="7595" y="9061"/>
                    </a:lnTo>
                    <a:lnTo>
                      <a:pt x="7200" y="9317"/>
                    </a:lnTo>
                    <a:lnTo>
                      <a:pt x="6758" y="9515"/>
                    </a:lnTo>
                    <a:lnTo>
                      <a:pt x="6281" y="9643"/>
                    </a:lnTo>
                    <a:lnTo>
                      <a:pt x="5746" y="9701"/>
                    </a:lnTo>
                    <a:lnTo>
                      <a:pt x="5467" y="9712"/>
                    </a:lnTo>
                    <a:lnTo>
                      <a:pt x="5130" y="9701"/>
                    </a:lnTo>
                    <a:lnTo>
                      <a:pt x="4490" y="9561"/>
                    </a:lnTo>
                    <a:lnTo>
                      <a:pt x="3897" y="9282"/>
                    </a:lnTo>
                    <a:lnTo>
                      <a:pt x="3338" y="8863"/>
                    </a:lnTo>
                    <a:lnTo>
                      <a:pt x="3083" y="8607"/>
                    </a:lnTo>
                    <a:lnTo>
                      <a:pt x="2838" y="8317"/>
                    </a:lnTo>
                    <a:lnTo>
                      <a:pt x="2454" y="7689"/>
                    </a:lnTo>
                    <a:lnTo>
                      <a:pt x="2187" y="6979"/>
                    </a:lnTo>
                    <a:lnTo>
                      <a:pt x="2059" y="6200"/>
                    </a:lnTo>
                    <a:lnTo>
                      <a:pt x="2047" y="5781"/>
                    </a:lnTo>
                    <a:lnTo>
                      <a:pt x="2059" y="5362"/>
                    </a:lnTo>
                    <a:lnTo>
                      <a:pt x="2187" y="4583"/>
                    </a:lnTo>
                    <a:lnTo>
                      <a:pt x="2454" y="3874"/>
                    </a:lnTo>
                    <a:lnTo>
                      <a:pt x="2838" y="3246"/>
                    </a:lnTo>
                    <a:lnTo>
                      <a:pt x="3083" y="2966"/>
                    </a:lnTo>
                    <a:lnTo>
                      <a:pt x="3338" y="2699"/>
                    </a:lnTo>
                    <a:lnTo>
                      <a:pt x="3897" y="2280"/>
                    </a:lnTo>
                    <a:lnTo>
                      <a:pt x="4490" y="2001"/>
                    </a:lnTo>
                    <a:lnTo>
                      <a:pt x="5130" y="1861"/>
                    </a:lnTo>
                    <a:lnTo>
                      <a:pt x="5734" y="1861"/>
                    </a:lnTo>
                    <a:lnTo>
                      <a:pt x="6246" y="1920"/>
                    </a:lnTo>
                    <a:lnTo>
                      <a:pt x="6711" y="2048"/>
                    </a:lnTo>
                    <a:lnTo>
                      <a:pt x="7130" y="2234"/>
                    </a:lnTo>
                    <a:lnTo>
                      <a:pt x="7514" y="2490"/>
                    </a:lnTo>
                    <a:lnTo>
                      <a:pt x="7851" y="2815"/>
                    </a:lnTo>
                    <a:lnTo>
                      <a:pt x="8142" y="3187"/>
                    </a:lnTo>
                    <a:lnTo>
                      <a:pt x="8398" y="3641"/>
                    </a:lnTo>
                    <a:lnTo>
                      <a:pt x="8503" y="3897"/>
                    </a:lnTo>
                    <a:lnTo>
                      <a:pt x="10364" y="3118"/>
                    </a:lnTo>
                    <a:lnTo>
                      <a:pt x="10224" y="2792"/>
                    </a:lnTo>
                    <a:lnTo>
                      <a:pt x="9863" y="2176"/>
                    </a:lnTo>
                    <a:lnTo>
                      <a:pt x="9421" y="1617"/>
                    </a:lnTo>
                    <a:lnTo>
                      <a:pt x="8898" y="1105"/>
                    </a:lnTo>
                    <a:lnTo>
                      <a:pt x="8607" y="884"/>
                    </a:lnTo>
                    <a:lnTo>
                      <a:pt x="8305" y="664"/>
                    </a:lnTo>
                    <a:lnTo>
                      <a:pt x="7619" y="338"/>
                    </a:lnTo>
                    <a:lnTo>
                      <a:pt x="6863" y="117"/>
                    </a:lnTo>
                    <a:lnTo>
                      <a:pt x="602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62"/>
              <p:cNvSpPr/>
              <p:nvPr/>
            </p:nvSpPr>
            <p:spPr>
              <a:xfrm>
                <a:off x="2707914" y="-574452"/>
                <a:ext cx="331000" cy="547079"/>
              </a:xfrm>
              <a:custGeom>
                <a:rect b="b" l="l" r="r" t="t"/>
                <a:pathLst>
                  <a:path extrusionOk="0" h="15900" w="9620">
                    <a:moveTo>
                      <a:pt x="0" y="0"/>
                    </a:moveTo>
                    <a:lnTo>
                      <a:pt x="0" y="15888"/>
                    </a:lnTo>
                    <a:lnTo>
                      <a:pt x="2036" y="15888"/>
                    </a:lnTo>
                    <a:lnTo>
                      <a:pt x="2036" y="9863"/>
                    </a:lnTo>
                    <a:lnTo>
                      <a:pt x="2036" y="9538"/>
                    </a:lnTo>
                    <a:lnTo>
                      <a:pt x="2140" y="8909"/>
                    </a:lnTo>
                    <a:lnTo>
                      <a:pt x="2338" y="8328"/>
                    </a:lnTo>
                    <a:lnTo>
                      <a:pt x="2640" y="7781"/>
                    </a:lnTo>
                    <a:lnTo>
                      <a:pt x="2827" y="7525"/>
                    </a:lnTo>
                    <a:lnTo>
                      <a:pt x="3036" y="7281"/>
                    </a:lnTo>
                    <a:lnTo>
                      <a:pt x="3501" y="6909"/>
                    </a:lnTo>
                    <a:lnTo>
                      <a:pt x="4013" y="6653"/>
                    </a:lnTo>
                    <a:lnTo>
                      <a:pt x="4583" y="6537"/>
                    </a:lnTo>
                    <a:lnTo>
                      <a:pt x="4897" y="6525"/>
                    </a:lnTo>
                    <a:lnTo>
                      <a:pt x="5223" y="6525"/>
                    </a:lnTo>
                    <a:lnTo>
                      <a:pt x="5816" y="6630"/>
                    </a:lnTo>
                    <a:lnTo>
                      <a:pt x="6316" y="6816"/>
                    </a:lnTo>
                    <a:lnTo>
                      <a:pt x="6735" y="7095"/>
                    </a:lnTo>
                    <a:lnTo>
                      <a:pt x="7072" y="7479"/>
                    </a:lnTo>
                    <a:lnTo>
                      <a:pt x="7328" y="7956"/>
                    </a:lnTo>
                    <a:lnTo>
                      <a:pt x="7491" y="8514"/>
                    </a:lnTo>
                    <a:lnTo>
                      <a:pt x="7584" y="9177"/>
                    </a:lnTo>
                    <a:lnTo>
                      <a:pt x="7584" y="9549"/>
                    </a:lnTo>
                    <a:lnTo>
                      <a:pt x="7584" y="15900"/>
                    </a:lnTo>
                    <a:lnTo>
                      <a:pt x="9619" y="15900"/>
                    </a:lnTo>
                    <a:lnTo>
                      <a:pt x="9619" y="9235"/>
                    </a:lnTo>
                    <a:lnTo>
                      <a:pt x="9607" y="8723"/>
                    </a:lnTo>
                    <a:lnTo>
                      <a:pt x="9479" y="7793"/>
                    </a:lnTo>
                    <a:lnTo>
                      <a:pt x="9212" y="6955"/>
                    </a:lnTo>
                    <a:lnTo>
                      <a:pt x="8817" y="6234"/>
                    </a:lnTo>
                    <a:lnTo>
                      <a:pt x="8561" y="5909"/>
                    </a:lnTo>
                    <a:lnTo>
                      <a:pt x="8281" y="5618"/>
                    </a:lnTo>
                    <a:lnTo>
                      <a:pt x="7630" y="5141"/>
                    </a:lnTo>
                    <a:lnTo>
                      <a:pt x="6863" y="4827"/>
                    </a:lnTo>
                    <a:lnTo>
                      <a:pt x="5979" y="4676"/>
                    </a:lnTo>
                    <a:lnTo>
                      <a:pt x="5478" y="4664"/>
                    </a:lnTo>
                    <a:lnTo>
                      <a:pt x="5211" y="4664"/>
                    </a:lnTo>
                    <a:lnTo>
                      <a:pt x="4688" y="4734"/>
                    </a:lnTo>
                    <a:lnTo>
                      <a:pt x="4176" y="4862"/>
                    </a:lnTo>
                    <a:lnTo>
                      <a:pt x="3687" y="5071"/>
                    </a:lnTo>
                    <a:lnTo>
                      <a:pt x="3443" y="5199"/>
                    </a:lnTo>
                    <a:lnTo>
                      <a:pt x="3210" y="5339"/>
                    </a:lnTo>
                    <a:lnTo>
                      <a:pt x="2792" y="5641"/>
                    </a:lnTo>
                    <a:lnTo>
                      <a:pt x="2443" y="5967"/>
                    </a:lnTo>
                    <a:lnTo>
                      <a:pt x="2164" y="6327"/>
                    </a:lnTo>
                    <a:lnTo>
                      <a:pt x="2047" y="6525"/>
                    </a:lnTo>
                    <a:lnTo>
                      <a:pt x="1954" y="6525"/>
                    </a:lnTo>
                    <a:lnTo>
                      <a:pt x="2047" y="5013"/>
                    </a:lnTo>
                    <a:lnTo>
                      <a:pt x="2047"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62"/>
              <p:cNvSpPr/>
              <p:nvPr/>
            </p:nvSpPr>
            <p:spPr>
              <a:xfrm>
                <a:off x="312211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83" y="733"/>
                    </a:lnTo>
                    <a:lnTo>
                      <a:pt x="2675" y="1059"/>
                    </a:lnTo>
                    <a:lnTo>
                      <a:pt x="2350" y="1431"/>
                    </a:lnTo>
                    <a:lnTo>
                      <a:pt x="2117" y="1838"/>
                    </a:lnTo>
                    <a:lnTo>
                      <a:pt x="2036" y="2059"/>
                    </a:lnTo>
                    <a:lnTo>
                      <a:pt x="1943" y="2059"/>
                    </a:lnTo>
                    <a:lnTo>
                      <a:pt x="1943" y="280"/>
                    </a:lnTo>
                    <a:lnTo>
                      <a:pt x="0" y="280"/>
                    </a:lnTo>
                    <a:lnTo>
                      <a:pt x="0" y="11155"/>
                    </a:lnTo>
                    <a:lnTo>
                      <a:pt x="2036" y="11155"/>
                    </a:lnTo>
                    <a:lnTo>
                      <a:pt x="2036" y="5176"/>
                    </a:lnTo>
                    <a:lnTo>
                      <a:pt x="2047" y="4827"/>
                    </a:lnTo>
                    <a:lnTo>
                      <a:pt x="2152" y="4188"/>
                    </a:lnTo>
                    <a:lnTo>
                      <a:pt x="2361" y="3618"/>
                    </a:lnTo>
                    <a:lnTo>
                      <a:pt x="2687" y="3106"/>
                    </a:lnTo>
                    <a:lnTo>
                      <a:pt x="2896" y="2885"/>
                    </a:lnTo>
                    <a:lnTo>
                      <a:pt x="3106" y="2676"/>
                    </a:lnTo>
                    <a:lnTo>
                      <a:pt x="3559" y="2350"/>
                    </a:lnTo>
                    <a:lnTo>
                      <a:pt x="4060" y="2129"/>
                    </a:lnTo>
                    <a:lnTo>
                      <a:pt x="4583" y="2024"/>
                    </a:lnTo>
                    <a:lnTo>
                      <a:pt x="4850" y="2013"/>
                    </a:lnTo>
                    <a:lnTo>
                      <a:pt x="5188" y="2013"/>
                    </a:lnTo>
                    <a:lnTo>
                      <a:pt x="5734" y="2094"/>
                    </a:lnTo>
                    <a:lnTo>
                      <a:pt x="5944" y="2176"/>
                    </a:lnTo>
                    <a:lnTo>
                      <a:pt x="6711" y="268"/>
                    </a:lnTo>
                    <a:lnTo>
                      <a:pt x="6397"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62"/>
              <p:cNvSpPr/>
              <p:nvPr/>
            </p:nvSpPr>
            <p:spPr>
              <a:xfrm>
                <a:off x="3355016" y="-413976"/>
                <a:ext cx="384229" cy="399024"/>
              </a:xfrm>
              <a:custGeom>
                <a:rect b="b" l="l" r="r" t="t"/>
                <a:pathLst>
                  <a:path extrusionOk="0" h="11597" w="11167">
                    <a:moveTo>
                      <a:pt x="5607" y="1873"/>
                    </a:moveTo>
                    <a:lnTo>
                      <a:pt x="5956" y="1884"/>
                    </a:lnTo>
                    <a:lnTo>
                      <a:pt x="6630" y="2024"/>
                    </a:lnTo>
                    <a:lnTo>
                      <a:pt x="7258" y="2291"/>
                    </a:lnTo>
                    <a:lnTo>
                      <a:pt x="7840" y="2687"/>
                    </a:lnTo>
                    <a:lnTo>
                      <a:pt x="8107" y="2943"/>
                    </a:lnTo>
                    <a:lnTo>
                      <a:pt x="8352" y="3222"/>
                    </a:lnTo>
                    <a:lnTo>
                      <a:pt x="8759" y="3850"/>
                    </a:lnTo>
                    <a:lnTo>
                      <a:pt x="9026" y="4559"/>
                    </a:lnTo>
                    <a:lnTo>
                      <a:pt x="9154" y="5362"/>
                    </a:lnTo>
                    <a:lnTo>
                      <a:pt x="9166" y="5804"/>
                    </a:lnTo>
                    <a:lnTo>
                      <a:pt x="9154" y="6234"/>
                    </a:lnTo>
                    <a:lnTo>
                      <a:pt x="9015" y="7037"/>
                    </a:lnTo>
                    <a:lnTo>
                      <a:pt x="8747" y="7746"/>
                    </a:lnTo>
                    <a:lnTo>
                      <a:pt x="8352" y="8374"/>
                    </a:lnTo>
                    <a:lnTo>
                      <a:pt x="8107" y="8654"/>
                    </a:lnTo>
                    <a:lnTo>
                      <a:pt x="7828" y="8909"/>
                    </a:lnTo>
                    <a:lnTo>
                      <a:pt x="7247" y="9305"/>
                    </a:lnTo>
                    <a:lnTo>
                      <a:pt x="6630" y="9572"/>
                    </a:lnTo>
                    <a:lnTo>
                      <a:pt x="5956" y="9712"/>
                    </a:lnTo>
                    <a:lnTo>
                      <a:pt x="5607" y="9724"/>
                    </a:lnTo>
                    <a:lnTo>
                      <a:pt x="5246" y="9712"/>
                    </a:lnTo>
                    <a:lnTo>
                      <a:pt x="4572" y="9572"/>
                    </a:lnTo>
                    <a:lnTo>
                      <a:pt x="3943" y="9305"/>
                    </a:lnTo>
                    <a:lnTo>
                      <a:pt x="3362" y="8909"/>
                    </a:lnTo>
                    <a:lnTo>
                      <a:pt x="3106" y="8654"/>
                    </a:lnTo>
                    <a:lnTo>
                      <a:pt x="2850" y="8363"/>
                    </a:lnTo>
                    <a:lnTo>
                      <a:pt x="2443" y="7746"/>
                    </a:lnTo>
                    <a:lnTo>
                      <a:pt x="2176" y="7025"/>
                    </a:lnTo>
                    <a:lnTo>
                      <a:pt x="2048" y="6234"/>
                    </a:lnTo>
                    <a:lnTo>
                      <a:pt x="2036" y="5804"/>
                    </a:lnTo>
                    <a:lnTo>
                      <a:pt x="2048" y="5362"/>
                    </a:lnTo>
                    <a:lnTo>
                      <a:pt x="2187" y="4559"/>
                    </a:lnTo>
                    <a:lnTo>
                      <a:pt x="2455" y="3850"/>
                    </a:lnTo>
                    <a:lnTo>
                      <a:pt x="2850" y="3222"/>
                    </a:lnTo>
                    <a:lnTo>
                      <a:pt x="3106" y="2943"/>
                    </a:lnTo>
                    <a:lnTo>
                      <a:pt x="3374" y="2687"/>
                    </a:lnTo>
                    <a:lnTo>
                      <a:pt x="3955" y="2291"/>
                    </a:lnTo>
                    <a:lnTo>
                      <a:pt x="4572" y="2024"/>
                    </a:lnTo>
                    <a:lnTo>
                      <a:pt x="5246" y="1884"/>
                    </a:lnTo>
                    <a:lnTo>
                      <a:pt x="5607" y="1873"/>
                    </a:lnTo>
                    <a:close/>
                    <a:moveTo>
                      <a:pt x="5583" y="0"/>
                    </a:moveTo>
                    <a:lnTo>
                      <a:pt x="4990" y="12"/>
                    </a:lnTo>
                    <a:lnTo>
                      <a:pt x="4141" y="151"/>
                    </a:lnTo>
                    <a:lnTo>
                      <a:pt x="3618" y="314"/>
                    </a:lnTo>
                    <a:lnTo>
                      <a:pt x="3118" y="524"/>
                    </a:lnTo>
                    <a:lnTo>
                      <a:pt x="2641" y="779"/>
                    </a:lnTo>
                    <a:lnTo>
                      <a:pt x="2187" y="1093"/>
                    </a:lnTo>
                    <a:lnTo>
                      <a:pt x="1768" y="1454"/>
                    </a:lnTo>
                    <a:lnTo>
                      <a:pt x="1571" y="1652"/>
                    </a:lnTo>
                    <a:lnTo>
                      <a:pt x="1199" y="2082"/>
                    </a:lnTo>
                    <a:lnTo>
                      <a:pt x="745" y="2768"/>
                    </a:lnTo>
                    <a:lnTo>
                      <a:pt x="501" y="3257"/>
                    </a:lnTo>
                    <a:lnTo>
                      <a:pt x="222" y="4036"/>
                    </a:lnTo>
                    <a:lnTo>
                      <a:pt x="24" y="5176"/>
                    </a:lnTo>
                    <a:lnTo>
                      <a:pt x="1" y="5804"/>
                    </a:lnTo>
                    <a:lnTo>
                      <a:pt x="24" y="6409"/>
                    </a:lnTo>
                    <a:lnTo>
                      <a:pt x="222" y="7549"/>
                    </a:lnTo>
                    <a:lnTo>
                      <a:pt x="501" y="8340"/>
                    </a:lnTo>
                    <a:lnTo>
                      <a:pt x="745" y="8828"/>
                    </a:lnTo>
                    <a:lnTo>
                      <a:pt x="1036" y="9293"/>
                    </a:lnTo>
                    <a:lnTo>
                      <a:pt x="1385" y="9735"/>
                    </a:lnTo>
                    <a:lnTo>
                      <a:pt x="1571" y="9945"/>
                    </a:lnTo>
                    <a:lnTo>
                      <a:pt x="1768" y="10142"/>
                    </a:lnTo>
                    <a:lnTo>
                      <a:pt x="2187" y="10503"/>
                    </a:lnTo>
                    <a:lnTo>
                      <a:pt x="2641" y="10817"/>
                    </a:lnTo>
                    <a:lnTo>
                      <a:pt x="3118" y="11073"/>
                    </a:lnTo>
                    <a:lnTo>
                      <a:pt x="3618" y="11282"/>
                    </a:lnTo>
                    <a:lnTo>
                      <a:pt x="4141" y="11445"/>
                    </a:lnTo>
                    <a:lnTo>
                      <a:pt x="4990" y="11585"/>
                    </a:lnTo>
                    <a:lnTo>
                      <a:pt x="5583" y="11596"/>
                    </a:lnTo>
                    <a:lnTo>
                      <a:pt x="6188" y="11585"/>
                    </a:lnTo>
                    <a:lnTo>
                      <a:pt x="7026" y="11445"/>
                    </a:lnTo>
                    <a:lnTo>
                      <a:pt x="7561" y="11282"/>
                    </a:lnTo>
                    <a:lnTo>
                      <a:pt x="8061" y="11073"/>
                    </a:lnTo>
                    <a:lnTo>
                      <a:pt x="8538" y="10817"/>
                    </a:lnTo>
                    <a:lnTo>
                      <a:pt x="8980" y="10503"/>
                    </a:lnTo>
                    <a:lnTo>
                      <a:pt x="9398" y="10142"/>
                    </a:lnTo>
                    <a:lnTo>
                      <a:pt x="9596" y="9945"/>
                    </a:lnTo>
                    <a:lnTo>
                      <a:pt x="9794" y="9735"/>
                    </a:lnTo>
                    <a:lnTo>
                      <a:pt x="10131" y="9293"/>
                    </a:lnTo>
                    <a:lnTo>
                      <a:pt x="10434" y="8828"/>
                    </a:lnTo>
                    <a:lnTo>
                      <a:pt x="10678" y="8340"/>
                    </a:lnTo>
                    <a:lnTo>
                      <a:pt x="10957" y="7549"/>
                    </a:lnTo>
                    <a:lnTo>
                      <a:pt x="11155" y="6409"/>
                    </a:lnTo>
                    <a:lnTo>
                      <a:pt x="11166" y="5804"/>
                    </a:lnTo>
                    <a:lnTo>
                      <a:pt x="11155" y="5188"/>
                    </a:lnTo>
                    <a:lnTo>
                      <a:pt x="10957" y="4048"/>
                    </a:lnTo>
                    <a:lnTo>
                      <a:pt x="10678" y="3257"/>
                    </a:lnTo>
                    <a:lnTo>
                      <a:pt x="10434" y="2768"/>
                    </a:lnTo>
                    <a:lnTo>
                      <a:pt x="10131" y="2303"/>
                    </a:lnTo>
                    <a:lnTo>
                      <a:pt x="9794" y="1861"/>
                    </a:lnTo>
                    <a:lnTo>
                      <a:pt x="9596" y="1652"/>
                    </a:lnTo>
                    <a:lnTo>
                      <a:pt x="9398" y="1454"/>
                    </a:lnTo>
                    <a:lnTo>
                      <a:pt x="8980" y="1093"/>
                    </a:lnTo>
                    <a:lnTo>
                      <a:pt x="8538" y="779"/>
                    </a:lnTo>
                    <a:lnTo>
                      <a:pt x="8061" y="524"/>
                    </a:lnTo>
                    <a:lnTo>
                      <a:pt x="7561" y="314"/>
                    </a:lnTo>
                    <a:lnTo>
                      <a:pt x="7026" y="151"/>
                    </a:lnTo>
                    <a:lnTo>
                      <a:pt x="6188" y="12"/>
                    </a:lnTo>
                    <a:lnTo>
                      <a:pt x="558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62"/>
              <p:cNvSpPr/>
              <p:nvPr/>
            </p:nvSpPr>
            <p:spPr>
              <a:xfrm>
                <a:off x="3796430" y="-413597"/>
                <a:ext cx="567896" cy="386637"/>
              </a:xfrm>
              <a:custGeom>
                <a:rect b="b" l="l" r="r" t="t"/>
                <a:pathLst>
                  <a:path extrusionOk="0" h="11237" w="16505">
                    <a:moveTo>
                      <a:pt x="5141" y="1"/>
                    </a:moveTo>
                    <a:lnTo>
                      <a:pt x="4653" y="71"/>
                    </a:lnTo>
                    <a:lnTo>
                      <a:pt x="4176" y="210"/>
                    </a:lnTo>
                    <a:lnTo>
                      <a:pt x="3699" y="408"/>
                    </a:lnTo>
                    <a:lnTo>
                      <a:pt x="3455" y="536"/>
                    </a:lnTo>
                    <a:lnTo>
                      <a:pt x="3222" y="675"/>
                    </a:lnTo>
                    <a:lnTo>
                      <a:pt x="2804" y="978"/>
                    </a:lnTo>
                    <a:lnTo>
                      <a:pt x="2443" y="1303"/>
                    </a:lnTo>
                    <a:lnTo>
                      <a:pt x="2152" y="1664"/>
                    </a:lnTo>
                    <a:lnTo>
                      <a:pt x="2036" y="1862"/>
                    </a:lnTo>
                    <a:lnTo>
                      <a:pt x="1943" y="1862"/>
                    </a:lnTo>
                    <a:lnTo>
                      <a:pt x="1943" y="350"/>
                    </a:lnTo>
                    <a:lnTo>
                      <a:pt x="1" y="350"/>
                    </a:lnTo>
                    <a:lnTo>
                      <a:pt x="1" y="11225"/>
                    </a:lnTo>
                    <a:lnTo>
                      <a:pt x="1" y="11236"/>
                    </a:lnTo>
                    <a:lnTo>
                      <a:pt x="2048" y="11236"/>
                    </a:lnTo>
                    <a:lnTo>
                      <a:pt x="2048" y="5223"/>
                    </a:lnTo>
                    <a:lnTo>
                      <a:pt x="2059" y="4897"/>
                    </a:lnTo>
                    <a:lnTo>
                      <a:pt x="2152" y="4281"/>
                    </a:lnTo>
                    <a:lnTo>
                      <a:pt x="2350" y="3699"/>
                    </a:lnTo>
                    <a:lnTo>
                      <a:pt x="2641" y="3153"/>
                    </a:lnTo>
                    <a:lnTo>
                      <a:pt x="2838" y="2897"/>
                    </a:lnTo>
                    <a:lnTo>
                      <a:pt x="3036" y="2653"/>
                    </a:lnTo>
                    <a:lnTo>
                      <a:pt x="3478" y="2269"/>
                    </a:lnTo>
                    <a:lnTo>
                      <a:pt x="3978" y="2013"/>
                    </a:lnTo>
                    <a:lnTo>
                      <a:pt x="4525" y="1885"/>
                    </a:lnTo>
                    <a:lnTo>
                      <a:pt x="4827" y="1873"/>
                    </a:lnTo>
                    <a:lnTo>
                      <a:pt x="5118" y="1885"/>
                    </a:lnTo>
                    <a:lnTo>
                      <a:pt x="5653" y="1966"/>
                    </a:lnTo>
                    <a:lnTo>
                      <a:pt x="6107" y="2141"/>
                    </a:lnTo>
                    <a:lnTo>
                      <a:pt x="6491" y="2397"/>
                    </a:lnTo>
                    <a:lnTo>
                      <a:pt x="6642" y="2560"/>
                    </a:lnTo>
                    <a:lnTo>
                      <a:pt x="6781" y="2734"/>
                    </a:lnTo>
                    <a:lnTo>
                      <a:pt x="7002" y="3199"/>
                    </a:lnTo>
                    <a:lnTo>
                      <a:pt x="7154" y="3781"/>
                    </a:lnTo>
                    <a:lnTo>
                      <a:pt x="7235" y="4490"/>
                    </a:lnTo>
                    <a:lnTo>
                      <a:pt x="7235" y="4886"/>
                    </a:lnTo>
                    <a:lnTo>
                      <a:pt x="7235" y="11236"/>
                    </a:lnTo>
                    <a:lnTo>
                      <a:pt x="9270" y="11236"/>
                    </a:lnTo>
                    <a:lnTo>
                      <a:pt x="9270" y="5223"/>
                    </a:lnTo>
                    <a:lnTo>
                      <a:pt x="9282" y="4897"/>
                    </a:lnTo>
                    <a:lnTo>
                      <a:pt x="9375" y="4281"/>
                    </a:lnTo>
                    <a:lnTo>
                      <a:pt x="9573" y="3699"/>
                    </a:lnTo>
                    <a:lnTo>
                      <a:pt x="9875" y="3153"/>
                    </a:lnTo>
                    <a:lnTo>
                      <a:pt x="10061" y="2897"/>
                    </a:lnTo>
                    <a:lnTo>
                      <a:pt x="10259" y="2653"/>
                    </a:lnTo>
                    <a:lnTo>
                      <a:pt x="10701" y="2269"/>
                    </a:lnTo>
                    <a:lnTo>
                      <a:pt x="11201" y="2013"/>
                    </a:lnTo>
                    <a:lnTo>
                      <a:pt x="11759" y="1885"/>
                    </a:lnTo>
                    <a:lnTo>
                      <a:pt x="12050" y="1873"/>
                    </a:lnTo>
                    <a:lnTo>
                      <a:pt x="12353" y="1885"/>
                    </a:lnTo>
                    <a:lnTo>
                      <a:pt x="12888" y="1966"/>
                    </a:lnTo>
                    <a:lnTo>
                      <a:pt x="13341" y="2141"/>
                    </a:lnTo>
                    <a:lnTo>
                      <a:pt x="13713" y="2397"/>
                    </a:lnTo>
                    <a:lnTo>
                      <a:pt x="13865" y="2560"/>
                    </a:lnTo>
                    <a:lnTo>
                      <a:pt x="14004" y="2734"/>
                    </a:lnTo>
                    <a:lnTo>
                      <a:pt x="14237" y="3199"/>
                    </a:lnTo>
                    <a:lnTo>
                      <a:pt x="14376" y="3781"/>
                    </a:lnTo>
                    <a:lnTo>
                      <a:pt x="14458" y="4490"/>
                    </a:lnTo>
                    <a:lnTo>
                      <a:pt x="14469" y="4886"/>
                    </a:lnTo>
                    <a:lnTo>
                      <a:pt x="14469" y="11236"/>
                    </a:lnTo>
                    <a:lnTo>
                      <a:pt x="16505" y="11236"/>
                    </a:lnTo>
                    <a:lnTo>
                      <a:pt x="16505" y="4583"/>
                    </a:lnTo>
                    <a:lnTo>
                      <a:pt x="16493" y="4060"/>
                    </a:lnTo>
                    <a:lnTo>
                      <a:pt x="16365" y="3118"/>
                    </a:lnTo>
                    <a:lnTo>
                      <a:pt x="16121" y="2280"/>
                    </a:lnTo>
                    <a:lnTo>
                      <a:pt x="15760" y="1548"/>
                    </a:lnTo>
                    <a:lnTo>
                      <a:pt x="15528" y="1234"/>
                    </a:lnTo>
                    <a:lnTo>
                      <a:pt x="15272" y="943"/>
                    </a:lnTo>
                    <a:lnTo>
                      <a:pt x="14667" y="478"/>
                    </a:lnTo>
                    <a:lnTo>
                      <a:pt x="13934" y="164"/>
                    </a:lnTo>
                    <a:lnTo>
                      <a:pt x="13097" y="12"/>
                    </a:lnTo>
                    <a:lnTo>
                      <a:pt x="12620" y="1"/>
                    </a:lnTo>
                    <a:lnTo>
                      <a:pt x="12318" y="1"/>
                    </a:lnTo>
                    <a:lnTo>
                      <a:pt x="11736" y="71"/>
                    </a:lnTo>
                    <a:lnTo>
                      <a:pt x="11190" y="199"/>
                    </a:lnTo>
                    <a:lnTo>
                      <a:pt x="10678" y="396"/>
                    </a:lnTo>
                    <a:lnTo>
                      <a:pt x="10201" y="664"/>
                    </a:lnTo>
                    <a:lnTo>
                      <a:pt x="9759" y="989"/>
                    </a:lnTo>
                    <a:lnTo>
                      <a:pt x="9363" y="1385"/>
                    </a:lnTo>
                    <a:lnTo>
                      <a:pt x="8991" y="1838"/>
                    </a:lnTo>
                    <a:lnTo>
                      <a:pt x="8828" y="2094"/>
                    </a:lnTo>
                    <a:lnTo>
                      <a:pt x="8700" y="1838"/>
                    </a:lnTo>
                    <a:lnTo>
                      <a:pt x="8421" y="1385"/>
                    </a:lnTo>
                    <a:lnTo>
                      <a:pt x="8096" y="989"/>
                    </a:lnTo>
                    <a:lnTo>
                      <a:pt x="7712" y="664"/>
                    </a:lnTo>
                    <a:lnTo>
                      <a:pt x="7282" y="396"/>
                    </a:lnTo>
                    <a:lnTo>
                      <a:pt x="6805" y="199"/>
                    </a:lnTo>
                    <a:lnTo>
                      <a:pt x="6270" y="71"/>
                    </a:lnTo>
                    <a:lnTo>
                      <a:pt x="56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62"/>
              <p:cNvSpPr/>
              <p:nvPr/>
            </p:nvSpPr>
            <p:spPr>
              <a:xfrm>
                <a:off x="4425536" y="-414801"/>
                <a:ext cx="366199" cy="399437"/>
              </a:xfrm>
              <a:custGeom>
                <a:rect b="b" l="l" r="r" t="t"/>
                <a:pathLst>
                  <a:path extrusionOk="0" h="11609" w="10643">
                    <a:moveTo>
                      <a:pt x="5676" y="1885"/>
                    </a:moveTo>
                    <a:lnTo>
                      <a:pt x="6351" y="1990"/>
                    </a:lnTo>
                    <a:lnTo>
                      <a:pt x="6944" y="2211"/>
                    </a:lnTo>
                    <a:lnTo>
                      <a:pt x="7433" y="2525"/>
                    </a:lnTo>
                    <a:lnTo>
                      <a:pt x="7642" y="2723"/>
                    </a:lnTo>
                    <a:lnTo>
                      <a:pt x="7828" y="2944"/>
                    </a:lnTo>
                    <a:lnTo>
                      <a:pt x="8130" y="3374"/>
                    </a:lnTo>
                    <a:lnTo>
                      <a:pt x="8340" y="3816"/>
                    </a:lnTo>
                    <a:lnTo>
                      <a:pt x="8468" y="4269"/>
                    </a:lnTo>
                    <a:lnTo>
                      <a:pt x="8491" y="4502"/>
                    </a:lnTo>
                    <a:lnTo>
                      <a:pt x="2187" y="4502"/>
                    </a:lnTo>
                    <a:lnTo>
                      <a:pt x="2268" y="4200"/>
                    </a:lnTo>
                    <a:lnTo>
                      <a:pt x="2489" y="3665"/>
                    </a:lnTo>
                    <a:lnTo>
                      <a:pt x="2780" y="3199"/>
                    </a:lnTo>
                    <a:lnTo>
                      <a:pt x="3129" y="2781"/>
                    </a:lnTo>
                    <a:lnTo>
                      <a:pt x="3339" y="2595"/>
                    </a:lnTo>
                    <a:lnTo>
                      <a:pt x="3548" y="2420"/>
                    </a:lnTo>
                    <a:lnTo>
                      <a:pt x="3990" y="2153"/>
                    </a:lnTo>
                    <a:lnTo>
                      <a:pt x="4490" y="1978"/>
                    </a:lnTo>
                    <a:lnTo>
                      <a:pt x="5013" y="1885"/>
                    </a:lnTo>
                    <a:close/>
                    <a:moveTo>
                      <a:pt x="5327" y="1"/>
                    </a:moveTo>
                    <a:lnTo>
                      <a:pt x="5037" y="13"/>
                    </a:lnTo>
                    <a:lnTo>
                      <a:pt x="4490" y="71"/>
                    </a:lnTo>
                    <a:lnTo>
                      <a:pt x="3955" y="175"/>
                    </a:lnTo>
                    <a:lnTo>
                      <a:pt x="3455" y="338"/>
                    </a:lnTo>
                    <a:lnTo>
                      <a:pt x="2978" y="548"/>
                    </a:lnTo>
                    <a:lnTo>
                      <a:pt x="2524" y="815"/>
                    </a:lnTo>
                    <a:lnTo>
                      <a:pt x="2094" y="1141"/>
                    </a:lnTo>
                    <a:lnTo>
                      <a:pt x="1687" y="1513"/>
                    </a:lnTo>
                    <a:lnTo>
                      <a:pt x="1501" y="1722"/>
                    </a:lnTo>
                    <a:lnTo>
                      <a:pt x="1140" y="2153"/>
                    </a:lnTo>
                    <a:lnTo>
                      <a:pt x="582" y="3095"/>
                    </a:lnTo>
                    <a:lnTo>
                      <a:pt x="210" y="4118"/>
                    </a:lnTo>
                    <a:lnTo>
                      <a:pt x="24" y="5223"/>
                    </a:lnTo>
                    <a:lnTo>
                      <a:pt x="0" y="5805"/>
                    </a:lnTo>
                    <a:lnTo>
                      <a:pt x="24" y="6433"/>
                    </a:lnTo>
                    <a:lnTo>
                      <a:pt x="210" y="7584"/>
                    </a:lnTo>
                    <a:lnTo>
                      <a:pt x="489" y="8364"/>
                    </a:lnTo>
                    <a:lnTo>
                      <a:pt x="733" y="8864"/>
                    </a:lnTo>
                    <a:lnTo>
                      <a:pt x="1012" y="9317"/>
                    </a:lnTo>
                    <a:lnTo>
                      <a:pt x="1350" y="9759"/>
                    </a:lnTo>
                    <a:lnTo>
                      <a:pt x="1547" y="9969"/>
                    </a:lnTo>
                    <a:lnTo>
                      <a:pt x="1745" y="10166"/>
                    </a:lnTo>
                    <a:lnTo>
                      <a:pt x="2152" y="10527"/>
                    </a:lnTo>
                    <a:lnTo>
                      <a:pt x="2606" y="10829"/>
                    </a:lnTo>
                    <a:lnTo>
                      <a:pt x="3071" y="11085"/>
                    </a:lnTo>
                    <a:lnTo>
                      <a:pt x="3571" y="11295"/>
                    </a:lnTo>
                    <a:lnTo>
                      <a:pt x="4106" y="11446"/>
                    </a:lnTo>
                    <a:lnTo>
                      <a:pt x="4955" y="11597"/>
                    </a:lnTo>
                    <a:lnTo>
                      <a:pt x="5560" y="11609"/>
                    </a:lnTo>
                    <a:lnTo>
                      <a:pt x="5990" y="11597"/>
                    </a:lnTo>
                    <a:lnTo>
                      <a:pt x="6805" y="11492"/>
                    </a:lnTo>
                    <a:lnTo>
                      <a:pt x="7561" y="11271"/>
                    </a:lnTo>
                    <a:lnTo>
                      <a:pt x="8235" y="10957"/>
                    </a:lnTo>
                    <a:lnTo>
                      <a:pt x="8538" y="10748"/>
                    </a:lnTo>
                    <a:lnTo>
                      <a:pt x="8840" y="10539"/>
                    </a:lnTo>
                    <a:lnTo>
                      <a:pt x="9363" y="10050"/>
                    </a:lnTo>
                    <a:lnTo>
                      <a:pt x="9805" y="9527"/>
                    </a:lnTo>
                    <a:lnTo>
                      <a:pt x="10154" y="8945"/>
                    </a:lnTo>
                    <a:lnTo>
                      <a:pt x="10294" y="8631"/>
                    </a:lnTo>
                    <a:lnTo>
                      <a:pt x="8479" y="7875"/>
                    </a:lnTo>
                    <a:lnTo>
                      <a:pt x="8375" y="8096"/>
                    </a:lnTo>
                    <a:lnTo>
                      <a:pt x="8142" y="8503"/>
                    </a:lnTo>
                    <a:lnTo>
                      <a:pt x="7851" y="8852"/>
                    </a:lnTo>
                    <a:lnTo>
                      <a:pt x="7526" y="9143"/>
                    </a:lnTo>
                    <a:lnTo>
                      <a:pt x="7153" y="9375"/>
                    </a:lnTo>
                    <a:lnTo>
                      <a:pt x="6735" y="9550"/>
                    </a:lnTo>
                    <a:lnTo>
                      <a:pt x="6281"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59" y="6572"/>
                    </a:lnTo>
                    <a:lnTo>
                      <a:pt x="2024" y="6165"/>
                    </a:lnTo>
                    <a:lnTo>
                      <a:pt x="10619" y="6165"/>
                    </a:lnTo>
                    <a:lnTo>
                      <a:pt x="10643" y="5793"/>
                    </a:lnTo>
                    <a:lnTo>
                      <a:pt x="10631" y="5142"/>
                    </a:lnTo>
                    <a:lnTo>
                      <a:pt x="10445" y="3955"/>
                    </a:lnTo>
                    <a:lnTo>
                      <a:pt x="10189" y="3153"/>
                    </a:lnTo>
                    <a:lnTo>
                      <a:pt x="9968" y="2664"/>
                    </a:lnTo>
                    <a:lnTo>
                      <a:pt x="9689" y="2199"/>
                    </a:lnTo>
                    <a:lnTo>
                      <a:pt x="9375" y="1780"/>
                    </a:lnTo>
                    <a:lnTo>
                      <a:pt x="9189" y="1571"/>
                    </a:lnTo>
                    <a:lnTo>
                      <a:pt x="9014" y="1385"/>
                    </a:lnTo>
                    <a:lnTo>
                      <a:pt x="8619" y="1036"/>
                    </a:lnTo>
                    <a:lnTo>
                      <a:pt x="8200" y="745"/>
                    </a:lnTo>
                    <a:lnTo>
                      <a:pt x="7747"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62"/>
              <p:cNvSpPr/>
              <p:nvPr/>
            </p:nvSpPr>
            <p:spPr>
              <a:xfrm>
                <a:off x="5002998" y="-414801"/>
                <a:ext cx="366233" cy="399437"/>
              </a:xfrm>
              <a:custGeom>
                <a:rect b="b" l="l" r="r" t="t"/>
                <a:pathLst>
                  <a:path extrusionOk="0" h="11609" w="10644">
                    <a:moveTo>
                      <a:pt x="5665" y="1885"/>
                    </a:moveTo>
                    <a:lnTo>
                      <a:pt x="6351" y="1990"/>
                    </a:lnTo>
                    <a:lnTo>
                      <a:pt x="6933" y="2211"/>
                    </a:lnTo>
                    <a:lnTo>
                      <a:pt x="7421" y="2525"/>
                    </a:lnTo>
                    <a:lnTo>
                      <a:pt x="7631" y="2723"/>
                    </a:lnTo>
                    <a:lnTo>
                      <a:pt x="7817" y="2944"/>
                    </a:lnTo>
                    <a:lnTo>
                      <a:pt x="8119" y="3374"/>
                    </a:lnTo>
                    <a:lnTo>
                      <a:pt x="8340" y="3816"/>
                    </a:lnTo>
                    <a:lnTo>
                      <a:pt x="8468" y="4269"/>
                    </a:lnTo>
                    <a:lnTo>
                      <a:pt x="8492" y="4502"/>
                    </a:lnTo>
                    <a:lnTo>
                      <a:pt x="2176" y="4502"/>
                    </a:lnTo>
                    <a:lnTo>
                      <a:pt x="2269" y="4200"/>
                    </a:lnTo>
                    <a:lnTo>
                      <a:pt x="2490" y="3665"/>
                    </a:lnTo>
                    <a:lnTo>
                      <a:pt x="2781" y="3199"/>
                    </a:lnTo>
                    <a:lnTo>
                      <a:pt x="3130" y="2781"/>
                    </a:lnTo>
                    <a:lnTo>
                      <a:pt x="3327" y="2595"/>
                    </a:lnTo>
                    <a:lnTo>
                      <a:pt x="3537" y="2420"/>
                    </a:lnTo>
                    <a:lnTo>
                      <a:pt x="3990" y="2153"/>
                    </a:lnTo>
                    <a:lnTo>
                      <a:pt x="4479" y="1978"/>
                    </a:lnTo>
                    <a:lnTo>
                      <a:pt x="5014" y="1885"/>
                    </a:lnTo>
                    <a:close/>
                    <a:moveTo>
                      <a:pt x="5316" y="1"/>
                    </a:moveTo>
                    <a:lnTo>
                      <a:pt x="5037" y="13"/>
                    </a:lnTo>
                    <a:lnTo>
                      <a:pt x="4479" y="71"/>
                    </a:lnTo>
                    <a:lnTo>
                      <a:pt x="3955" y="175"/>
                    </a:lnTo>
                    <a:lnTo>
                      <a:pt x="3444" y="338"/>
                    </a:lnTo>
                    <a:lnTo>
                      <a:pt x="2967" y="548"/>
                    </a:lnTo>
                    <a:lnTo>
                      <a:pt x="2513" y="815"/>
                    </a:lnTo>
                    <a:lnTo>
                      <a:pt x="2083" y="1141"/>
                    </a:lnTo>
                    <a:lnTo>
                      <a:pt x="1687" y="1513"/>
                    </a:lnTo>
                    <a:lnTo>
                      <a:pt x="1501" y="1722"/>
                    </a:lnTo>
                    <a:lnTo>
                      <a:pt x="1141" y="2153"/>
                    </a:lnTo>
                    <a:lnTo>
                      <a:pt x="571" y="3095"/>
                    </a:lnTo>
                    <a:lnTo>
                      <a:pt x="199" y="4118"/>
                    </a:lnTo>
                    <a:lnTo>
                      <a:pt x="13" y="5223"/>
                    </a:lnTo>
                    <a:lnTo>
                      <a:pt x="1" y="5805"/>
                    </a:lnTo>
                    <a:lnTo>
                      <a:pt x="13" y="6433"/>
                    </a:lnTo>
                    <a:lnTo>
                      <a:pt x="210" y="7584"/>
                    </a:lnTo>
                    <a:lnTo>
                      <a:pt x="478" y="8364"/>
                    </a:lnTo>
                    <a:lnTo>
                      <a:pt x="722" y="8864"/>
                    </a:lnTo>
                    <a:lnTo>
                      <a:pt x="1013" y="9317"/>
                    </a:lnTo>
                    <a:lnTo>
                      <a:pt x="1350" y="9759"/>
                    </a:lnTo>
                    <a:lnTo>
                      <a:pt x="1536" y="9969"/>
                    </a:lnTo>
                    <a:lnTo>
                      <a:pt x="1734" y="10166"/>
                    </a:lnTo>
                    <a:lnTo>
                      <a:pt x="2153" y="10527"/>
                    </a:lnTo>
                    <a:lnTo>
                      <a:pt x="2595" y="10829"/>
                    </a:lnTo>
                    <a:lnTo>
                      <a:pt x="3072" y="11085"/>
                    </a:lnTo>
                    <a:lnTo>
                      <a:pt x="3572" y="11295"/>
                    </a:lnTo>
                    <a:lnTo>
                      <a:pt x="4095" y="11446"/>
                    </a:lnTo>
                    <a:lnTo>
                      <a:pt x="4944" y="11597"/>
                    </a:lnTo>
                    <a:lnTo>
                      <a:pt x="5549" y="11609"/>
                    </a:lnTo>
                    <a:lnTo>
                      <a:pt x="5991" y="11597"/>
                    </a:lnTo>
                    <a:lnTo>
                      <a:pt x="6817" y="11492"/>
                    </a:lnTo>
                    <a:lnTo>
                      <a:pt x="7549" y="11271"/>
                    </a:lnTo>
                    <a:lnTo>
                      <a:pt x="8224" y="10957"/>
                    </a:lnTo>
                    <a:lnTo>
                      <a:pt x="8538" y="10748"/>
                    </a:lnTo>
                    <a:lnTo>
                      <a:pt x="8829" y="10539"/>
                    </a:lnTo>
                    <a:lnTo>
                      <a:pt x="9364" y="10050"/>
                    </a:lnTo>
                    <a:lnTo>
                      <a:pt x="9794" y="9527"/>
                    </a:lnTo>
                    <a:lnTo>
                      <a:pt x="10155" y="8945"/>
                    </a:lnTo>
                    <a:lnTo>
                      <a:pt x="10294" y="8631"/>
                    </a:lnTo>
                    <a:lnTo>
                      <a:pt x="8468" y="7875"/>
                    </a:lnTo>
                    <a:lnTo>
                      <a:pt x="8375" y="8096"/>
                    </a:lnTo>
                    <a:lnTo>
                      <a:pt x="8131" y="8503"/>
                    </a:lnTo>
                    <a:lnTo>
                      <a:pt x="7852" y="8852"/>
                    </a:lnTo>
                    <a:lnTo>
                      <a:pt x="7526" y="9143"/>
                    </a:lnTo>
                    <a:lnTo>
                      <a:pt x="7154" y="9375"/>
                    </a:lnTo>
                    <a:lnTo>
                      <a:pt x="6735" y="9550"/>
                    </a:lnTo>
                    <a:lnTo>
                      <a:pt x="6270" y="9666"/>
                    </a:lnTo>
                    <a:lnTo>
                      <a:pt x="5770" y="9724"/>
                    </a:lnTo>
                    <a:lnTo>
                      <a:pt x="5491" y="9736"/>
                    </a:lnTo>
                    <a:lnTo>
                      <a:pt x="5153" y="9724"/>
                    </a:lnTo>
                    <a:lnTo>
                      <a:pt x="4525" y="9608"/>
                    </a:lnTo>
                    <a:lnTo>
                      <a:pt x="3932" y="9364"/>
                    </a:lnTo>
                    <a:lnTo>
                      <a:pt x="3374" y="9003"/>
                    </a:lnTo>
                    <a:lnTo>
                      <a:pt x="3118" y="8771"/>
                    </a:lnTo>
                    <a:lnTo>
                      <a:pt x="2874" y="8526"/>
                    </a:lnTo>
                    <a:lnTo>
                      <a:pt x="2490" y="7956"/>
                    </a:lnTo>
                    <a:lnTo>
                      <a:pt x="2211" y="7305"/>
                    </a:lnTo>
                    <a:lnTo>
                      <a:pt x="2048" y="6572"/>
                    </a:lnTo>
                    <a:lnTo>
                      <a:pt x="2025" y="6165"/>
                    </a:lnTo>
                    <a:lnTo>
                      <a:pt x="10608" y="6165"/>
                    </a:lnTo>
                    <a:lnTo>
                      <a:pt x="10643" y="5793"/>
                    </a:lnTo>
                    <a:lnTo>
                      <a:pt x="10620" y="5142"/>
                    </a:lnTo>
                    <a:lnTo>
                      <a:pt x="10446" y="3955"/>
                    </a:lnTo>
                    <a:lnTo>
                      <a:pt x="10190" y="3153"/>
                    </a:lnTo>
                    <a:lnTo>
                      <a:pt x="9957" y="2664"/>
                    </a:lnTo>
                    <a:lnTo>
                      <a:pt x="9690" y="2199"/>
                    </a:lnTo>
                    <a:lnTo>
                      <a:pt x="9364" y="1780"/>
                    </a:lnTo>
                    <a:lnTo>
                      <a:pt x="9189" y="1571"/>
                    </a:lnTo>
                    <a:lnTo>
                      <a:pt x="9003" y="1385"/>
                    </a:lnTo>
                    <a:lnTo>
                      <a:pt x="8608" y="1036"/>
                    </a:lnTo>
                    <a:lnTo>
                      <a:pt x="8189" y="745"/>
                    </a:lnTo>
                    <a:lnTo>
                      <a:pt x="7736" y="501"/>
                    </a:lnTo>
                    <a:lnTo>
                      <a:pt x="7259"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62"/>
              <p:cNvSpPr/>
              <p:nvPr/>
            </p:nvSpPr>
            <p:spPr>
              <a:xfrm>
                <a:off x="5433607" y="-413976"/>
                <a:ext cx="331000" cy="386603"/>
              </a:xfrm>
              <a:custGeom>
                <a:rect b="b" l="l" r="r" t="t"/>
                <a:pathLst>
                  <a:path extrusionOk="0" h="11236" w="9620">
                    <a:moveTo>
                      <a:pt x="5212" y="0"/>
                    </a:moveTo>
                    <a:lnTo>
                      <a:pt x="4688" y="70"/>
                    </a:lnTo>
                    <a:lnTo>
                      <a:pt x="4188" y="198"/>
                    </a:lnTo>
                    <a:lnTo>
                      <a:pt x="3688" y="407"/>
                    </a:lnTo>
                    <a:lnTo>
                      <a:pt x="3444" y="535"/>
                    </a:lnTo>
                    <a:lnTo>
                      <a:pt x="3211" y="675"/>
                    </a:lnTo>
                    <a:lnTo>
                      <a:pt x="2792" y="977"/>
                    </a:lnTo>
                    <a:lnTo>
                      <a:pt x="2443" y="1303"/>
                    </a:lnTo>
                    <a:lnTo>
                      <a:pt x="2164" y="1663"/>
                    </a:lnTo>
                    <a:lnTo>
                      <a:pt x="2048" y="1861"/>
                    </a:lnTo>
                    <a:lnTo>
                      <a:pt x="1966" y="1861"/>
                    </a:lnTo>
                    <a:lnTo>
                      <a:pt x="1966" y="349"/>
                    </a:lnTo>
                    <a:lnTo>
                      <a:pt x="1" y="349"/>
                    </a:lnTo>
                    <a:lnTo>
                      <a:pt x="1" y="11224"/>
                    </a:lnTo>
                    <a:lnTo>
                      <a:pt x="2036" y="11224"/>
                    </a:lnTo>
                    <a:lnTo>
                      <a:pt x="2036" y="5199"/>
                    </a:lnTo>
                    <a:lnTo>
                      <a:pt x="2048" y="4874"/>
                    </a:lnTo>
                    <a:lnTo>
                      <a:pt x="2141" y="4245"/>
                    </a:lnTo>
                    <a:lnTo>
                      <a:pt x="2339" y="3664"/>
                    </a:lnTo>
                    <a:lnTo>
                      <a:pt x="2641" y="3117"/>
                    </a:lnTo>
                    <a:lnTo>
                      <a:pt x="2839" y="2861"/>
                    </a:lnTo>
                    <a:lnTo>
                      <a:pt x="3037" y="2617"/>
                    </a:lnTo>
                    <a:lnTo>
                      <a:pt x="3502" y="2245"/>
                    </a:lnTo>
                    <a:lnTo>
                      <a:pt x="4014" y="1989"/>
                    </a:lnTo>
                    <a:lnTo>
                      <a:pt x="4583" y="1873"/>
                    </a:lnTo>
                    <a:lnTo>
                      <a:pt x="4898" y="1861"/>
                    </a:lnTo>
                    <a:lnTo>
                      <a:pt x="5223" y="1861"/>
                    </a:lnTo>
                    <a:lnTo>
                      <a:pt x="5816" y="1966"/>
                    </a:lnTo>
                    <a:lnTo>
                      <a:pt x="6316" y="2152"/>
                    </a:lnTo>
                    <a:lnTo>
                      <a:pt x="6735" y="2431"/>
                    </a:lnTo>
                    <a:lnTo>
                      <a:pt x="7072" y="2815"/>
                    </a:lnTo>
                    <a:lnTo>
                      <a:pt x="7328" y="3292"/>
                    </a:lnTo>
                    <a:lnTo>
                      <a:pt x="7503" y="3850"/>
                    </a:lnTo>
                    <a:lnTo>
                      <a:pt x="7584" y="4513"/>
                    </a:lnTo>
                    <a:lnTo>
                      <a:pt x="7584" y="4885"/>
                    </a:lnTo>
                    <a:lnTo>
                      <a:pt x="7584" y="11236"/>
                    </a:lnTo>
                    <a:lnTo>
                      <a:pt x="9620" y="11236"/>
                    </a:lnTo>
                    <a:lnTo>
                      <a:pt x="9620" y="4571"/>
                    </a:lnTo>
                    <a:lnTo>
                      <a:pt x="9620" y="4059"/>
                    </a:lnTo>
                    <a:lnTo>
                      <a:pt x="9480" y="3129"/>
                    </a:lnTo>
                    <a:lnTo>
                      <a:pt x="9224" y="2291"/>
                    </a:lnTo>
                    <a:lnTo>
                      <a:pt x="8817" y="1570"/>
                    </a:lnTo>
                    <a:lnTo>
                      <a:pt x="8561" y="1245"/>
                    </a:lnTo>
                    <a:lnTo>
                      <a:pt x="8282" y="954"/>
                    </a:lnTo>
                    <a:lnTo>
                      <a:pt x="7642" y="477"/>
                    </a:lnTo>
                    <a:lnTo>
                      <a:pt x="6863" y="163"/>
                    </a:lnTo>
                    <a:lnTo>
                      <a:pt x="5979" y="12"/>
                    </a:lnTo>
                    <a:lnTo>
                      <a:pt x="547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62"/>
              <p:cNvSpPr/>
              <p:nvPr/>
            </p:nvSpPr>
            <p:spPr>
              <a:xfrm>
                <a:off x="5804589" y="-516028"/>
                <a:ext cx="242951" cy="494677"/>
              </a:xfrm>
              <a:custGeom>
                <a:rect b="b" l="l" r="r" t="t"/>
                <a:pathLst>
                  <a:path extrusionOk="0" h="14377" w="7061">
                    <a:moveTo>
                      <a:pt x="1908" y="0"/>
                    </a:moveTo>
                    <a:lnTo>
                      <a:pt x="1908" y="3327"/>
                    </a:lnTo>
                    <a:lnTo>
                      <a:pt x="1" y="3327"/>
                    </a:lnTo>
                    <a:lnTo>
                      <a:pt x="1" y="5188"/>
                    </a:lnTo>
                    <a:lnTo>
                      <a:pt x="1908" y="5188"/>
                    </a:lnTo>
                    <a:lnTo>
                      <a:pt x="1908" y="10887"/>
                    </a:lnTo>
                    <a:lnTo>
                      <a:pt x="1920" y="11294"/>
                    </a:lnTo>
                    <a:lnTo>
                      <a:pt x="2036" y="12027"/>
                    </a:lnTo>
                    <a:lnTo>
                      <a:pt x="2257" y="12678"/>
                    </a:lnTo>
                    <a:lnTo>
                      <a:pt x="2594" y="13225"/>
                    </a:lnTo>
                    <a:lnTo>
                      <a:pt x="2815" y="13457"/>
                    </a:lnTo>
                    <a:lnTo>
                      <a:pt x="3048" y="13678"/>
                    </a:lnTo>
                    <a:lnTo>
                      <a:pt x="3595" y="14027"/>
                    </a:lnTo>
                    <a:lnTo>
                      <a:pt x="4246" y="14248"/>
                    </a:lnTo>
                    <a:lnTo>
                      <a:pt x="5002" y="14364"/>
                    </a:lnTo>
                    <a:lnTo>
                      <a:pt x="5409" y="14376"/>
                    </a:lnTo>
                    <a:lnTo>
                      <a:pt x="5886" y="14364"/>
                    </a:lnTo>
                    <a:lnTo>
                      <a:pt x="6712" y="14225"/>
                    </a:lnTo>
                    <a:lnTo>
                      <a:pt x="7061" y="14097"/>
                    </a:lnTo>
                    <a:lnTo>
                      <a:pt x="6340" y="12341"/>
                    </a:lnTo>
                    <a:lnTo>
                      <a:pt x="6154" y="12422"/>
                    </a:lnTo>
                    <a:lnTo>
                      <a:pt x="5677" y="12504"/>
                    </a:lnTo>
                    <a:lnTo>
                      <a:pt x="5409" y="12515"/>
                    </a:lnTo>
                    <a:lnTo>
                      <a:pt x="5235" y="12515"/>
                    </a:lnTo>
                    <a:lnTo>
                      <a:pt x="4921" y="12457"/>
                    </a:lnTo>
                    <a:lnTo>
                      <a:pt x="4642" y="12341"/>
                    </a:lnTo>
                    <a:lnTo>
                      <a:pt x="4409" y="12178"/>
                    </a:lnTo>
                    <a:lnTo>
                      <a:pt x="4223" y="11957"/>
                    </a:lnTo>
                    <a:lnTo>
                      <a:pt x="4083" y="11678"/>
                    </a:lnTo>
                    <a:lnTo>
                      <a:pt x="3967" y="11166"/>
                    </a:lnTo>
                    <a:lnTo>
                      <a:pt x="3944" y="10747"/>
                    </a:lnTo>
                    <a:lnTo>
                      <a:pt x="3944" y="5188"/>
                    </a:lnTo>
                    <a:lnTo>
                      <a:pt x="6607" y="5188"/>
                    </a:lnTo>
                    <a:lnTo>
                      <a:pt x="6607" y="3327"/>
                    </a:lnTo>
                    <a:lnTo>
                      <a:pt x="3944" y="3327"/>
                    </a:lnTo>
                    <a:lnTo>
                      <a:pt x="3944"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62"/>
              <p:cNvSpPr/>
              <p:nvPr/>
            </p:nvSpPr>
            <p:spPr>
              <a:xfrm>
                <a:off x="6073931" y="-414801"/>
                <a:ext cx="366199" cy="399437"/>
              </a:xfrm>
              <a:custGeom>
                <a:rect b="b" l="l" r="r" t="t"/>
                <a:pathLst>
                  <a:path extrusionOk="0" h="11609" w="10643">
                    <a:moveTo>
                      <a:pt x="5676" y="1885"/>
                    </a:moveTo>
                    <a:lnTo>
                      <a:pt x="6351" y="1990"/>
                    </a:lnTo>
                    <a:lnTo>
                      <a:pt x="6944" y="2211"/>
                    </a:lnTo>
                    <a:lnTo>
                      <a:pt x="7433" y="2525"/>
                    </a:lnTo>
                    <a:lnTo>
                      <a:pt x="7630" y="2723"/>
                    </a:lnTo>
                    <a:lnTo>
                      <a:pt x="7828" y="2944"/>
                    </a:lnTo>
                    <a:lnTo>
                      <a:pt x="8130" y="3374"/>
                    </a:lnTo>
                    <a:lnTo>
                      <a:pt x="8340" y="3816"/>
                    </a:lnTo>
                    <a:lnTo>
                      <a:pt x="8468" y="4269"/>
                    </a:lnTo>
                    <a:lnTo>
                      <a:pt x="8491" y="4502"/>
                    </a:lnTo>
                    <a:lnTo>
                      <a:pt x="2175" y="4502"/>
                    </a:lnTo>
                    <a:lnTo>
                      <a:pt x="2268" y="4200"/>
                    </a:lnTo>
                    <a:lnTo>
                      <a:pt x="2489" y="3665"/>
                    </a:lnTo>
                    <a:lnTo>
                      <a:pt x="2780" y="3199"/>
                    </a:lnTo>
                    <a:lnTo>
                      <a:pt x="3129" y="2781"/>
                    </a:lnTo>
                    <a:lnTo>
                      <a:pt x="3327" y="2595"/>
                    </a:lnTo>
                    <a:lnTo>
                      <a:pt x="3536" y="2420"/>
                    </a:lnTo>
                    <a:lnTo>
                      <a:pt x="3990" y="2153"/>
                    </a:lnTo>
                    <a:lnTo>
                      <a:pt x="4478" y="1978"/>
                    </a:lnTo>
                    <a:lnTo>
                      <a:pt x="5013" y="1885"/>
                    </a:lnTo>
                    <a:close/>
                    <a:moveTo>
                      <a:pt x="5327" y="1"/>
                    </a:moveTo>
                    <a:lnTo>
                      <a:pt x="5037" y="13"/>
                    </a:lnTo>
                    <a:lnTo>
                      <a:pt x="4478" y="71"/>
                    </a:lnTo>
                    <a:lnTo>
                      <a:pt x="3955" y="175"/>
                    </a:lnTo>
                    <a:lnTo>
                      <a:pt x="3455" y="338"/>
                    </a:lnTo>
                    <a:lnTo>
                      <a:pt x="2966" y="548"/>
                    </a:lnTo>
                    <a:lnTo>
                      <a:pt x="2513" y="815"/>
                    </a:lnTo>
                    <a:lnTo>
                      <a:pt x="2094" y="1141"/>
                    </a:lnTo>
                    <a:lnTo>
                      <a:pt x="1687" y="1513"/>
                    </a:lnTo>
                    <a:lnTo>
                      <a:pt x="1501" y="1722"/>
                    </a:lnTo>
                    <a:lnTo>
                      <a:pt x="1140" y="2153"/>
                    </a:lnTo>
                    <a:lnTo>
                      <a:pt x="570" y="3095"/>
                    </a:lnTo>
                    <a:lnTo>
                      <a:pt x="198" y="4118"/>
                    </a:lnTo>
                    <a:lnTo>
                      <a:pt x="12" y="5223"/>
                    </a:lnTo>
                    <a:lnTo>
                      <a:pt x="0" y="5805"/>
                    </a:lnTo>
                    <a:lnTo>
                      <a:pt x="12" y="6433"/>
                    </a:lnTo>
                    <a:lnTo>
                      <a:pt x="210" y="7584"/>
                    </a:lnTo>
                    <a:lnTo>
                      <a:pt x="489" y="8364"/>
                    </a:lnTo>
                    <a:lnTo>
                      <a:pt x="722" y="8864"/>
                    </a:lnTo>
                    <a:lnTo>
                      <a:pt x="1012" y="9317"/>
                    </a:lnTo>
                    <a:lnTo>
                      <a:pt x="1350" y="9759"/>
                    </a:lnTo>
                    <a:lnTo>
                      <a:pt x="1547" y="9969"/>
                    </a:lnTo>
                    <a:lnTo>
                      <a:pt x="1733" y="10166"/>
                    </a:lnTo>
                    <a:lnTo>
                      <a:pt x="2152" y="10527"/>
                    </a:lnTo>
                    <a:lnTo>
                      <a:pt x="2594" y="10829"/>
                    </a:lnTo>
                    <a:lnTo>
                      <a:pt x="3071" y="11085"/>
                    </a:lnTo>
                    <a:lnTo>
                      <a:pt x="3571" y="11295"/>
                    </a:lnTo>
                    <a:lnTo>
                      <a:pt x="4106" y="11446"/>
                    </a:lnTo>
                    <a:lnTo>
                      <a:pt x="4944" y="11597"/>
                    </a:lnTo>
                    <a:lnTo>
                      <a:pt x="5560" y="11609"/>
                    </a:lnTo>
                    <a:lnTo>
                      <a:pt x="5990" y="11597"/>
                    </a:lnTo>
                    <a:lnTo>
                      <a:pt x="6805" y="11492"/>
                    </a:lnTo>
                    <a:lnTo>
                      <a:pt x="7549" y="11271"/>
                    </a:lnTo>
                    <a:lnTo>
                      <a:pt x="8224" y="10957"/>
                    </a:lnTo>
                    <a:lnTo>
                      <a:pt x="8538" y="10748"/>
                    </a:lnTo>
                    <a:lnTo>
                      <a:pt x="8828" y="10539"/>
                    </a:lnTo>
                    <a:lnTo>
                      <a:pt x="9363" y="10050"/>
                    </a:lnTo>
                    <a:lnTo>
                      <a:pt x="9805" y="9527"/>
                    </a:lnTo>
                    <a:lnTo>
                      <a:pt x="10154" y="8945"/>
                    </a:lnTo>
                    <a:lnTo>
                      <a:pt x="10294" y="8631"/>
                    </a:lnTo>
                    <a:lnTo>
                      <a:pt x="8479" y="7875"/>
                    </a:lnTo>
                    <a:lnTo>
                      <a:pt x="8375" y="8096"/>
                    </a:lnTo>
                    <a:lnTo>
                      <a:pt x="8130" y="8503"/>
                    </a:lnTo>
                    <a:lnTo>
                      <a:pt x="7851" y="8852"/>
                    </a:lnTo>
                    <a:lnTo>
                      <a:pt x="7526" y="9143"/>
                    </a:lnTo>
                    <a:lnTo>
                      <a:pt x="7153" y="9375"/>
                    </a:lnTo>
                    <a:lnTo>
                      <a:pt x="6735" y="9550"/>
                    </a:lnTo>
                    <a:lnTo>
                      <a:pt x="6270" y="9666"/>
                    </a:lnTo>
                    <a:lnTo>
                      <a:pt x="5769" y="9724"/>
                    </a:lnTo>
                    <a:lnTo>
                      <a:pt x="5502" y="9736"/>
                    </a:lnTo>
                    <a:lnTo>
                      <a:pt x="5165" y="9724"/>
                    </a:lnTo>
                    <a:lnTo>
                      <a:pt x="4525" y="9608"/>
                    </a:lnTo>
                    <a:lnTo>
                      <a:pt x="3932" y="9364"/>
                    </a:lnTo>
                    <a:lnTo>
                      <a:pt x="3385" y="9003"/>
                    </a:lnTo>
                    <a:lnTo>
                      <a:pt x="3129" y="8771"/>
                    </a:lnTo>
                    <a:lnTo>
                      <a:pt x="2885" y="8526"/>
                    </a:lnTo>
                    <a:lnTo>
                      <a:pt x="2489" y="7956"/>
                    </a:lnTo>
                    <a:lnTo>
                      <a:pt x="2210" y="7305"/>
                    </a:lnTo>
                    <a:lnTo>
                      <a:pt x="2047" y="6572"/>
                    </a:lnTo>
                    <a:lnTo>
                      <a:pt x="2024" y="6165"/>
                    </a:lnTo>
                    <a:lnTo>
                      <a:pt x="10620" y="6165"/>
                    </a:lnTo>
                    <a:lnTo>
                      <a:pt x="10643" y="5793"/>
                    </a:lnTo>
                    <a:lnTo>
                      <a:pt x="10631" y="5142"/>
                    </a:lnTo>
                    <a:lnTo>
                      <a:pt x="10445" y="3955"/>
                    </a:lnTo>
                    <a:lnTo>
                      <a:pt x="10189" y="3153"/>
                    </a:lnTo>
                    <a:lnTo>
                      <a:pt x="9957" y="2664"/>
                    </a:lnTo>
                    <a:lnTo>
                      <a:pt x="9689" y="2199"/>
                    </a:lnTo>
                    <a:lnTo>
                      <a:pt x="9363" y="1780"/>
                    </a:lnTo>
                    <a:lnTo>
                      <a:pt x="9189" y="1571"/>
                    </a:lnTo>
                    <a:lnTo>
                      <a:pt x="9003" y="1385"/>
                    </a:lnTo>
                    <a:lnTo>
                      <a:pt x="8619" y="1036"/>
                    </a:lnTo>
                    <a:lnTo>
                      <a:pt x="8189" y="745"/>
                    </a:lnTo>
                    <a:lnTo>
                      <a:pt x="7735" y="501"/>
                    </a:lnTo>
                    <a:lnTo>
                      <a:pt x="7258" y="303"/>
                    </a:lnTo>
                    <a:lnTo>
                      <a:pt x="6746" y="164"/>
                    </a:lnTo>
                    <a:lnTo>
                      <a:pt x="5921" y="24"/>
                    </a:lnTo>
                    <a:lnTo>
                      <a:pt x="532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62"/>
              <p:cNvSpPr/>
              <p:nvPr/>
            </p:nvSpPr>
            <p:spPr>
              <a:xfrm>
                <a:off x="6505332"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62"/>
              <p:cNvSpPr/>
              <p:nvPr/>
            </p:nvSpPr>
            <p:spPr>
              <a:xfrm>
                <a:off x="6779457" y="-414388"/>
                <a:ext cx="375042" cy="551483"/>
              </a:xfrm>
              <a:custGeom>
                <a:rect b="b" l="l" r="r" t="t"/>
                <a:pathLst>
                  <a:path extrusionOk="0" h="16028" w="10900">
                    <a:moveTo>
                      <a:pt x="5409" y="1885"/>
                    </a:moveTo>
                    <a:lnTo>
                      <a:pt x="5758" y="1896"/>
                    </a:lnTo>
                    <a:lnTo>
                      <a:pt x="6410" y="2036"/>
                    </a:lnTo>
                    <a:lnTo>
                      <a:pt x="7026" y="2303"/>
                    </a:lnTo>
                    <a:lnTo>
                      <a:pt x="7584" y="2699"/>
                    </a:lnTo>
                    <a:lnTo>
                      <a:pt x="7852" y="2955"/>
                    </a:lnTo>
                    <a:lnTo>
                      <a:pt x="8096" y="3234"/>
                    </a:lnTo>
                    <a:lnTo>
                      <a:pt x="8468" y="3862"/>
                    </a:lnTo>
                    <a:lnTo>
                      <a:pt x="8724" y="4571"/>
                    </a:lnTo>
                    <a:lnTo>
                      <a:pt x="8852" y="5374"/>
                    </a:lnTo>
                    <a:lnTo>
                      <a:pt x="8864" y="5816"/>
                    </a:lnTo>
                    <a:lnTo>
                      <a:pt x="8852" y="6246"/>
                    </a:lnTo>
                    <a:lnTo>
                      <a:pt x="8724" y="7049"/>
                    </a:lnTo>
                    <a:lnTo>
                      <a:pt x="8468" y="7758"/>
                    </a:lnTo>
                    <a:lnTo>
                      <a:pt x="8096" y="8386"/>
                    </a:lnTo>
                    <a:lnTo>
                      <a:pt x="7852" y="8666"/>
                    </a:lnTo>
                    <a:lnTo>
                      <a:pt x="7584" y="8921"/>
                    </a:lnTo>
                    <a:lnTo>
                      <a:pt x="7026" y="9317"/>
                    </a:lnTo>
                    <a:lnTo>
                      <a:pt x="6410" y="9584"/>
                    </a:lnTo>
                    <a:lnTo>
                      <a:pt x="5758" y="9724"/>
                    </a:lnTo>
                    <a:lnTo>
                      <a:pt x="5409" y="9736"/>
                    </a:lnTo>
                    <a:lnTo>
                      <a:pt x="5049" y="9724"/>
                    </a:lnTo>
                    <a:lnTo>
                      <a:pt x="4386" y="9584"/>
                    </a:lnTo>
                    <a:lnTo>
                      <a:pt x="3769" y="9317"/>
                    </a:lnTo>
                    <a:lnTo>
                      <a:pt x="3211" y="8921"/>
                    </a:lnTo>
                    <a:lnTo>
                      <a:pt x="2943" y="8677"/>
                    </a:lnTo>
                    <a:lnTo>
                      <a:pt x="2711" y="8398"/>
                    </a:lnTo>
                    <a:lnTo>
                      <a:pt x="2327" y="7770"/>
                    </a:lnTo>
                    <a:lnTo>
                      <a:pt x="2083" y="7060"/>
                    </a:lnTo>
                    <a:lnTo>
                      <a:pt x="1955" y="6246"/>
                    </a:lnTo>
                    <a:lnTo>
                      <a:pt x="1943" y="5816"/>
                    </a:lnTo>
                    <a:lnTo>
                      <a:pt x="1955" y="5374"/>
                    </a:lnTo>
                    <a:lnTo>
                      <a:pt x="2083" y="4560"/>
                    </a:lnTo>
                    <a:lnTo>
                      <a:pt x="2327" y="3850"/>
                    </a:lnTo>
                    <a:lnTo>
                      <a:pt x="2711" y="3222"/>
                    </a:lnTo>
                    <a:lnTo>
                      <a:pt x="2943" y="2943"/>
                    </a:lnTo>
                    <a:lnTo>
                      <a:pt x="3211" y="2687"/>
                    </a:lnTo>
                    <a:lnTo>
                      <a:pt x="3769" y="2292"/>
                    </a:lnTo>
                    <a:lnTo>
                      <a:pt x="4386" y="2024"/>
                    </a:lnTo>
                    <a:lnTo>
                      <a:pt x="5049" y="1896"/>
                    </a:lnTo>
                    <a:lnTo>
                      <a:pt x="5409" y="1885"/>
                    </a:lnTo>
                    <a:close/>
                    <a:moveTo>
                      <a:pt x="5433" y="1"/>
                    </a:moveTo>
                    <a:lnTo>
                      <a:pt x="4839" y="70"/>
                    </a:lnTo>
                    <a:lnTo>
                      <a:pt x="4281" y="210"/>
                    </a:lnTo>
                    <a:lnTo>
                      <a:pt x="3758" y="408"/>
                    </a:lnTo>
                    <a:lnTo>
                      <a:pt x="3513" y="536"/>
                    </a:lnTo>
                    <a:lnTo>
                      <a:pt x="3269" y="675"/>
                    </a:lnTo>
                    <a:lnTo>
                      <a:pt x="2827" y="978"/>
                    </a:lnTo>
                    <a:lnTo>
                      <a:pt x="2467" y="1303"/>
                    </a:lnTo>
                    <a:lnTo>
                      <a:pt x="2153" y="1675"/>
                    </a:lnTo>
                    <a:lnTo>
                      <a:pt x="2036" y="1873"/>
                    </a:lnTo>
                    <a:lnTo>
                      <a:pt x="1943" y="1873"/>
                    </a:lnTo>
                    <a:lnTo>
                      <a:pt x="1943" y="361"/>
                    </a:lnTo>
                    <a:lnTo>
                      <a:pt x="1" y="361"/>
                    </a:lnTo>
                    <a:lnTo>
                      <a:pt x="1" y="16028"/>
                    </a:lnTo>
                    <a:lnTo>
                      <a:pt x="2036" y="16028"/>
                    </a:lnTo>
                    <a:lnTo>
                      <a:pt x="2036" y="11236"/>
                    </a:lnTo>
                    <a:lnTo>
                      <a:pt x="1943" y="9724"/>
                    </a:lnTo>
                    <a:lnTo>
                      <a:pt x="2036" y="9724"/>
                    </a:lnTo>
                    <a:lnTo>
                      <a:pt x="2164" y="9922"/>
                    </a:lnTo>
                    <a:lnTo>
                      <a:pt x="2467" y="10294"/>
                    </a:lnTo>
                    <a:lnTo>
                      <a:pt x="2839" y="10631"/>
                    </a:lnTo>
                    <a:lnTo>
                      <a:pt x="3269" y="10922"/>
                    </a:lnTo>
                    <a:lnTo>
                      <a:pt x="3513" y="11062"/>
                    </a:lnTo>
                    <a:lnTo>
                      <a:pt x="3758" y="11189"/>
                    </a:lnTo>
                    <a:lnTo>
                      <a:pt x="4281" y="11387"/>
                    </a:lnTo>
                    <a:lnTo>
                      <a:pt x="4839" y="11527"/>
                    </a:lnTo>
                    <a:lnTo>
                      <a:pt x="5433" y="11597"/>
                    </a:lnTo>
                    <a:lnTo>
                      <a:pt x="5735" y="11597"/>
                    </a:lnTo>
                    <a:lnTo>
                      <a:pt x="6258" y="11585"/>
                    </a:lnTo>
                    <a:lnTo>
                      <a:pt x="7003" y="11434"/>
                    </a:lnTo>
                    <a:lnTo>
                      <a:pt x="7480" y="11283"/>
                    </a:lnTo>
                    <a:lnTo>
                      <a:pt x="7933" y="11073"/>
                    </a:lnTo>
                    <a:lnTo>
                      <a:pt x="8364" y="10806"/>
                    </a:lnTo>
                    <a:lnTo>
                      <a:pt x="8980" y="10329"/>
                    </a:lnTo>
                    <a:lnTo>
                      <a:pt x="9375" y="9922"/>
                    </a:lnTo>
                    <a:lnTo>
                      <a:pt x="9736" y="9503"/>
                    </a:lnTo>
                    <a:lnTo>
                      <a:pt x="10306" y="8573"/>
                    </a:lnTo>
                    <a:lnTo>
                      <a:pt x="10690" y="7537"/>
                    </a:lnTo>
                    <a:lnTo>
                      <a:pt x="10887" y="6409"/>
                    </a:lnTo>
                    <a:lnTo>
                      <a:pt x="10899" y="5793"/>
                    </a:lnTo>
                    <a:lnTo>
                      <a:pt x="10887" y="5188"/>
                    </a:lnTo>
                    <a:lnTo>
                      <a:pt x="10690" y="4060"/>
                    </a:lnTo>
                    <a:lnTo>
                      <a:pt x="10306" y="3025"/>
                    </a:lnTo>
                    <a:lnTo>
                      <a:pt x="9736" y="2094"/>
                    </a:lnTo>
                    <a:lnTo>
                      <a:pt x="9375" y="1664"/>
                    </a:lnTo>
                    <a:lnTo>
                      <a:pt x="8980" y="1268"/>
                    </a:lnTo>
                    <a:lnTo>
                      <a:pt x="8364" y="780"/>
                    </a:lnTo>
                    <a:lnTo>
                      <a:pt x="7933" y="524"/>
                    </a:lnTo>
                    <a:lnTo>
                      <a:pt x="7480" y="315"/>
                    </a:lnTo>
                    <a:lnTo>
                      <a:pt x="7003" y="152"/>
                    </a:lnTo>
                    <a:lnTo>
                      <a:pt x="6258" y="12"/>
                    </a:lnTo>
                    <a:lnTo>
                      <a:pt x="573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62"/>
              <p:cNvSpPr/>
              <p:nvPr/>
            </p:nvSpPr>
            <p:spPr>
              <a:xfrm>
                <a:off x="7215675" y="-411189"/>
                <a:ext cx="230943" cy="383816"/>
              </a:xfrm>
              <a:custGeom>
                <a:rect b="b" l="l" r="r" t="t"/>
                <a:pathLst>
                  <a:path extrusionOk="0" h="11155" w="6712">
                    <a:moveTo>
                      <a:pt x="5188" y="1"/>
                    </a:moveTo>
                    <a:lnTo>
                      <a:pt x="4955" y="12"/>
                    </a:lnTo>
                    <a:lnTo>
                      <a:pt x="4490" y="82"/>
                    </a:lnTo>
                    <a:lnTo>
                      <a:pt x="4025" y="233"/>
                    </a:lnTo>
                    <a:lnTo>
                      <a:pt x="3548" y="454"/>
                    </a:lnTo>
                    <a:lnTo>
                      <a:pt x="3315" y="582"/>
                    </a:lnTo>
                    <a:lnTo>
                      <a:pt x="3071" y="733"/>
                    </a:lnTo>
                    <a:lnTo>
                      <a:pt x="2676" y="1059"/>
                    </a:lnTo>
                    <a:lnTo>
                      <a:pt x="2350" y="1431"/>
                    </a:lnTo>
                    <a:lnTo>
                      <a:pt x="2117" y="1838"/>
                    </a:lnTo>
                    <a:lnTo>
                      <a:pt x="2036" y="2059"/>
                    </a:lnTo>
                    <a:lnTo>
                      <a:pt x="1943" y="2059"/>
                    </a:lnTo>
                    <a:lnTo>
                      <a:pt x="1943" y="280"/>
                    </a:lnTo>
                    <a:lnTo>
                      <a:pt x="1" y="280"/>
                    </a:lnTo>
                    <a:lnTo>
                      <a:pt x="1" y="11155"/>
                    </a:lnTo>
                    <a:lnTo>
                      <a:pt x="2036" y="11155"/>
                    </a:lnTo>
                    <a:lnTo>
                      <a:pt x="2036" y="5176"/>
                    </a:lnTo>
                    <a:lnTo>
                      <a:pt x="2036" y="4827"/>
                    </a:lnTo>
                    <a:lnTo>
                      <a:pt x="2152" y="4188"/>
                    </a:lnTo>
                    <a:lnTo>
                      <a:pt x="2362" y="3618"/>
                    </a:lnTo>
                    <a:lnTo>
                      <a:pt x="2687" y="3106"/>
                    </a:lnTo>
                    <a:lnTo>
                      <a:pt x="2885" y="2885"/>
                    </a:lnTo>
                    <a:lnTo>
                      <a:pt x="3106" y="2676"/>
                    </a:lnTo>
                    <a:lnTo>
                      <a:pt x="3560" y="2350"/>
                    </a:lnTo>
                    <a:lnTo>
                      <a:pt x="4048" y="2129"/>
                    </a:lnTo>
                    <a:lnTo>
                      <a:pt x="4572" y="2024"/>
                    </a:lnTo>
                    <a:lnTo>
                      <a:pt x="4851" y="2013"/>
                    </a:lnTo>
                    <a:lnTo>
                      <a:pt x="5188" y="2013"/>
                    </a:lnTo>
                    <a:lnTo>
                      <a:pt x="5735" y="2094"/>
                    </a:lnTo>
                    <a:lnTo>
                      <a:pt x="5944" y="2176"/>
                    </a:lnTo>
                    <a:lnTo>
                      <a:pt x="6712" y="268"/>
                    </a:lnTo>
                    <a:lnTo>
                      <a:pt x="6398" y="140"/>
                    </a:lnTo>
                    <a:lnTo>
                      <a:pt x="5630" y="12"/>
                    </a:lnTo>
                    <a:lnTo>
                      <a:pt x="518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62"/>
              <p:cNvSpPr/>
              <p:nvPr/>
            </p:nvSpPr>
            <p:spPr>
              <a:xfrm>
                <a:off x="7484226" y="-580061"/>
                <a:ext cx="98853" cy="552688"/>
              </a:xfrm>
              <a:custGeom>
                <a:rect b="b" l="l" r="r" t="t"/>
                <a:pathLst>
                  <a:path extrusionOk="0" h="16063" w="2873">
                    <a:moveTo>
                      <a:pt x="1291" y="0"/>
                    </a:moveTo>
                    <a:lnTo>
                      <a:pt x="1012" y="59"/>
                    </a:lnTo>
                    <a:lnTo>
                      <a:pt x="756" y="163"/>
                    </a:lnTo>
                    <a:lnTo>
                      <a:pt x="523" y="314"/>
                    </a:lnTo>
                    <a:lnTo>
                      <a:pt x="419" y="419"/>
                    </a:lnTo>
                    <a:lnTo>
                      <a:pt x="314" y="524"/>
                    </a:lnTo>
                    <a:lnTo>
                      <a:pt x="163" y="756"/>
                    </a:lnTo>
                    <a:lnTo>
                      <a:pt x="58" y="1012"/>
                    </a:lnTo>
                    <a:lnTo>
                      <a:pt x="0" y="1291"/>
                    </a:lnTo>
                    <a:lnTo>
                      <a:pt x="0" y="1443"/>
                    </a:lnTo>
                    <a:lnTo>
                      <a:pt x="0" y="1582"/>
                    </a:lnTo>
                    <a:lnTo>
                      <a:pt x="58" y="1861"/>
                    </a:lnTo>
                    <a:lnTo>
                      <a:pt x="163" y="2117"/>
                    </a:lnTo>
                    <a:lnTo>
                      <a:pt x="314" y="2350"/>
                    </a:lnTo>
                    <a:lnTo>
                      <a:pt x="419" y="2454"/>
                    </a:lnTo>
                    <a:lnTo>
                      <a:pt x="523" y="2559"/>
                    </a:lnTo>
                    <a:lnTo>
                      <a:pt x="756" y="2710"/>
                    </a:lnTo>
                    <a:lnTo>
                      <a:pt x="1012" y="2815"/>
                    </a:lnTo>
                    <a:lnTo>
                      <a:pt x="1291" y="2873"/>
                    </a:lnTo>
                    <a:lnTo>
                      <a:pt x="1582" y="2873"/>
                    </a:lnTo>
                    <a:lnTo>
                      <a:pt x="1861" y="2815"/>
                    </a:lnTo>
                    <a:lnTo>
                      <a:pt x="2117" y="2710"/>
                    </a:lnTo>
                    <a:lnTo>
                      <a:pt x="2349" y="2559"/>
                    </a:lnTo>
                    <a:lnTo>
                      <a:pt x="2454" y="2454"/>
                    </a:lnTo>
                    <a:lnTo>
                      <a:pt x="2559" y="2350"/>
                    </a:lnTo>
                    <a:lnTo>
                      <a:pt x="2722" y="2106"/>
                    </a:lnTo>
                    <a:lnTo>
                      <a:pt x="2826" y="1850"/>
                    </a:lnTo>
                    <a:lnTo>
                      <a:pt x="2873" y="1582"/>
                    </a:lnTo>
                    <a:lnTo>
                      <a:pt x="2873" y="1443"/>
                    </a:lnTo>
                    <a:lnTo>
                      <a:pt x="2873" y="1291"/>
                    </a:lnTo>
                    <a:lnTo>
                      <a:pt x="2815" y="1012"/>
                    </a:lnTo>
                    <a:lnTo>
                      <a:pt x="2710" y="756"/>
                    </a:lnTo>
                    <a:lnTo>
                      <a:pt x="2559" y="524"/>
                    </a:lnTo>
                    <a:lnTo>
                      <a:pt x="2454" y="419"/>
                    </a:lnTo>
                    <a:lnTo>
                      <a:pt x="2349" y="314"/>
                    </a:lnTo>
                    <a:lnTo>
                      <a:pt x="2117" y="163"/>
                    </a:lnTo>
                    <a:lnTo>
                      <a:pt x="1861" y="59"/>
                    </a:lnTo>
                    <a:lnTo>
                      <a:pt x="1582" y="0"/>
                    </a:lnTo>
                    <a:close/>
                    <a:moveTo>
                      <a:pt x="419" y="5188"/>
                    </a:moveTo>
                    <a:lnTo>
                      <a:pt x="419" y="16063"/>
                    </a:lnTo>
                    <a:lnTo>
                      <a:pt x="2454" y="16063"/>
                    </a:lnTo>
                    <a:lnTo>
                      <a:pt x="2454" y="51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62"/>
              <p:cNvSpPr/>
              <p:nvPr/>
            </p:nvSpPr>
            <p:spPr>
              <a:xfrm>
                <a:off x="7635894" y="-413976"/>
                <a:ext cx="310562" cy="398611"/>
              </a:xfrm>
              <a:custGeom>
                <a:rect b="b" l="l" r="r" t="t"/>
                <a:pathLst>
                  <a:path extrusionOk="0" h="11585" w="9026">
                    <a:moveTo>
                      <a:pt x="4664" y="0"/>
                    </a:moveTo>
                    <a:lnTo>
                      <a:pt x="4234" y="12"/>
                    </a:lnTo>
                    <a:lnTo>
                      <a:pt x="3420" y="116"/>
                    </a:lnTo>
                    <a:lnTo>
                      <a:pt x="2664" y="349"/>
                    </a:lnTo>
                    <a:lnTo>
                      <a:pt x="1966" y="686"/>
                    </a:lnTo>
                    <a:lnTo>
                      <a:pt x="1640" y="896"/>
                    </a:lnTo>
                    <a:lnTo>
                      <a:pt x="1326" y="1128"/>
                    </a:lnTo>
                    <a:lnTo>
                      <a:pt x="849" y="1640"/>
                    </a:lnTo>
                    <a:lnTo>
                      <a:pt x="535" y="2233"/>
                    </a:lnTo>
                    <a:lnTo>
                      <a:pt x="372" y="2885"/>
                    </a:lnTo>
                    <a:lnTo>
                      <a:pt x="361" y="3245"/>
                    </a:lnTo>
                    <a:lnTo>
                      <a:pt x="372" y="3548"/>
                    </a:lnTo>
                    <a:lnTo>
                      <a:pt x="477" y="4118"/>
                    </a:lnTo>
                    <a:lnTo>
                      <a:pt x="710" y="4618"/>
                    </a:lnTo>
                    <a:lnTo>
                      <a:pt x="1059" y="5060"/>
                    </a:lnTo>
                    <a:lnTo>
                      <a:pt x="1291" y="5246"/>
                    </a:lnTo>
                    <a:lnTo>
                      <a:pt x="1524" y="5432"/>
                    </a:lnTo>
                    <a:lnTo>
                      <a:pt x="2001" y="5734"/>
                    </a:lnTo>
                    <a:lnTo>
                      <a:pt x="2501" y="5990"/>
                    </a:lnTo>
                    <a:lnTo>
                      <a:pt x="3001" y="6176"/>
                    </a:lnTo>
                    <a:lnTo>
                      <a:pt x="3268" y="6246"/>
                    </a:lnTo>
                    <a:lnTo>
                      <a:pt x="5455" y="6793"/>
                    </a:lnTo>
                    <a:lnTo>
                      <a:pt x="5816" y="6886"/>
                    </a:lnTo>
                    <a:lnTo>
                      <a:pt x="6374" y="7165"/>
                    </a:lnTo>
                    <a:lnTo>
                      <a:pt x="6746" y="7514"/>
                    </a:lnTo>
                    <a:lnTo>
                      <a:pt x="6932" y="7967"/>
                    </a:lnTo>
                    <a:lnTo>
                      <a:pt x="6944" y="8223"/>
                    </a:lnTo>
                    <a:lnTo>
                      <a:pt x="6932" y="8398"/>
                    </a:lnTo>
                    <a:lnTo>
                      <a:pt x="6862" y="8700"/>
                    </a:lnTo>
                    <a:lnTo>
                      <a:pt x="6711" y="8979"/>
                    </a:lnTo>
                    <a:lnTo>
                      <a:pt x="6479" y="9223"/>
                    </a:lnTo>
                    <a:lnTo>
                      <a:pt x="6327" y="9328"/>
                    </a:lnTo>
                    <a:lnTo>
                      <a:pt x="6176" y="9433"/>
                    </a:lnTo>
                    <a:lnTo>
                      <a:pt x="5827" y="9584"/>
                    </a:lnTo>
                    <a:lnTo>
                      <a:pt x="5432" y="9689"/>
                    </a:lnTo>
                    <a:lnTo>
                      <a:pt x="5001" y="9747"/>
                    </a:lnTo>
                    <a:lnTo>
                      <a:pt x="4757" y="9758"/>
                    </a:lnTo>
                    <a:lnTo>
                      <a:pt x="4501" y="9747"/>
                    </a:lnTo>
                    <a:lnTo>
                      <a:pt x="4024" y="9689"/>
                    </a:lnTo>
                    <a:lnTo>
                      <a:pt x="3571" y="9561"/>
                    </a:lnTo>
                    <a:lnTo>
                      <a:pt x="3164" y="9375"/>
                    </a:lnTo>
                    <a:lnTo>
                      <a:pt x="2803" y="9119"/>
                    </a:lnTo>
                    <a:lnTo>
                      <a:pt x="2466" y="8793"/>
                    </a:lnTo>
                    <a:lnTo>
                      <a:pt x="2175" y="8421"/>
                    </a:lnTo>
                    <a:lnTo>
                      <a:pt x="1919" y="7967"/>
                    </a:lnTo>
                    <a:lnTo>
                      <a:pt x="1815" y="7723"/>
                    </a:lnTo>
                    <a:lnTo>
                      <a:pt x="0" y="8479"/>
                    </a:lnTo>
                    <a:lnTo>
                      <a:pt x="140" y="8805"/>
                    </a:lnTo>
                    <a:lnTo>
                      <a:pt x="500" y="9410"/>
                    </a:lnTo>
                    <a:lnTo>
                      <a:pt x="942" y="9968"/>
                    </a:lnTo>
                    <a:lnTo>
                      <a:pt x="1454" y="10468"/>
                    </a:lnTo>
                    <a:lnTo>
                      <a:pt x="1745" y="10701"/>
                    </a:lnTo>
                    <a:lnTo>
                      <a:pt x="2047" y="10910"/>
                    </a:lnTo>
                    <a:lnTo>
                      <a:pt x="2722" y="11247"/>
                    </a:lnTo>
                    <a:lnTo>
                      <a:pt x="3478" y="11468"/>
                    </a:lnTo>
                    <a:lnTo>
                      <a:pt x="4304" y="11573"/>
                    </a:lnTo>
                    <a:lnTo>
                      <a:pt x="4746" y="11585"/>
                    </a:lnTo>
                    <a:lnTo>
                      <a:pt x="5211" y="11573"/>
                    </a:lnTo>
                    <a:lnTo>
                      <a:pt x="6072" y="11457"/>
                    </a:lnTo>
                    <a:lnTo>
                      <a:pt x="6851" y="11212"/>
                    </a:lnTo>
                    <a:lnTo>
                      <a:pt x="7525" y="10840"/>
                    </a:lnTo>
                    <a:lnTo>
                      <a:pt x="7828" y="10596"/>
                    </a:lnTo>
                    <a:lnTo>
                      <a:pt x="8119" y="10340"/>
                    </a:lnTo>
                    <a:lnTo>
                      <a:pt x="8561" y="9793"/>
                    </a:lnTo>
                    <a:lnTo>
                      <a:pt x="8863" y="9189"/>
                    </a:lnTo>
                    <a:lnTo>
                      <a:pt x="9014" y="8514"/>
                    </a:lnTo>
                    <a:lnTo>
                      <a:pt x="9026" y="8153"/>
                    </a:lnTo>
                    <a:lnTo>
                      <a:pt x="9014" y="7886"/>
                    </a:lnTo>
                    <a:lnTo>
                      <a:pt x="8933" y="7374"/>
                    </a:lnTo>
                    <a:lnTo>
                      <a:pt x="8747" y="6886"/>
                    </a:lnTo>
                    <a:lnTo>
                      <a:pt x="8468" y="6420"/>
                    </a:lnTo>
                    <a:lnTo>
                      <a:pt x="8293" y="6211"/>
                    </a:lnTo>
                    <a:lnTo>
                      <a:pt x="8107" y="5990"/>
                    </a:lnTo>
                    <a:lnTo>
                      <a:pt x="7630" y="5618"/>
                    </a:lnTo>
                    <a:lnTo>
                      <a:pt x="7072" y="5315"/>
                    </a:lnTo>
                    <a:lnTo>
                      <a:pt x="6397" y="5071"/>
                    </a:lnTo>
                    <a:lnTo>
                      <a:pt x="6025" y="4990"/>
                    </a:lnTo>
                    <a:lnTo>
                      <a:pt x="3873" y="4478"/>
                    </a:lnTo>
                    <a:lnTo>
                      <a:pt x="3536" y="4385"/>
                    </a:lnTo>
                    <a:lnTo>
                      <a:pt x="2989" y="4152"/>
                    </a:lnTo>
                    <a:lnTo>
                      <a:pt x="2629" y="3827"/>
                    </a:lnTo>
                    <a:lnTo>
                      <a:pt x="2454" y="3443"/>
                    </a:lnTo>
                    <a:lnTo>
                      <a:pt x="2431" y="3210"/>
                    </a:lnTo>
                    <a:lnTo>
                      <a:pt x="2443" y="3059"/>
                    </a:lnTo>
                    <a:lnTo>
                      <a:pt x="2524" y="2768"/>
                    </a:lnTo>
                    <a:lnTo>
                      <a:pt x="2687" y="2512"/>
                    </a:lnTo>
                    <a:lnTo>
                      <a:pt x="2920" y="2291"/>
                    </a:lnTo>
                    <a:lnTo>
                      <a:pt x="3059" y="2198"/>
                    </a:lnTo>
                    <a:lnTo>
                      <a:pt x="3222" y="2105"/>
                    </a:lnTo>
                    <a:lnTo>
                      <a:pt x="3559" y="1966"/>
                    </a:lnTo>
                    <a:lnTo>
                      <a:pt x="4141" y="1826"/>
                    </a:lnTo>
                    <a:lnTo>
                      <a:pt x="4583" y="1815"/>
                    </a:lnTo>
                    <a:lnTo>
                      <a:pt x="5048" y="1826"/>
                    </a:lnTo>
                    <a:lnTo>
                      <a:pt x="5641" y="1954"/>
                    </a:lnTo>
                    <a:lnTo>
                      <a:pt x="5990" y="2094"/>
                    </a:lnTo>
                    <a:lnTo>
                      <a:pt x="6304" y="2268"/>
                    </a:lnTo>
                    <a:lnTo>
                      <a:pt x="6583" y="2489"/>
                    </a:lnTo>
                    <a:lnTo>
                      <a:pt x="6804" y="2768"/>
                    </a:lnTo>
                    <a:lnTo>
                      <a:pt x="7002" y="3082"/>
                    </a:lnTo>
                    <a:lnTo>
                      <a:pt x="7072" y="3257"/>
                    </a:lnTo>
                    <a:lnTo>
                      <a:pt x="8851" y="2524"/>
                    </a:lnTo>
                    <a:lnTo>
                      <a:pt x="8723" y="2233"/>
                    </a:lnTo>
                    <a:lnTo>
                      <a:pt x="8398" y="1687"/>
                    </a:lnTo>
                    <a:lnTo>
                      <a:pt x="8002" y="1221"/>
                    </a:lnTo>
                    <a:lnTo>
                      <a:pt x="7514" y="826"/>
                    </a:lnTo>
                    <a:lnTo>
                      <a:pt x="7235" y="652"/>
                    </a:lnTo>
                    <a:lnTo>
                      <a:pt x="6944" y="500"/>
                    </a:lnTo>
                    <a:lnTo>
                      <a:pt x="6339" y="244"/>
                    </a:lnTo>
                    <a:lnTo>
                      <a:pt x="5699" y="82"/>
                    </a:lnTo>
                    <a:lnTo>
                      <a:pt x="501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62"/>
              <p:cNvSpPr/>
              <p:nvPr/>
            </p:nvSpPr>
            <p:spPr>
              <a:xfrm>
                <a:off x="7990463" y="-414801"/>
                <a:ext cx="366199" cy="399437"/>
              </a:xfrm>
              <a:custGeom>
                <a:rect b="b" l="l" r="r" t="t"/>
                <a:pathLst>
                  <a:path extrusionOk="0" h="11609" w="10643">
                    <a:moveTo>
                      <a:pt x="5653" y="1885"/>
                    </a:moveTo>
                    <a:lnTo>
                      <a:pt x="6339" y="1990"/>
                    </a:lnTo>
                    <a:lnTo>
                      <a:pt x="6921" y="2211"/>
                    </a:lnTo>
                    <a:lnTo>
                      <a:pt x="7409" y="2525"/>
                    </a:lnTo>
                    <a:lnTo>
                      <a:pt x="7619" y="2723"/>
                    </a:lnTo>
                    <a:lnTo>
                      <a:pt x="7805" y="2944"/>
                    </a:lnTo>
                    <a:lnTo>
                      <a:pt x="8107" y="3374"/>
                    </a:lnTo>
                    <a:lnTo>
                      <a:pt x="8328" y="3816"/>
                    </a:lnTo>
                    <a:lnTo>
                      <a:pt x="8444" y="4269"/>
                    </a:lnTo>
                    <a:lnTo>
                      <a:pt x="8479" y="4502"/>
                    </a:lnTo>
                    <a:lnTo>
                      <a:pt x="2164" y="4502"/>
                    </a:lnTo>
                    <a:lnTo>
                      <a:pt x="2245" y="4200"/>
                    </a:lnTo>
                    <a:lnTo>
                      <a:pt x="2478" y="3665"/>
                    </a:lnTo>
                    <a:lnTo>
                      <a:pt x="2757" y="3199"/>
                    </a:lnTo>
                    <a:lnTo>
                      <a:pt x="3106" y="2781"/>
                    </a:lnTo>
                    <a:lnTo>
                      <a:pt x="3315" y="2595"/>
                    </a:lnTo>
                    <a:lnTo>
                      <a:pt x="3524" y="2420"/>
                    </a:lnTo>
                    <a:lnTo>
                      <a:pt x="3978" y="2153"/>
                    </a:lnTo>
                    <a:lnTo>
                      <a:pt x="4467" y="1978"/>
                    </a:lnTo>
                    <a:lnTo>
                      <a:pt x="4990" y="1885"/>
                    </a:lnTo>
                    <a:close/>
                    <a:moveTo>
                      <a:pt x="5316" y="1"/>
                    </a:moveTo>
                    <a:lnTo>
                      <a:pt x="5036" y="13"/>
                    </a:lnTo>
                    <a:lnTo>
                      <a:pt x="4478" y="71"/>
                    </a:lnTo>
                    <a:lnTo>
                      <a:pt x="3955" y="175"/>
                    </a:lnTo>
                    <a:lnTo>
                      <a:pt x="3443" y="338"/>
                    </a:lnTo>
                    <a:lnTo>
                      <a:pt x="2966" y="548"/>
                    </a:lnTo>
                    <a:lnTo>
                      <a:pt x="2513" y="815"/>
                    </a:lnTo>
                    <a:lnTo>
                      <a:pt x="2082" y="1141"/>
                    </a:lnTo>
                    <a:lnTo>
                      <a:pt x="1687" y="1513"/>
                    </a:lnTo>
                    <a:lnTo>
                      <a:pt x="1501" y="1722"/>
                    </a:lnTo>
                    <a:lnTo>
                      <a:pt x="1140" y="2153"/>
                    </a:lnTo>
                    <a:lnTo>
                      <a:pt x="570" y="3095"/>
                    </a:lnTo>
                    <a:lnTo>
                      <a:pt x="198" y="4118"/>
                    </a:lnTo>
                    <a:lnTo>
                      <a:pt x="12" y="5223"/>
                    </a:lnTo>
                    <a:lnTo>
                      <a:pt x="0" y="5805"/>
                    </a:lnTo>
                    <a:lnTo>
                      <a:pt x="12" y="6433"/>
                    </a:lnTo>
                    <a:lnTo>
                      <a:pt x="210" y="7584"/>
                    </a:lnTo>
                    <a:lnTo>
                      <a:pt x="477" y="8364"/>
                    </a:lnTo>
                    <a:lnTo>
                      <a:pt x="721" y="8864"/>
                    </a:lnTo>
                    <a:lnTo>
                      <a:pt x="1012" y="9317"/>
                    </a:lnTo>
                    <a:lnTo>
                      <a:pt x="1349" y="9759"/>
                    </a:lnTo>
                    <a:lnTo>
                      <a:pt x="1536" y="9969"/>
                    </a:lnTo>
                    <a:lnTo>
                      <a:pt x="1733" y="10166"/>
                    </a:lnTo>
                    <a:lnTo>
                      <a:pt x="2152" y="10527"/>
                    </a:lnTo>
                    <a:lnTo>
                      <a:pt x="2594" y="10829"/>
                    </a:lnTo>
                    <a:lnTo>
                      <a:pt x="3071" y="11085"/>
                    </a:lnTo>
                    <a:lnTo>
                      <a:pt x="3571" y="11295"/>
                    </a:lnTo>
                    <a:lnTo>
                      <a:pt x="4094" y="11446"/>
                    </a:lnTo>
                    <a:lnTo>
                      <a:pt x="4943" y="11597"/>
                    </a:lnTo>
                    <a:lnTo>
                      <a:pt x="5548" y="11609"/>
                    </a:lnTo>
                    <a:lnTo>
                      <a:pt x="5990" y="11597"/>
                    </a:lnTo>
                    <a:lnTo>
                      <a:pt x="6804" y="11492"/>
                    </a:lnTo>
                    <a:lnTo>
                      <a:pt x="7549" y="11271"/>
                    </a:lnTo>
                    <a:lnTo>
                      <a:pt x="8223" y="10957"/>
                    </a:lnTo>
                    <a:lnTo>
                      <a:pt x="8537" y="10748"/>
                    </a:lnTo>
                    <a:lnTo>
                      <a:pt x="8828" y="10539"/>
                    </a:lnTo>
                    <a:lnTo>
                      <a:pt x="9363" y="10050"/>
                    </a:lnTo>
                    <a:lnTo>
                      <a:pt x="9793" y="9527"/>
                    </a:lnTo>
                    <a:lnTo>
                      <a:pt x="10154" y="8945"/>
                    </a:lnTo>
                    <a:lnTo>
                      <a:pt x="10294" y="8631"/>
                    </a:lnTo>
                    <a:lnTo>
                      <a:pt x="8479" y="7875"/>
                    </a:lnTo>
                    <a:lnTo>
                      <a:pt x="8375" y="8096"/>
                    </a:lnTo>
                    <a:lnTo>
                      <a:pt x="8130" y="8503"/>
                    </a:lnTo>
                    <a:lnTo>
                      <a:pt x="7851" y="8852"/>
                    </a:lnTo>
                    <a:lnTo>
                      <a:pt x="7525" y="9143"/>
                    </a:lnTo>
                    <a:lnTo>
                      <a:pt x="7153" y="9375"/>
                    </a:lnTo>
                    <a:lnTo>
                      <a:pt x="6735" y="9550"/>
                    </a:lnTo>
                    <a:lnTo>
                      <a:pt x="6269" y="9666"/>
                    </a:lnTo>
                    <a:lnTo>
                      <a:pt x="5769" y="9724"/>
                    </a:lnTo>
                    <a:lnTo>
                      <a:pt x="5490" y="9736"/>
                    </a:lnTo>
                    <a:lnTo>
                      <a:pt x="5153" y="9724"/>
                    </a:lnTo>
                    <a:lnTo>
                      <a:pt x="4525" y="9608"/>
                    </a:lnTo>
                    <a:lnTo>
                      <a:pt x="3931" y="9364"/>
                    </a:lnTo>
                    <a:lnTo>
                      <a:pt x="3373" y="9003"/>
                    </a:lnTo>
                    <a:lnTo>
                      <a:pt x="3129" y="8771"/>
                    </a:lnTo>
                    <a:lnTo>
                      <a:pt x="2873" y="8526"/>
                    </a:lnTo>
                    <a:lnTo>
                      <a:pt x="2489" y="7956"/>
                    </a:lnTo>
                    <a:lnTo>
                      <a:pt x="2210" y="7305"/>
                    </a:lnTo>
                    <a:lnTo>
                      <a:pt x="2047" y="6572"/>
                    </a:lnTo>
                    <a:lnTo>
                      <a:pt x="2024" y="6165"/>
                    </a:lnTo>
                    <a:lnTo>
                      <a:pt x="10608" y="6165"/>
                    </a:lnTo>
                    <a:lnTo>
                      <a:pt x="10643" y="5793"/>
                    </a:lnTo>
                    <a:lnTo>
                      <a:pt x="10619" y="5142"/>
                    </a:lnTo>
                    <a:lnTo>
                      <a:pt x="10445" y="3955"/>
                    </a:lnTo>
                    <a:lnTo>
                      <a:pt x="10189" y="3153"/>
                    </a:lnTo>
                    <a:lnTo>
                      <a:pt x="9956" y="2664"/>
                    </a:lnTo>
                    <a:lnTo>
                      <a:pt x="9689" y="2199"/>
                    </a:lnTo>
                    <a:lnTo>
                      <a:pt x="9363" y="1780"/>
                    </a:lnTo>
                    <a:lnTo>
                      <a:pt x="9189" y="1571"/>
                    </a:lnTo>
                    <a:lnTo>
                      <a:pt x="9003" y="1385"/>
                    </a:lnTo>
                    <a:lnTo>
                      <a:pt x="8607" y="1036"/>
                    </a:lnTo>
                    <a:lnTo>
                      <a:pt x="8188" y="745"/>
                    </a:lnTo>
                    <a:lnTo>
                      <a:pt x="7735" y="501"/>
                    </a:lnTo>
                    <a:lnTo>
                      <a:pt x="7258" y="303"/>
                    </a:lnTo>
                    <a:lnTo>
                      <a:pt x="6735" y="164"/>
                    </a:lnTo>
                    <a:lnTo>
                      <a:pt x="5909" y="24"/>
                    </a:lnTo>
                    <a:lnTo>
                      <a:pt x="531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47" name="Google Shape;947;p62"/>
            <p:cNvGrpSpPr/>
            <p:nvPr/>
          </p:nvGrpSpPr>
          <p:grpSpPr>
            <a:xfrm>
              <a:off x="617758" y="4545787"/>
              <a:ext cx="281169" cy="281165"/>
              <a:chOff x="617758" y="4545787"/>
              <a:chExt cx="281169" cy="281165"/>
            </a:xfrm>
          </p:grpSpPr>
          <p:sp>
            <p:nvSpPr>
              <p:cNvPr id="948" name="Google Shape;948;p62"/>
              <p:cNvSpPr/>
              <p:nvPr/>
            </p:nvSpPr>
            <p:spPr>
              <a:xfrm>
                <a:off x="640318" y="4545787"/>
                <a:ext cx="243368" cy="172522"/>
              </a:xfrm>
              <a:custGeom>
                <a:rect b="b" l="l" r="r" t="t"/>
                <a:pathLst>
                  <a:path extrusionOk="0" h="18948" w="26729">
                    <a:moveTo>
                      <a:pt x="12469" y="0"/>
                    </a:moveTo>
                    <a:lnTo>
                      <a:pt x="11457" y="70"/>
                    </a:lnTo>
                    <a:lnTo>
                      <a:pt x="10480" y="198"/>
                    </a:lnTo>
                    <a:lnTo>
                      <a:pt x="9514" y="384"/>
                    </a:lnTo>
                    <a:lnTo>
                      <a:pt x="8561" y="629"/>
                    </a:lnTo>
                    <a:lnTo>
                      <a:pt x="7642" y="931"/>
                    </a:lnTo>
                    <a:lnTo>
                      <a:pt x="6758" y="1291"/>
                    </a:lnTo>
                    <a:lnTo>
                      <a:pt x="5885" y="1710"/>
                    </a:lnTo>
                    <a:lnTo>
                      <a:pt x="5060" y="2175"/>
                    </a:lnTo>
                    <a:lnTo>
                      <a:pt x="4257" y="2687"/>
                    </a:lnTo>
                    <a:lnTo>
                      <a:pt x="3489" y="3245"/>
                    </a:lnTo>
                    <a:lnTo>
                      <a:pt x="2768" y="3850"/>
                    </a:lnTo>
                    <a:lnTo>
                      <a:pt x="2071" y="4502"/>
                    </a:lnTo>
                    <a:lnTo>
                      <a:pt x="1419" y="5188"/>
                    </a:lnTo>
                    <a:lnTo>
                      <a:pt x="814" y="5921"/>
                    </a:lnTo>
                    <a:lnTo>
                      <a:pt x="256" y="6688"/>
                    </a:lnTo>
                    <a:lnTo>
                      <a:pt x="0" y="7084"/>
                    </a:lnTo>
                    <a:lnTo>
                      <a:pt x="0" y="18947"/>
                    </a:lnTo>
                    <a:lnTo>
                      <a:pt x="6897" y="18947"/>
                    </a:lnTo>
                    <a:lnTo>
                      <a:pt x="12980" y="8421"/>
                    </a:lnTo>
                    <a:lnTo>
                      <a:pt x="26728" y="8421"/>
                    </a:lnTo>
                    <a:lnTo>
                      <a:pt x="26484" y="7956"/>
                    </a:lnTo>
                    <a:lnTo>
                      <a:pt x="25949" y="7049"/>
                    </a:lnTo>
                    <a:lnTo>
                      <a:pt x="25344" y="6200"/>
                    </a:lnTo>
                    <a:lnTo>
                      <a:pt x="24693" y="5386"/>
                    </a:lnTo>
                    <a:lnTo>
                      <a:pt x="23983" y="4618"/>
                    </a:lnTo>
                    <a:lnTo>
                      <a:pt x="23227" y="3897"/>
                    </a:lnTo>
                    <a:lnTo>
                      <a:pt x="22425" y="3234"/>
                    </a:lnTo>
                    <a:lnTo>
                      <a:pt x="21587" y="2617"/>
                    </a:lnTo>
                    <a:lnTo>
                      <a:pt x="20692" y="2059"/>
                    </a:lnTo>
                    <a:lnTo>
                      <a:pt x="19761" y="1571"/>
                    </a:lnTo>
                    <a:lnTo>
                      <a:pt x="18807" y="1140"/>
                    </a:lnTo>
                    <a:lnTo>
                      <a:pt x="17807" y="768"/>
                    </a:lnTo>
                    <a:lnTo>
                      <a:pt x="16772" y="466"/>
                    </a:lnTo>
                    <a:lnTo>
                      <a:pt x="15725" y="245"/>
                    </a:lnTo>
                    <a:lnTo>
                      <a:pt x="14644" y="82"/>
                    </a:lnTo>
                    <a:lnTo>
                      <a:pt x="13539" y="12"/>
                    </a:lnTo>
                    <a:lnTo>
                      <a:pt x="12980"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62"/>
              <p:cNvSpPr/>
              <p:nvPr/>
            </p:nvSpPr>
            <p:spPr>
              <a:xfrm>
                <a:off x="617758" y="4610273"/>
                <a:ext cx="196031" cy="216572"/>
              </a:xfrm>
              <a:custGeom>
                <a:rect b="b" l="l" r="r" t="t"/>
                <a:pathLst>
                  <a:path extrusionOk="0" h="23786" w="21530">
                    <a:moveTo>
                      <a:pt x="2455" y="1"/>
                    </a:moveTo>
                    <a:lnTo>
                      <a:pt x="2176" y="454"/>
                    </a:lnTo>
                    <a:lnTo>
                      <a:pt x="1652" y="1396"/>
                    </a:lnTo>
                    <a:lnTo>
                      <a:pt x="1199" y="2385"/>
                    </a:lnTo>
                    <a:lnTo>
                      <a:pt x="815" y="3397"/>
                    </a:lnTo>
                    <a:lnTo>
                      <a:pt x="489" y="4455"/>
                    </a:lnTo>
                    <a:lnTo>
                      <a:pt x="257" y="5537"/>
                    </a:lnTo>
                    <a:lnTo>
                      <a:pt x="94" y="6642"/>
                    </a:lnTo>
                    <a:lnTo>
                      <a:pt x="12" y="7770"/>
                    </a:lnTo>
                    <a:lnTo>
                      <a:pt x="1" y="8340"/>
                    </a:lnTo>
                    <a:lnTo>
                      <a:pt x="12" y="9119"/>
                    </a:lnTo>
                    <a:lnTo>
                      <a:pt x="164" y="10631"/>
                    </a:lnTo>
                    <a:lnTo>
                      <a:pt x="466" y="12097"/>
                    </a:lnTo>
                    <a:lnTo>
                      <a:pt x="885" y="13516"/>
                    </a:lnTo>
                    <a:lnTo>
                      <a:pt x="1443" y="14865"/>
                    </a:lnTo>
                    <a:lnTo>
                      <a:pt x="2118" y="16156"/>
                    </a:lnTo>
                    <a:lnTo>
                      <a:pt x="2909" y="17366"/>
                    </a:lnTo>
                    <a:lnTo>
                      <a:pt x="3816" y="18505"/>
                    </a:lnTo>
                    <a:lnTo>
                      <a:pt x="4804" y="19541"/>
                    </a:lnTo>
                    <a:lnTo>
                      <a:pt x="5898" y="20483"/>
                    </a:lnTo>
                    <a:lnTo>
                      <a:pt x="7072" y="21332"/>
                    </a:lnTo>
                    <a:lnTo>
                      <a:pt x="8317" y="22064"/>
                    </a:lnTo>
                    <a:lnTo>
                      <a:pt x="9643" y="22669"/>
                    </a:lnTo>
                    <a:lnTo>
                      <a:pt x="11027" y="23158"/>
                    </a:lnTo>
                    <a:lnTo>
                      <a:pt x="12469" y="23518"/>
                    </a:lnTo>
                    <a:lnTo>
                      <a:pt x="13970" y="23739"/>
                    </a:lnTo>
                    <a:lnTo>
                      <a:pt x="14726" y="23786"/>
                    </a:lnTo>
                    <a:lnTo>
                      <a:pt x="21530" y="16982"/>
                    </a:lnTo>
                    <a:lnTo>
                      <a:pt x="21530" y="11864"/>
                    </a:lnTo>
                    <a:lnTo>
                      <a:pt x="9375" y="11864"/>
                    </a:lnTo>
                    <a:lnTo>
                      <a:pt x="24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62"/>
              <p:cNvSpPr/>
              <p:nvPr/>
            </p:nvSpPr>
            <p:spPr>
              <a:xfrm>
                <a:off x="751708" y="4622454"/>
                <a:ext cx="147219" cy="204498"/>
              </a:xfrm>
              <a:custGeom>
                <a:rect b="b" l="l" r="r" t="t"/>
                <a:pathLst>
                  <a:path extrusionOk="0" h="22460" w="16169">
                    <a:moveTo>
                      <a:pt x="745" y="0"/>
                    </a:moveTo>
                    <a:lnTo>
                      <a:pt x="6817" y="10526"/>
                    </a:lnTo>
                    <a:lnTo>
                      <a:pt x="1" y="22448"/>
                    </a:lnTo>
                    <a:lnTo>
                      <a:pt x="362" y="22459"/>
                    </a:lnTo>
                    <a:lnTo>
                      <a:pt x="734" y="22459"/>
                    </a:lnTo>
                    <a:lnTo>
                      <a:pt x="1525" y="22448"/>
                    </a:lnTo>
                    <a:lnTo>
                      <a:pt x="3083" y="22285"/>
                    </a:lnTo>
                    <a:lnTo>
                      <a:pt x="4595" y="21983"/>
                    </a:lnTo>
                    <a:lnTo>
                      <a:pt x="6037" y="21529"/>
                    </a:lnTo>
                    <a:lnTo>
                      <a:pt x="7433" y="20936"/>
                    </a:lnTo>
                    <a:lnTo>
                      <a:pt x="8736" y="20226"/>
                    </a:lnTo>
                    <a:lnTo>
                      <a:pt x="9969" y="19389"/>
                    </a:lnTo>
                    <a:lnTo>
                      <a:pt x="11120" y="18447"/>
                    </a:lnTo>
                    <a:lnTo>
                      <a:pt x="12167" y="17400"/>
                    </a:lnTo>
                    <a:lnTo>
                      <a:pt x="13109" y="16260"/>
                    </a:lnTo>
                    <a:lnTo>
                      <a:pt x="13935" y="15027"/>
                    </a:lnTo>
                    <a:lnTo>
                      <a:pt x="14656" y="13713"/>
                    </a:lnTo>
                    <a:lnTo>
                      <a:pt x="15238" y="12329"/>
                    </a:lnTo>
                    <a:lnTo>
                      <a:pt x="15691" y="10875"/>
                    </a:lnTo>
                    <a:lnTo>
                      <a:pt x="15994" y="9375"/>
                    </a:lnTo>
                    <a:lnTo>
                      <a:pt x="16156" y="7816"/>
                    </a:lnTo>
                    <a:lnTo>
                      <a:pt x="16168" y="7025"/>
                    </a:lnTo>
                    <a:lnTo>
                      <a:pt x="16168" y="6548"/>
                    </a:lnTo>
                    <a:lnTo>
                      <a:pt x="16110" y="5606"/>
                    </a:lnTo>
                    <a:lnTo>
                      <a:pt x="15994" y="4699"/>
                    </a:lnTo>
                    <a:lnTo>
                      <a:pt x="15831" y="3792"/>
                    </a:lnTo>
                    <a:lnTo>
                      <a:pt x="15493" y="2478"/>
                    </a:lnTo>
                    <a:lnTo>
                      <a:pt x="14865" y="791"/>
                    </a:lnTo>
                    <a:lnTo>
                      <a:pt x="14482"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62"/>
              <p:cNvSpPr/>
              <p:nvPr/>
            </p:nvSpPr>
            <p:spPr>
              <a:xfrm>
                <a:off x="694534" y="4622454"/>
                <a:ext cx="127825" cy="127825"/>
              </a:xfrm>
              <a:custGeom>
                <a:rect b="b" l="l" r="r" t="t"/>
                <a:pathLst>
                  <a:path extrusionOk="0" h="14039" w="14039">
                    <a:moveTo>
                      <a:pt x="6665" y="0"/>
                    </a:moveTo>
                    <a:lnTo>
                      <a:pt x="5955" y="70"/>
                    </a:lnTo>
                    <a:lnTo>
                      <a:pt x="5269" y="221"/>
                    </a:lnTo>
                    <a:lnTo>
                      <a:pt x="4606" y="419"/>
                    </a:lnTo>
                    <a:lnTo>
                      <a:pt x="3978" y="686"/>
                    </a:lnTo>
                    <a:lnTo>
                      <a:pt x="3385" y="1012"/>
                    </a:lnTo>
                    <a:lnTo>
                      <a:pt x="2815" y="1396"/>
                    </a:lnTo>
                    <a:lnTo>
                      <a:pt x="2303" y="1815"/>
                    </a:lnTo>
                    <a:lnTo>
                      <a:pt x="1826" y="2292"/>
                    </a:lnTo>
                    <a:lnTo>
                      <a:pt x="1396" y="2815"/>
                    </a:lnTo>
                    <a:lnTo>
                      <a:pt x="1012" y="3373"/>
                    </a:lnTo>
                    <a:lnTo>
                      <a:pt x="686" y="3978"/>
                    </a:lnTo>
                    <a:lnTo>
                      <a:pt x="419" y="4606"/>
                    </a:lnTo>
                    <a:lnTo>
                      <a:pt x="221" y="5269"/>
                    </a:lnTo>
                    <a:lnTo>
                      <a:pt x="82" y="5944"/>
                    </a:lnTo>
                    <a:lnTo>
                      <a:pt x="12" y="6653"/>
                    </a:lnTo>
                    <a:lnTo>
                      <a:pt x="0" y="7025"/>
                    </a:lnTo>
                    <a:lnTo>
                      <a:pt x="12" y="7386"/>
                    </a:lnTo>
                    <a:lnTo>
                      <a:pt x="82" y="8095"/>
                    </a:lnTo>
                    <a:lnTo>
                      <a:pt x="221" y="8770"/>
                    </a:lnTo>
                    <a:lnTo>
                      <a:pt x="419" y="9433"/>
                    </a:lnTo>
                    <a:lnTo>
                      <a:pt x="686" y="10061"/>
                    </a:lnTo>
                    <a:lnTo>
                      <a:pt x="1012" y="10666"/>
                    </a:lnTo>
                    <a:lnTo>
                      <a:pt x="1396" y="11224"/>
                    </a:lnTo>
                    <a:lnTo>
                      <a:pt x="1826" y="11747"/>
                    </a:lnTo>
                    <a:lnTo>
                      <a:pt x="2303" y="12224"/>
                    </a:lnTo>
                    <a:lnTo>
                      <a:pt x="2815" y="12643"/>
                    </a:lnTo>
                    <a:lnTo>
                      <a:pt x="3385" y="13027"/>
                    </a:lnTo>
                    <a:lnTo>
                      <a:pt x="3978" y="13352"/>
                    </a:lnTo>
                    <a:lnTo>
                      <a:pt x="4606" y="13620"/>
                    </a:lnTo>
                    <a:lnTo>
                      <a:pt x="5269" y="13818"/>
                    </a:lnTo>
                    <a:lnTo>
                      <a:pt x="5955" y="13969"/>
                    </a:lnTo>
                    <a:lnTo>
                      <a:pt x="6665" y="14039"/>
                    </a:lnTo>
                    <a:lnTo>
                      <a:pt x="7386" y="14039"/>
                    </a:lnTo>
                    <a:lnTo>
                      <a:pt x="8095" y="13969"/>
                    </a:lnTo>
                    <a:lnTo>
                      <a:pt x="8782" y="13818"/>
                    </a:lnTo>
                    <a:lnTo>
                      <a:pt x="9433" y="13620"/>
                    </a:lnTo>
                    <a:lnTo>
                      <a:pt x="10073" y="13352"/>
                    </a:lnTo>
                    <a:lnTo>
                      <a:pt x="10666" y="13027"/>
                    </a:lnTo>
                    <a:lnTo>
                      <a:pt x="11224" y="12643"/>
                    </a:lnTo>
                    <a:lnTo>
                      <a:pt x="11748" y="12224"/>
                    </a:lnTo>
                    <a:lnTo>
                      <a:pt x="12224" y="11747"/>
                    </a:lnTo>
                    <a:lnTo>
                      <a:pt x="12655" y="11224"/>
                    </a:lnTo>
                    <a:lnTo>
                      <a:pt x="13027" y="10666"/>
                    </a:lnTo>
                    <a:lnTo>
                      <a:pt x="13353" y="10061"/>
                    </a:lnTo>
                    <a:lnTo>
                      <a:pt x="13620" y="9433"/>
                    </a:lnTo>
                    <a:lnTo>
                      <a:pt x="13830" y="8770"/>
                    </a:lnTo>
                    <a:lnTo>
                      <a:pt x="13969" y="8095"/>
                    </a:lnTo>
                    <a:lnTo>
                      <a:pt x="14039" y="7386"/>
                    </a:lnTo>
                    <a:lnTo>
                      <a:pt x="14039" y="7025"/>
                    </a:lnTo>
                    <a:lnTo>
                      <a:pt x="14039" y="6653"/>
                    </a:lnTo>
                    <a:lnTo>
                      <a:pt x="13969" y="5944"/>
                    </a:lnTo>
                    <a:lnTo>
                      <a:pt x="13830" y="5269"/>
                    </a:lnTo>
                    <a:lnTo>
                      <a:pt x="13620" y="4606"/>
                    </a:lnTo>
                    <a:lnTo>
                      <a:pt x="13353" y="3978"/>
                    </a:lnTo>
                    <a:lnTo>
                      <a:pt x="13027" y="3373"/>
                    </a:lnTo>
                    <a:lnTo>
                      <a:pt x="12655" y="2815"/>
                    </a:lnTo>
                    <a:lnTo>
                      <a:pt x="12224" y="2292"/>
                    </a:lnTo>
                    <a:lnTo>
                      <a:pt x="11748" y="1815"/>
                    </a:lnTo>
                    <a:lnTo>
                      <a:pt x="11224" y="1396"/>
                    </a:lnTo>
                    <a:lnTo>
                      <a:pt x="10666" y="1012"/>
                    </a:lnTo>
                    <a:lnTo>
                      <a:pt x="10073" y="686"/>
                    </a:lnTo>
                    <a:lnTo>
                      <a:pt x="9433" y="419"/>
                    </a:lnTo>
                    <a:lnTo>
                      <a:pt x="8782" y="221"/>
                    </a:lnTo>
                    <a:lnTo>
                      <a:pt x="8095" y="70"/>
                    </a:lnTo>
                    <a:lnTo>
                      <a:pt x="738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62"/>
              <p:cNvSpPr/>
              <p:nvPr/>
            </p:nvSpPr>
            <p:spPr>
              <a:xfrm>
                <a:off x="707343" y="4635264"/>
                <a:ext cx="102204" cy="102204"/>
              </a:xfrm>
              <a:custGeom>
                <a:rect b="b" l="l" r="r" t="t"/>
                <a:pathLst>
                  <a:path extrusionOk="0" h="11225" w="11225">
                    <a:moveTo>
                      <a:pt x="5328" y="1"/>
                    </a:moveTo>
                    <a:lnTo>
                      <a:pt x="4758" y="59"/>
                    </a:lnTo>
                    <a:lnTo>
                      <a:pt x="4211" y="175"/>
                    </a:lnTo>
                    <a:lnTo>
                      <a:pt x="3688" y="338"/>
                    </a:lnTo>
                    <a:lnTo>
                      <a:pt x="2932" y="675"/>
                    </a:lnTo>
                    <a:lnTo>
                      <a:pt x="2036" y="1280"/>
                    </a:lnTo>
                    <a:lnTo>
                      <a:pt x="1280" y="2036"/>
                    </a:lnTo>
                    <a:lnTo>
                      <a:pt x="675" y="2932"/>
                    </a:lnTo>
                    <a:lnTo>
                      <a:pt x="338" y="3688"/>
                    </a:lnTo>
                    <a:lnTo>
                      <a:pt x="175" y="4211"/>
                    </a:lnTo>
                    <a:lnTo>
                      <a:pt x="70" y="4758"/>
                    </a:lnTo>
                    <a:lnTo>
                      <a:pt x="12" y="5328"/>
                    </a:lnTo>
                    <a:lnTo>
                      <a:pt x="1" y="5618"/>
                    </a:lnTo>
                    <a:lnTo>
                      <a:pt x="12" y="5897"/>
                    </a:lnTo>
                    <a:lnTo>
                      <a:pt x="70" y="6467"/>
                    </a:lnTo>
                    <a:lnTo>
                      <a:pt x="175" y="7014"/>
                    </a:lnTo>
                    <a:lnTo>
                      <a:pt x="338" y="7537"/>
                    </a:lnTo>
                    <a:lnTo>
                      <a:pt x="675" y="8293"/>
                    </a:lnTo>
                    <a:lnTo>
                      <a:pt x="1280" y="9189"/>
                    </a:lnTo>
                    <a:lnTo>
                      <a:pt x="2036" y="9945"/>
                    </a:lnTo>
                    <a:lnTo>
                      <a:pt x="2932" y="10550"/>
                    </a:lnTo>
                    <a:lnTo>
                      <a:pt x="3688" y="10887"/>
                    </a:lnTo>
                    <a:lnTo>
                      <a:pt x="4211" y="11050"/>
                    </a:lnTo>
                    <a:lnTo>
                      <a:pt x="4758" y="11166"/>
                    </a:lnTo>
                    <a:lnTo>
                      <a:pt x="5328" y="11224"/>
                    </a:lnTo>
                    <a:lnTo>
                      <a:pt x="5909" y="11224"/>
                    </a:lnTo>
                    <a:lnTo>
                      <a:pt x="6467" y="11166"/>
                    </a:lnTo>
                    <a:lnTo>
                      <a:pt x="7014" y="11050"/>
                    </a:lnTo>
                    <a:lnTo>
                      <a:pt x="7549" y="10887"/>
                    </a:lnTo>
                    <a:lnTo>
                      <a:pt x="8294" y="10550"/>
                    </a:lnTo>
                    <a:lnTo>
                      <a:pt x="9189" y="9945"/>
                    </a:lnTo>
                    <a:lnTo>
                      <a:pt x="9957" y="9189"/>
                    </a:lnTo>
                    <a:lnTo>
                      <a:pt x="10562" y="8293"/>
                    </a:lnTo>
                    <a:lnTo>
                      <a:pt x="10887" y="7537"/>
                    </a:lnTo>
                    <a:lnTo>
                      <a:pt x="11050" y="7014"/>
                    </a:lnTo>
                    <a:lnTo>
                      <a:pt x="11166" y="6467"/>
                    </a:lnTo>
                    <a:lnTo>
                      <a:pt x="11225" y="5897"/>
                    </a:lnTo>
                    <a:lnTo>
                      <a:pt x="11225" y="5618"/>
                    </a:lnTo>
                    <a:lnTo>
                      <a:pt x="11225" y="5328"/>
                    </a:lnTo>
                    <a:lnTo>
                      <a:pt x="11166" y="4758"/>
                    </a:lnTo>
                    <a:lnTo>
                      <a:pt x="11050" y="4211"/>
                    </a:lnTo>
                    <a:lnTo>
                      <a:pt x="10887" y="3688"/>
                    </a:lnTo>
                    <a:lnTo>
                      <a:pt x="10562" y="2932"/>
                    </a:lnTo>
                    <a:lnTo>
                      <a:pt x="9957" y="2036"/>
                    </a:lnTo>
                    <a:lnTo>
                      <a:pt x="9189" y="1280"/>
                    </a:lnTo>
                    <a:lnTo>
                      <a:pt x="8294" y="675"/>
                    </a:lnTo>
                    <a:lnTo>
                      <a:pt x="7549" y="338"/>
                    </a:lnTo>
                    <a:lnTo>
                      <a:pt x="7014" y="175"/>
                    </a:lnTo>
                    <a:lnTo>
                      <a:pt x="6467" y="59"/>
                    </a:lnTo>
                    <a:lnTo>
                      <a:pt x="590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4" name="Shape 54"/>
        <p:cNvGrpSpPr/>
        <p:nvPr/>
      </p:nvGrpSpPr>
      <p:grpSpPr>
        <a:xfrm>
          <a:off x="0" y="0"/>
          <a:ext cx="0" cy="0"/>
          <a:chOff x="0" y="0"/>
          <a:chExt cx="0" cy="0"/>
        </a:xfrm>
      </p:grpSpPr>
      <p:sp>
        <p:nvSpPr>
          <p:cNvPr id="55" name="Google Shape;55;p7"/>
          <p:cNvSpPr txBox="1"/>
          <p:nvPr>
            <p:ph type="title"/>
          </p:nvPr>
        </p:nvSpPr>
        <p:spPr>
          <a:xfrm>
            <a:off x="180900" y="447950"/>
            <a:ext cx="5867400" cy="7557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56" name="Google Shape;56;p7"/>
          <p:cNvSpPr txBox="1"/>
          <p:nvPr>
            <p:ph idx="1" type="body"/>
          </p:nvPr>
        </p:nvSpPr>
        <p:spPr>
          <a:xfrm>
            <a:off x="180900" y="128195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57" name="Google Shape;57;p7"/>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G Suite break">
  <p:cSld name="CUSTOM_3_1_1_1_1_1_1_1_1_1_1_1_3_1_2_1_1">
    <p:bg>
      <p:bgPr>
        <a:solidFill>
          <a:srgbClr val="FFFFFF"/>
        </a:solidFill>
      </p:bgPr>
    </p:bg>
    <p:spTree>
      <p:nvGrpSpPr>
        <p:cNvPr id="953" name="Shape 953"/>
        <p:cNvGrpSpPr/>
        <p:nvPr/>
      </p:nvGrpSpPr>
      <p:grpSpPr>
        <a:xfrm>
          <a:off x="0" y="0"/>
          <a:ext cx="0" cy="0"/>
          <a:chOff x="0" y="0"/>
          <a:chExt cx="0" cy="0"/>
        </a:xfrm>
      </p:grpSpPr>
      <p:sp>
        <p:nvSpPr>
          <p:cNvPr id="954" name="Google Shape;954;p63"/>
          <p:cNvSpPr txBox="1"/>
          <p:nvPr>
            <p:ph type="title"/>
          </p:nvPr>
        </p:nvSpPr>
        <p:spPr>
          <a:xfrm>
            <a:off x="761950" y="809375"/>
            <a:ext cx="5079900" cy="1762200"/>
          </a:xfrm>
          <a:prstGeom prst="rect">
            <a:avLst/>
          </a:prstGeom>
        </p:spPr>
        <p:txBody>
          <a:bodyPr anchorCtr="0" anchor="b" bIns="0" lIns="0" spcFirstLastPara="1" rIns="228600" wrap="square" tIns="0">
            <a:noAutofit/>
          </a:bodyPr>
          <a:lstStyle>
            <a:lvl1pPr lvl="0" rtl="0">
              <a:spcBef>
                <a:spcPts val="0"/>
              </a:spcBef>
              <a:spcAft>
                <a:spcPts val="0"/>
              </a:spcAft>
              <a:buNone/>
              <a:defRPr sz="3000"/>
            </a:lvl1pPr>
            <a:lvl2pPr lvl="1" rtl="0">
              <a:spcBef>
                <a:spcPts val="0"/>
              </a:spcBef>
              <a:spcAft>
                <a:spcPts val="0"/>
              </a:spcAft>
              <a:buNone/>
              <a:defRPr sz="3000"/>
            </a:lvl2pPr>
            <a:lvl3pPr lvl="2" rtl="0">
              <a:spcBef>
                <a:spcPts val="0"/>
              </a:spcBef>
              <a:spcAft>
                <a:spcPts val="0"/>
              </a:spcAft>
              <a:buNone/>
              <a:defRPr sz="3000"/>
            </a:lvl3pPr>
            <a:lvl4pPr lvl="3" rtl="0">
              <a:spcBef>
                <a:spcPts val="0"/>
              </a:spcBef>
              <a:spcAft>
                <a:spcPts val="0"/>
              </a:spcAft>
              <a:buNone/>
              <a:defRPr sz="3000"/>
            </a:lvl4pPr>
            <a:lvl5pPr lvl="4" rtl="0">
              <a:spcBef>
                <a:spcPts val="0"/>
              </a:spcBef>
              <a:spcAft>
                <a:spcPts val="0"/>
              </a:spcAft>
              <a:buNone/>
              <a:defRPr sz="3000"/>
            </a:lvl5pPr>
            <a:lvl6pPr lvl="5" rtl="0">
              <a:spcBef>
                <a:spcPts val="0"/>
              </a:spcBef>
              <a:spcAft>
                <a:spcPts val="0"/>
              </a:spcAft>
              <a:buNone/>
              <a:defRPr sz="3000"/>
            </a:lvl6pPr>
            <a:lvl7pPr lvl="6" rtl="0">
              <a:spcBef>
                <a:spcPts val="0"/>
              </a:spcBef>
              <a:spcAft>
                <a:spcPts val="0"/>
              </a:spcAft>
              <a:buNone/>
              <a:defRPr sz="3000"/>
            </a:lvl7pPr>
            <a:lvl8pPr lvl="7" rtl="0">
              <a:spcBef>
                <a:spcPts val="0"/>
              </a:spcBef>
              <a:spcAft>
                <a:spcPts val="0"/>
              </a:spcAft>
              <a:buNone/>
              <a:defRPr sz="3000"/>
            </a:lvl8pPr>
            <a:lvl9pPr lvl="8" rtl="0">
              <a:spcBef>
                <a:spcPts val="0"/>
              </a:spcBef>
              <a:spcAft>
                <a:spcPts val="0"/>
              </a:spcAft>
              <a:buNone/>
              <a:defRPr sz="3000"/>
            </a:lvl9pPr>
          </a:lstStyle>
          <a:p/>
        </p:txBody>
      </p:sp>
      <p:grpSp>
        <p:nvGrpSpPr>
          <p:cNvPr id="955" name="Google Shape;955;p63"/>
          <p:cNvGrpSpPr/>
          <p:nvPr/>
        </p:nvGrpSpPr>
        <p:grpSpPr>
          <a:xfrm>
            <a:off x="761950" y="4602545"/>
            <a:ext cx="659482" cy="163445"/>
            <a:chOff x="2270225" y="2532665"/>
            <a:chExt cx="2492373" cy="617707"/>
          </a:xfrm>
        </p:grpSpPr>
        <p:sp>
          <p:nvSpPr>
            <p:cNvPr id="956" name="Google Shape;956;p63"/>
            <p:cNvSpPr/>
            <p:nvPr/>
          </p:nvSpPr>
          <p:spPr>
            <a:xfrm>
              <a:off x="2270225" y="2532665"/>
              <a:ext cx="607052" cy="617707"/>
            </a:xfrm>
            <a:custGeom>
              <a:rect b="b" l="l" r="r" t="t"/>
              <a:pathLst>
                <a:path extrusionOk="0" h="18204" w="17890">
                  <a:moveTo>
                    <a:pt x="9224" y="1"/>
                  </a:moveTo>
                  <a:lnTo>
                    <a:pt x="8747" y="12"/>
                  </a:lnTo>
                  <a:lnTo>
                    <a:pt x="7829" y="94"/>
                  </a:lnTo>
                  <a:lnTo>
                    <a:pt x="6933" y="268"/>
                  </a:lnTo>
                  <a:lnTo>
                    <a:pt x="6061" y="524"/>
                  </a:lnTo>
                  <a:lnTo>
                    <a:pt x="5642" y="687"/>
                  </a:lnTo>
                  <a:lnTo>
                    <a:pt x="5223" y="862"/>
                  </a:lnTo>
                  <a:lnTo>
                    <a:pt x="4432" y="1280"/>
                  </a:lnTo>
                  <a:lnTo>
                    <a:pt x="3700" y="1745"/>
                  </a:lnTo>
                  <a:lnTo>
                    <a:pt x="3025" y="2280"/>
                  </a:lnTo>
                  <a:lnTo>
                    <a:pt x="2711" y="2571"/>
                  </a:lnTo>
                  <a:lnTo>
                    <a:pt x="2397" y="2885"/>
                  </a:lnTo>
                  <a:lnTo>
                    <a:pt x="1839" y="3548"/>
                  </a:lnTo>
                  <a:lnTo>
                    <a:pt x="1339" y="4269"/>
                  </a:lnTo>
                  <a:lnTo>
                    <a:pt x="908" y="5049"/>
                  </a:lnTo>
                  <a:lnTo>
                    <a:pt x="734" y="5456"/>
                  </a:lnTo>
                  <a:lnTo>
                    <a:pt x="559" y="5874"/>
                  </a:lnTo>
                  <a:lnTo>
                    <a:pt x="280" y="6747"/>
                  </a:lnTo>
                  <a:lnTo>
                    <a:pt x="106" y="7654"/>
                  </a:lnTo>
                  <a:lnTo>
                    <a:pt x="13" y="8608"/>
                  </a:lnTo>
                  <a:lnTo>
                    <a:pt x="1" y="9108"/>
                  </a:lnTo>
                  <a:lnTo>
                    <a:pt x="13" y="9596"/>
                  </a:lnTo>
                  <a:lnTo>
                    <a:pt x="106" y="10550"/>
                  </a:lnTo>
                  <a:lnTo>
                    <a:pt x="280" y="11469"/>
                  </a:lnTo>
                  <a:lnTo>
                    <a:pt x="559" y="12341"/>
                  </a:lnTo>
                  <a:lnTo>
                    <a:pt x="734" y="12748"/>
                  </a:lnTo>
                  <a:lnTo>
                    <a:pt x="908" y="13167"/>
                  </a:lnTo>
                  <a:lnTo>
                    <a:pt x="1339" y="13935"/>
                  </a:lnTo>
                  <a:lnTo>
                    <a:pt x="1839" y="14656"/>
                  </a:lnTo>
                  <a:lnTo>
                    <a:pt x="2397" y="15319"/>
                  </a:lnTo>
                  <a:lnTo>
                    <a:pt x="2711" y="15621"/>
                  </a:lnTo>
                  <a:lnTo>
                    <a:pt x="3025" y="15924"/>
                  </a:lnTo>
                  <a:lnTo>
                    <a:pt x="3711" y="16459"/>
                  </a:lnTo>
                  <a:lnTo>
                    <a:pt x="4444" y="16935"/>
                  </a:lnTo>
                  <a:lnTo>
                    <a:pt x="5223" y="17342"/>
                  </a:lnTo>
                  <a:lnTo>
                    <a:pt x="5642" y="17529"/>
                  </a:lnTo>
                  <a:lnTo>
                    <a:pt x="6061" y="17680"/>
                  </a:lnTo>
                  <a:lnTo>
                    <a:pt x="6933" y="17936"/>
                  </a:lnTo>
                  <a:lnTo>
                    <a:pt x="7829" y="18110"/>
                  </a:lnTo>
                  <a:lnTo>
                    <a:pt x="8747" y="18203"/>
                  </a:lnTo>
                  <a:lnTo>
                    <a:pt x="9748" y="18203"/>
                  </a:lnTo>
                  <a:lnTo>
                    <a:pt x="10736" y="18122"/>
                  </a:lnTo>
                  <a:lnTo>
                    <a:pt x="11678" y="17947"/>
                  </a:lnTo>
                  <a:lnTo>
                    <a:pt x="12551" y="17691"/>
                  </a:lnTo>
                  <a:lnTo>
                    <a:pt x="12970" y="17529"/>
                  </a:lnTo>
                  <a:lnTo>
                    <a:pt x="13377" y="17342"/>
                  </a:lnTo>
                  <a:lnTo>
                    <a:pt x="14133" y="16924"/>
                  </a:lnTo>
                  <a:lnTo>
                    <a:pt x="14830" y="16447"/>
                  </a:lnTo>
                  <a:lnTo>
                    <a:pt x="15482" y="15889"/>
                  </a:lnTo>
                  <a:lnTo>
                    <a:pt x="15773" y="15586"/>
                  </a:lnTo>
                  <a:lnTo>
                    <a:pt x="16040" y="15307"/>
                  </a:lnTo>
                  <a:lnTo>
                    <a:pt x="16505" y="14702"/>
                  </a:lnTo>
                  <a:lnTo>
                    <a:pt x="16901" y="14051"/>
                  </a:lnTo>
                  <a:lnTo>
                    <a:pt x="17226" y="13365"/>
                  </a:lnTo>
                  <a:lnTo>
                    <a:pt x="17354" y="13004"/>
                  </a:lnTo>
                  <a:lnTo>
                    <a:pt x="17482" y="12632"/>
                  </a:lnTo>
                  <a:lnTo>
                    <a:pt x="17680" y="11864"/>
                  </a:lnTo>
                  <a:lnTo>
                    <a:pt x="17808" y="11062"/>
                  </a:lnTo>
                  <a:lnTo>
                    <a:pt x="17878" y="10213"/>
                  </a:lnTo>
                  <a:lnTo>
                    <a:pt x="17889" y="9771"/>
                  </a:lnTo>
                  <a:lnTo>
                    <a:pt x="17878" y="9352"/>
                  </a:lnTo>
                  <a:lnTo>
                    <a:pt x="17831" y="8922"/>
                  </a:lnTo>
                  <a:lnTo>
                    <a:pt x="17761" y="8503"/>
                  </a:lnTo>
                  <a:lnTo>
                    <a:pt x="17692" y="8189"/>
                  </a:lnTo>
                  <a:lnTo>
                    <a:pt x="9131" y="8189"/>
                  </a:lnTo>
                  <a:lnTo>
                    <a:pt x="9131" y="11166"/>
                  </a:lnTo>
                  <a:lnTo>
                    <a:pt x="14377" y="11166"/>
                  </a:lnTo>
                  <a:lnTo>
                    <a:pt x="14272" y="11539"/>
                  </a:lnTo>
                  <a:lnTo>
                    <a:pt x="13993" y="12213"/>
                  </a:lnTo>
                  <a:lnTo>
                    <a:pt x="13830" y="12527"/>
                  </a:lnTo>
                  <a:lnTo>
                    <a:pt x="13644" y="12806"/>
                  </a:lnTo>
                  <a:lnTo>
                    <a:pt x="13249" y="13307"/>
                  </a:lnTo>
                  <a:lnTo>
                    <a:pt x="13028" y="13528"/>
                  </a:lnTo>
                  <a:lnTo>
                    <a:pt x="12679" y="13818"/>
                  </a:lnTo>
                  <a:lnTo>
                    <a:pt x="11876" y="14295"/>
                  </a:lnTo>
                  <a:lnTo>
                    <a:pt x="11434" y="14481"/>
                  </a:lnTo>
                  <a:lnTo>
                    <a:pt x="10957" y="14644"/>
                  </a:lnTo>
                  <a:lnTo>
                    <a:pt x="9864" y="14819"/>
                  </a:lnTo>
                  <a:lnTo>
                    <a:pt x="9248" y="14830"/>
                  </a:lnTo>
                  <a:lnTo>
                    <a:pt x="8666" y="14819"/>
                  </a:lnTo>
                  <a:lnTo>
                    <a:pt x="7829" y="14679"/>
                  </a:lnTo>
                  <a:lnTo>
                    <a:pt x="7294" y="14528"/>
                  </a:lnTo>
                  <a:lnTo>
                    <a:pt x="7038" y="14423"/>
                  </a:lnTo>
                  <a:lnTo>
                    <a:pt x="6538" y="14202"/>
                  </a:lnTo>
                  <a:lnTo>
                    <a:pt x="5619" y="13621"/>
                  </a:lnTo>
                  <a:lnTo>
                    <a:pt x="5223" y="13260"/>
                  </a:lnTo>
                  <a:lnTo>
                    <a:pt x="5026" y="13074"/>
                  </a:lnTo>
                  <a:lnTo>
                    <a:pt x="4677" y="12667"/>
                  </a:lnTo>
                  <a:lnTo>
                    <a:pt x="4374" y="12213"/>
                  </a:lnTo>
                  <a:lnTo>
                    <a:pt x="4107" y="11725"/>
                  </a:lnTo>
                  <a:lnTo>
                    <a:pt x="3990" y="11457"/>
                  </a:lnTo>
                  <a:lnTo>
                    <a:pt x="3874" y="11190"/>
                  </a:lnTo>
                  <a:lnTo>
                    <a:pt x="3700" y="10631"/>
                  </a:lnTo>
                  <a:lnTo>
                    <a:pt x="3595" y="10050"/>
                  </a:lnTo>
                  <a:lnTo>
                    <a:pt x="3537" y="9422"/>
                  </a:lnTo>
                  <a:lnTo>
                    <a:pt x="3537" y="9108"/>
                  </a:lnTo>
                  <a:lnTo>
                    <a:pt x="3537" y="8782"/>
                  </a:lnTo>
                  <a:lnTo>
                    <a:pt x="3595" y="8166"/>
                  </a:lnTo>
                  <a:lnTo>
                    <a:pt x="3700" y="7584"/>
                  </a:lnTo>
                  <a:lnTo>
                    <a:pt x="3874" y="7014"/>
                  </a:lnTo>
                  <a:lnTo>
                    <a:pt x="3990" y="6747"/>
                  </a:lnTo>
                  <a:lnTo>
                    <a:pt x="4223" y="6235"/>
                  </a:lnTo>
                  <a:lnTo>
                    <a:pt x="4677" y="5537"/>
                  </a:lnTo>
                  <a:lnTo>
                    <a:pt x="5026" y="5130"/>
                  </a:lnTo>
                  <a:lnTo>
                    <a:pt x="5223" y="4932"/>
                  </a:lnTo>
                  <a:lnTo>
                    <a:pt x="5409" y="4746"/>
                  </a:lnTo>
                  <a:lnTo>
                    <a:pt x="5828" y="4409"/>
                  </a:lnTo>
                  <a:lnTo>
                    <a:pt x="6503" y="3990"/>
                  </a:lnTo>
                  <a:lnTo>
                    <a:pt x="7014" y="3769"/>
                  </a:lnTo>
                  <a:lnTo>
                    <a:pt x="7270" y="3665"/>
                  </a:lnTo>
                  <a:lnTo>
                    <a:pt x="7794" y="3513"/>
                  </a:lnTo>
                  <a:lnTo>
                    <a:pt x="8620" y="3374"/>
                  </a:lnTo>
                  <a:lnTo>
                    <a:pt x="9189" y="3362"/>
                  </a:lnTo>
                  <a:lnTo>
                    <a:pt x="9550" y="3362"/>
                  </a:lnTo>
                  <a:lnTo>
                    <a:pt x="10225" y="3432"/>
                  </a:lnTo>
                  <a:lnTo>
                    <a:pt x="10829" y="3548"/>
                  </a:lnTo>
                  <a:lnTo>
                    <a:pt x="11388" y="3723"/>
                  </a:lnTo>
                  <a:lnTo>
                    <a:pt x="11644" y="3827"/>
                  </a:lnTo>
                  <a:lnTo>
                    <a:pt x="11899" y="3944"/>
                  </a:lnTo>
                  <a:lnTo>
                    <a:pt x="12376" y="4234"/>
                  </a:lnTo>
                  <a:lnTo>
                    <a:pt x="13074" y="4746"/>
                  </a:lnTo>
                  <a:lnTo>
                    <a:pt x="13505" y="5165"/>
                  </a:lnTo>
                  <a:lnTo>
                    <a:pt x="15912" y="2792"/>
                  </a:lnTo>
                  <a:lnTo>
                    <a:pt x="15598" y="2478"/>
                  </a:lnTo>
                  <a:lnTo>
                    <a:pt x="14947" y="1885"/>
                  </a:lnTo>
                  <a:lnTo>
                    <a:pt x="14226" y="1373"/>
                  </a:lnTo>
                  <a:lnTo>
                    <a:pt x="13446" y="931"/>
                  </a:lnTo>
                  <a:lnTo>
                    <a:pt x="13039" y="745"/>
                  </a:lnTo>
                  <a:lnTo>
                    <a:pt x="12621" y="571"/>
                  </a:lnTo>
                  <a:lnTo>
                    <a:pt x="11725" y="292"/>
                  </a:lnTo>
                  <a:lnTo>
                    <a:pt x="10771" y="106"/>
                  </a:lnTo>
                  <a:lnTo>
                    <a:pt x="9748" y="12"/>
                  </a:lnTo>
                  <a:lnTo>
                    <a:pt x="922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63"/>
            <p:cNvSpPr/>
            <p:nvPr/>
          </p:nvSpPr>
          <p:spPr>
            <a:xfrm>
              <a:off x="3071031" y="2532665"/>
              <a:ext cx="404543" cy="617300"/>
            </a:xfrm>
            <a:custGeom>
              <a:rect b="b" l="l" r="r" t="t"/>
              <a:pathLst>
                <a:path extrusionOk="0" h="18192" w="11922">
                  <a:moveTo>
                    <a:pt x="5990" y="1"/>
                  </a:moveTo>
                  <a:lnTo>
                    <a:pt x="5432" y="12"/>
                  </a:lnTo>
                  <a:lnTo>
                    <a:pt x="4385" y="187"/>
                  </a:lnTo>
                  <a:lnTo>
                    <a:pt x="3420" y="536"/>
                  </a:lnTo>
                  <a:lnTo>
                    <a:pt x="2559" y="1048"/>
                  </a:lnTo>
                  <a:lnTo>
                    <a:pt x="2164" y="1373"/>
                  </a:lnTo>
                  <a:lnTo>
                    <a:pt x="1803" y="1722"/>
                  </a:lnTo>
                  <a:lnTo>
                    <a:pt x="1221" y="2467"/>
                  </a:lnTo>
                  <a:lnTo>
                    <a:pt x="849" y="3292"/>
                  </a:lnTo>
                  <a:lnTo>
                    <a:pt x="652" y="4188"/>
                  </a:lnTo>
                  <a:lnTo>
                    <a:pt x="640" y="4653"/>
                  </a:lnTo>
                  <a:lnTo>
                    <a:pt x="640" y="4990"/>
                  </a:lnTo>
                  <a:lnTo>
                    <a:pt x="733" y="5642"/>
                  </a:lnTo>
                  <a:lnTo>
                    <a:pt x="907" y="6247"/>
                  </a:lnTo>
                  <a:lnTo>
                    <a:pt x="1163" y="6805"/>
                  </a:lnTo>
                  <a:lnTo>
                    <a:pt x="1512" y="7328"/>
                  </a:lnTo>
                  <a:lnTo>
                    <a:pt x="1943" y="7805"/>
                  </a:lnTo>
                  <a:lnTo>
                    <a:pt x="2466" y="8236"/>
                  </a:lnTo>
                  <a:lnTo>
                    <a:pt x="3071" y="8631"/>
                  </a:lnTo>
                  <a:lnTo>
                    <a:pt x="3420" y="8817"/>
                  </a:lnTo>
                  <a:lnTo>
                    <a:pt x="3734" y="8968"/>
                  </a:lnTo>
                  <a:lnTo>
                    <a:pt x="5036" y="9468"/>
                  </a:lnTo>
                  <a:lnTo>
                    <a:pt x="6013" y="9829"/>
                  </a:lnTo>
                  <a:lnTo>
                    <a:pt x="6525" y="10003"/>
                  </a:lnTo>
                  <a:lnTo>
                    <a:pt x="7386" y="10364"/>
                  </a:lnTo>
                  <a:lnTo>
                    <a:pt x="8095" y="10725"/>
                  </a:lnTo>
                  <a:lnTo>
                    <a:pt x="8630" y="11097"/>
                  </a:lnTo>
                  <a:lnTo>
                    <a:pt x="8840" y="11283"/>
                  </a:lnTo>
                  <a:lnTo>
                    <a:pt x="9026" y="11481"/>
                  </a:lnTo>
                  <a:lnTo>
                    <a:pt x="9328" y="11911"/>
                  </a:lnTo>
                  <a:lnTo>
                    <a:pt x="9526" y="12388"/>
                  </a:lnTo>
                  <a:lnTo>
                    <a:pt x="9631" y="12888"/>
                  </a:lnTo>
                  <a:lnTo>
                    <a:pt x="9642" y="13167"/>
                  </a:lnTo>
                  <a:lnTo>
                    <a:pt x="9631" y="13481"/>
                  </a:lnTo>
                  <a:lnTo>
                    <a:pt x="9503" y="14074"/>
                  </a:lnTo>
                  <a:lnTo>
                    <a:pt x="9259" y="14609"/>
                  </a:lnTo>
                  <a:lnTo>
                    <a:pt x="8898" y="15063"/>
                  </a:lnTo>
                  <a:lnTo>
                    <a:pt x="8665" y="15272"/>
                  </a:lnTo>
                  <a:lnTo>
                    <a:pt x="8421" y="15458"/>
                  </a:lnTo>
                  <a:lnTo>
                    <a:pt x="7863" y="15749"/>
                  </a:lnTo>
                  <a:lnTo>
                    <a:pt x="7235" y="15947"/>
                  </a:lnTo>
                  <a:lnTo>
                    <a:pt x="6537" y="16051"/>
                  </a:lnTo>
                  <a:lnTo>
                    <a:pt x="6165" y="16051"/>
                  </a:lnTo>
                  <a:lnTo>
                    <a:pt x="5816" y="16040"/>
                  </a:lnTo>
                  <a:lnTo>
                    <a:pt x="5141" y="15912"/>
                  </a:lnTo>
                  <a:lnTo>
                    <a:pt x="4827" y="15796"/>
                  </a:lnTo>
                  <a:lnTo>
                    <a:pt x="4501" y="15656"/>
                  </a:lnTo>
                  <a:lnTo>
                    <a:pt x="3932" y="15295"/>
                  </a:lnTo>
                  <a:lnTo>
                    <a:pt x="3664" y="15086"/>
                  </a:lnTo>
                  <a:lnTo>
                    <a:pt x="3408" y="14853"/>
                  </a:lnTo>
                  <a:lnTo>
                    <a:pt x="2943" y="14318"/>
                  </a:lnTo>
                  <a:lnTo>
                    <a:pt x="2745" y="14004"/>
                  </a:lnTo>
                  <a:lnTo>
                    <a:pt x="2559" y="13679"/>
                  </a:lnTo>
                  <a:lnTo>
                    <a:pt x="2257" y="12981"/>
                  </a:lnTo>
                  <a:lnTo>
                    <a:pt x="2140" y="12597"/>
                  </a:lnTo>
                  <a:lnTo>
                    <a:pt x="0" y="13469"/>
                  </a:lnTo>
                  <a:lnTo>
                    <a:pt x="163" y="14004"/>
                  </a:lnTo>
                  <a:lnTo>
                    <a:pt x="605" y="14993"/>
                  </a:lnTo>
                  <a:lnTo>
                    <a:pt x="1175" y="15854"/>
                  </a:lnTo>
                  <a:lnTo>
                    <a:pt x="1873" y="16598"/>
                  </a:lnTo>
                  <a:lnTo>
                    <a:pt x="2280" y="16924"/>
                  </a:lnTo>
                  <a:lnTo>
                    <a:pt x="2699" y="17226"/>
                  </a:lnTo>
                  <a:lnTo>
                    <a:pt x="3594" y="17703"/>
                  </a:lnTo>
                  <a:lnTo>
                    <a:pt x="4548" y="18017"/>
                  </a:lnTo>
                  <a:lnTo>
                    <a:pt x="5571" y="18180"/>
                  </a:lnTo>
                  <a:lnTo>
                    <a:pt x="6107" y="18192"/>
                  </a:lnTo>
                  <a:lnTo>
                    <a:pt x="6711" y="18180"/>
                  </a:lnTo>
                  <a:lnTo>
                    <a:pt x="7840" y="18005"/>
                  </a:lnTo>
                  <a:lnTo>
                    <a:pt x="8875" y="17668"/>
                  </a:lnTo>
                  <a:lnTo>
                    <a:pt x="9817" y="17156"/>
                  </a:lnTo>
                  <a:lnTo>
                    <a:pt x="10247" y="16831"/>
                  </a:lnTo>
                  <a:lnTo>
                    <a:pt x="10456" y="16656"/>
                  </a:lnTo>
                  <a:lnTo>
                    <a:pt x="10817" y="16272"/>
                  </a:lnTo>
                  <a:lnTo>
                    <a:pt x="11131" y="15877"/>
                  </a:lnTo>
                  <a:lnTo>
                    <a:pt x="11399" y="15447"/>
                  </a:lnTo>
                  <a:lnTo>
                    <a:pt x="11608" y="14981"/>
                  </a:lnTo>
                  <a:lnTo>
                    <a:pt x="11759" y="14493"/>
                  </a:lnTo>
                  <a:lnTo>
                    <a:pt x="11899" y="13714"/>
                  </a:lnTo>
                  <a:lnTo>
                    <a:pt x="11922" y="13144"/>
                  </a:lnTo>
                  <a:lnTo>
                    <a:pt x="11910" y="12679"/>
                  </a:lnTo>
                  <a:lnTo>
                    <a:pt x="11771" y="11806"/>
                  </a:lnTo>
                  <a:lnTo>
                    <a:pt x="11480" y="11015"/>
                  </a:lnTo>
                  <a:lnTo>
                    <a:pt x="11061" y="10294"/>
                  </a:lnTo>
                  <a:lnTo>
                    <a:pt x="10805" y="9957"/>
                  </a:lnTo>
                  <a:lnTo>
                    <a:pt x="10503" y="9643"/>
                  </a:lnTo>
                  <a:lnTo>
                    <a:pt x="9747" y="9038"/>
                  </a:lnTo>
                  <a:lnTo>
                    <a:pt x="8805" y="8480"/>
                  </a:lnTo>
                  <a:lnTo>
                    <a:pt x="7665" y="7980"/>
                  </a:lnTo>
                  <a:lnTo>
                    <a:pt x="7025" y="7747"/>
                  </a:lnTo>
                  <a:lnTo>
                    <a:pt x="6386" y="7526"/>
                  </a:lnTo>
                  <a:lnTo>
                    <a:pt x="5304" y="7107"/>
                  </a:lnTo>
                  <a:lnTo>
                    <a:pt x="4467" y="6723"/>
                  </a:lnTo>
                  <a:lnTo>
                    <a:pt x="3850" y="6363"/>
                  </a:lnTo>
                  <a:lnTo>
                    <a:pt x="3629" y="6200"/>
                  </a:lnTo>
                  <a:lnTo>
                    <a:pt x="3455" y="6026"/>
                  </a:lnTo>
                  <a:lnTo>
                    <a:pt x="3187" y="5677"/>
                  </a:lnTo>
                  <a:lnTo>
                    <a:pt x="3013" y="5281"/>
                  </a:lnTo>
                  <a:lnTo>
                    <a:pt x="2931" y="4863"/>
                  </a:lnTo>
                  <a:lnTo>
                    <a:pt x="2920" y="4642"/>
                  </a:lnTo>
                  <a:lnTo>
                    <a:pt x="2931" y="4374"/>
                  </a:lnTo>
                  <a:lnTo>
                    <a:pt x="3048" y="3874"/>
                  </a:lnTo>
                  <a:lnTo>
                    <a:pt x="3269" y="3432"/>
                  </a:lnTo>
                  <a:lnTo>
                    <a:pt x="3606" y="3036"/>
                  </a:lnTo>
                  <a:lnTo>
                    <a:pt x="3827" y="2862"/>
                  </a:lnTo>
                  <a:lnTo>
                    <a:pt x="4048" y="2699"/>
                  </a:lnTo>
                  <a:lnTo>
                    <a:pt x="4548" y="2420"/>
                  </a:lnTo>
                  <a:lnTo>
                    <a:pt x="5106" y="2246"/>
                  </a:lnTo>
                  <a:lnTo>
                    <a:pt x="5711" y="2153"/>
                  </a:lnTo>
                  <a:lnTo>
                    <a:pt x="6037" y="2141"/>
                  </a:lnTo>
                  <a:lnTo>
                    <a:pt x="6339" y="2153"/>
                  </a:lnTo>
                  <a:lnTo>
                    <a:pt x="6909" y="2222"/>
                  </a:lnTo>
                  <a:lnTo>
                    <a:pt x="7432" y="2385"/>
                  </a:lnTo>
                  <a:lnTo>
                    <a:pt x="7921" y="2629"/>
                  </a:lnTo>
                  <a:lnTo>
                    <a:pt x="8142" y="2781"/>
                  </a:lnTo>
                  <a:lnTo>
                    <a:pt x="8351" y="2943"/>
                  </a:lnTo>
                  <a:lnTo>
                    <a:pt x="8712" y="3304"/>
                  </a:lnTo>
                  <a:lnTo>
                    <a:pt x="9003" y="3711"/>
                  </a:lnTo>
                  <a:lnTo>
                    <a:pt x="9224" y="4153"/>
                  </a:lnTo>
                  <a:lnTo>
                    <a:pt x="9305" y="4397"/>
                  </a:lnTo>
                  <a:lnTo>
                    <a:pt x="11399" y="3525"/>
                  </a:lnTo>
                  <a:lnTo>
                    <a:pt x="11271" y="3153"/>
                  </a:lnTo>
                  <a:lnTo>
                    <a:pt x="10898" y="2467"/>
                  </a:lnTo>
                  <a:lnTo>
                    <a:pt x="10410" y="1839"/>
                  </a:lnTo>
                  <a:lnTo>
                    <a:pt x="9805" y="1280"/>
                  </a:lnTo>
                  <a:lnTo>
                    <a:pt x="9445" y="1024"/>
                  </a:lnTo>
                  <a:lnTo>
                    <a:pt x="9072" y="780"/>
                  </a:lnTo>
                  <a:lnTo>
                    <a:pt x="8281" y="396"/>
                  </a:lnTo>
                  <a:lnTo>
                    <a:pt x="7409" y="140"/>
                  </a:lnTo>
                  <a:lnTo>
                    <a:pt x="6479" y="12"/>
                  </a:lnTo>
                  <a:lnTo>
                    <a:pt x="599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63"/>
            <p:cNvSpPr/>
            <p:nvPr/>
          </p:nvSpPr>
          <p:spPr>
            <a:xfrm>
              <a:off x="3537908" y="2732391"/>
              <a:ext cx="358395" cy="417573"/>
            </a:xfrm>
            <a:custGeom>
              <a:rect b="b" l="l" r="r" t="t"/>
              <a:pathLst>
                <a:path extrusionOk="0" h="12306" w="10562">
                  <a:moveTo>
                    <a:pt x="1" y="0"/>
                  </a:moveTo>
                  <a:lnTo>
                    <a:pt x="1" y="7490"/>
                  </a:lnTo>
                  <a:lnTo>
                    <a:pt x="24" y="8060"/>
                  </a:lnTo>
                  <a:lnTo>
                    <a:pt x="164" y="9084"/>
                  </a:lnTo>
                  <a:lnTo>
                    <a:pt x="466" y="9979"/>
                  </a:lnTo>
                  <a:lnTo>
                    <a:pt x="896" y="10735"/>
                  </a:lnTo>
                  <a:lnTo>
                    <a:pt x="1187" y="11061"/>
                  </a:lnTo>
                  <a:lnTo>
                    <a:pt x="1489" y="11352"/>
                  </a:lnTo>
                  <a:lnTo>
                    <a:pt x="2211" y="11817"/>
                  </a:lnTo>
                  <a:lnTo>
                    <a:pt x="3048" y="12131"/>
                  </a:lnTo>
                  <a:lnTo>
                    <a:pt x="4025" y="12294"/>
                  </a:lnTo>
                  <a:lnTo>
                    <a:pt x="4560" y="12306"/>
                  </a:lnTo>
                  <a:lnTo>
                    <a:pt x="4839" y="12294"/>
                  </a:lnTo>
                  <a:lnTo>
                    <a:pt x="5397" y="12224"/>
                  </a:lnTo>
                  <a:lnTo>
                    <a:pt x="5944" y="12085"/>
                  </a:lnTo>
                  <a:lnTo>
                    <a:pt x="6479" y="11864"/>
                  </a:lnTo>
                  <a:lnTo>
                    <a:pt x="6758" y="11724"/>
                  </a:lnTo>
                  <a:lnTo>
                    <a:pt x="7014" y="11584"/>
                  </a:lnTo>
                  <a:lnTo>
                    <a:pt x="7479" y="11247"/>
                  </a:lnTo>
                  <a:lnTo>
                    <a:pt x="7875" y="10887"/>
                  </a:lnTo>
                  <a:lnTo>
                    <a:pt x="8189" y="10491"/>
                  </a:lnTo>
                  <a:lnTo>
                    <a:pt x="8317" y="10270"/>
                  </a:lnTo>
                  <a:lnTo>
                    <a:pt x="8422" y="10270"/>
                  </a:lnTo>
                  <a:lnTo>
                    <a:pt x="8422" y="11933"/>
                  </a:lnTo>
                  <a:lnTo>
                    <a:pt x="10562" y="11933"/>
                  </a:lnTo>
                  <a:lnTo>
                    <a:pt x="10562" y="12"/>
                  </a:lnTo>
                  <a:lnTo>
                    <a:pt x="8340" y="12"/>
                  </a:lnTo>
                  <a:lnTo>
                    <a:pt x="8340" y="6606"/>
                  </a:lnTo>
                  <a:lnTo>
                    <a:pt x="8328" y="6979"/>
                  </a:lnTo>
                  <a:lnTo>
                    <a:pt x="8212" y="7676"/>
                  </a:lnTo>
                  <a:lnTo>
                    <a:pt x="7991" y="8328"/>
                  </a:lnTo>
                  <a:lnTo>
                    <a:pt x="7654" y="8921"/>
                  </a:lnTo>
                  <a:lnTo>
                    <a:pt x="7433" y="9200"/>
                  </a:lnTo>
                  <a:lnTo>
                    <a:pt x="7212" y="9456"/>
                  </a:lnTo>
                  <a:lnTo>
                    <a:pt x="6700" y="9851"/>
                  </a:lnTo>
                  <a:lnTo>
                    <a:pt x="6142" y="10119"/>
                  </a:lnTo>
                  <a:lnTo>
                    <a:pt x="5525" y="10259"/>
                  </a:lnTo>
                  <a:lnTo>
                    <a:pt x="5200" y="10270"/>
                  </a:lnTo>
                  <a:lnTo>
                    <a:pt x="4839" y="10259"/>
                  </a:lnTo>
                  <a:lnTo>
                    <a:pt x="4211" y="10165"/>
                  </a:lnTo>
                  <a:lnTo>
                    <a:pt x="3664" y="9991"/>
                  </a:lnTo>
                  <a:lnTo>
                    <a:pt x="3211" y="9712"/>
                  </a:lnTo>
                  <a:lnTo>
                    <a:pt x="2839" y="9351"/>
                  </a:lnTo>
                  <a:lnTo>
                    <a:pt x="2560" y="8898"/>
                  </a:lnTo>
                  <a:lnTo>
                    <a:pt x="2362" y="8339"/>
                  </a:lnTo>
                  <a:lnTo>
                    <a:pt x="2257" y="7711"/>
                  </a:lnTo>
                  <a:lnTo>
                    <a:pt x="2245" y="7351"/>
                  </a:lnTo>
                  <a:lnTo>
                    <a:pt x="224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63"/>
            <p:cNvSpPr/>
            <p:nvPr/>
          </p:nvSpPr>
          <p:spPr>
            <a:xfrm>
              <a:off x="3962199" y="2539384"/>
              <a:ext cx="107770" cy="597959"/>
            </a:xfrm>
            <a:custGeom>
              <a:rect b="b" l="l" r="r" t="t"/>
              <a:pathLst>
                <a:path extrusionOk="0" h="17622" w="3176">
                  <a:moveTo>
                    <a:pt x="1431" y="1"/>
                  </a:moveTo>
                  <a:lnTo>
                    <a:pt x="1128" y="59"/>
                  </a:lnTo>
                  <a:lnTo>
                    <a:pt x="849" y="175"/>
                  </a:lnTo>
                  <a:lnTo>
                    <a:pt x="593" y="349"/>
                  </a:lnTo>
                  <a:lnTo>
                    <a:pt x="465" y="466"/>
                  </a:lnTo>
                  <a:lnTo>
                    <a:pt x="361" y="582"/>
                  </a:lnTo>
                  <a:lnTo>
                    <a:pt x="186" y="838"/>
                  </a:lnTo>
                  <a:lnTo>
                    <a:pt x="70" y="1117"/>
                  </a:lnTo>
                  <a:lnTo>
                    <a:pt x="12" y="1420"/>
                  </a:lnTo>
                  <a:lnTo>
                    <a:pt x="0" y="1582"/>
                  </a:lnTo>
                  <a:lnTo>
                    <a:pt x="12" y="1745"/>
                  </a:lnTo>
                  <a:lnTo>
                    <a:pt x="70" y="2048"/>
                  </a:lnTo>
                  <a:lnTo>
                    <a:pt x="186" y="2327"/>
                  </a:lnTo>
                  <a:lnTo>
                    <a:pt x="361" y="2583"/>
                  </a:lnTo>
                  <a:lnTo>
                    <a:pt x="465" y="2699"/>
                  </a:lnTo>
                  <a:lnTo>
                    <a:pt x="593" y="2804"/>
                  </a:lnTo>
                  <a:lnTo>
                    <a:pt x="849" y="2978"/>
                  </a:lnTo>
                  <a:lnTo>
                    <a:pt x="1128" y="3094"/>
                  </a:lnTo>
                  <a:lnTo>
                    <a:pt x="1431" y="3164"/>
                  </a:lnTo>
                  <a:lnTo>
                    <a:pt x="1756" y="3164"/>
                  </a:lnTo>
                  <a:lnTo>
                    <a:pt x="2059" y="3094"/>
                  </a:lnTo>
                  <a:lnTo>
                    <a:pt x="2338" y="2978"/>
                  </a:lnTo>
                  <a:lnTo>
                    <a:pt x="2594" y="2804"/>
                  </a:lnTo>
                  <a:lnTo>
                    <a:pt x="2710" y="2699"/>
                  </a:lnTo>
                  <a:lnTo>
                    <a:pt x="2815" y="2583"/>
                  </a:lnTo>
                  <a:lnTo>
                    <a:pt x="2989" y="2327"/>
                  </a:lnTo>
                  <a:lnTo>
                    <a:pt x="3105" y="2048"/>
                  </a:lnTo>
                  <a:lnTo>
                    <a:pt x="3175" y="1745"/>
                  </a:lnTo>
                  <a:lnTo>
                    <a:pt x="3175" y="1582"/>
                  </a:lnTo>
                  <a:lnTo>
                    <a:pt x="3175" y="1420"/>
                  </a:lnTo>
                  <a:lnTo>
                    <a:pt x="3105" y="1117"/>
                  </a:lnTo>
                  <a:lnTo>
                    <a:pt x="2989" y="838"/>
                  </a:lnTo>
                  <a:lnTo>
                    <a:pt x="2815" y="582"/>
                  </a:lnTo>
                  <a:lnTo>
                    <a:pt x="2710" y="466"/>
                  </a:lnTo>
                  <a:lnTo>
                    <a:pt x="2594" y="349"/>
                  </a:lnTo>
                  <a:lnTo>
                    <a:pt x="2338" y="175"/>
                  </a:lnTo>
                  <a:lnTo>
                    <a:pt x="2059" y="59"/>
                  </a:lnTo>
                  <a:lnTo>
                    <a:pt x="1756" y="1"/>
                  </a:lnTo>
                  <a:close/>
                  <a:moveTo>
                    <a:pt x="477" y="5688"/>
                  </a:moveTo>
                  <a:lnTo>
                    <a:pt x="477" y="17621"/>
                  </a:lnTo>
                  <a:lnTo>
                    <a:pt x="2710" y="17621"/>
                  </a:lnTo>
                  <a:lnTo>
                    <a:pt x="2710" y="56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63"/>
            <p:cNvSpPr/>
            <p:nvPr/>
          </p:nvSpPr>
          <p:spPr>
            <a:xfrm>
              <a:off x="4099931" y="2608436"/>
              <a:ext cx="256564" cy="535217"/>
            </a:xfrm>
            <a:custGeom>
              <a:rect b="b" l="l" r="r" t="t"/>
              <a:pathLst>
                <a:path extrusionOk="0" h="15773" w="7561">
                  <a:moveTo>
                    <a:pt x="2094" y="1"/>
                  </a:moveTo>
                  <a:lnTo>
                    <a:pt x="2094" y="3641"/>
                  </a:lnTo>
                  <a:lnTo>
                    <a:pt x="0" y="3641"/>
                  </a:lnTo>
                  <a:lnTo>
                    <a:pt x="0" y="5700"/>
                  </a:lnTo>
                  <a:lnTo>
                    <a:pt x="2094" y="5700"/>
                  </a:lnTo>
                  <a:lnTo>
                    <a:pt x="2094" y="12365"/>
                  </a:lnTo>
                  <a:lnTo>
                    <a:pt x="2117" y="12760"/>
                  </a:lnTo>
                  <a:lnTo>
                    <a:pt x="2245" y="13470"/>
                  </a:lnTo>
                  <a:lnTo>
                    <a:pt x="2489" y="14098"/>
                  </a:lnTo>
                  <a:lnTo>
                    <a:pt x="2850" y="14633"/>
                  </a:lnTo>
                  <a:lnTo>
                    <a:pt x="3082" y="14865"/>
                  </a:lnTo>
                  <a:lnTo>
                    <a:pt x="3338" y="15086"/>
                  </a:lnTo>
                  <a:lnTo>
                    <a:pt x="3885" y="15424"/>
                  </a:lnTo>
                  <a:lnTo>
                    <a:pt x="4490" y="15645"/>
                  </a:lnTo>
                  <a:lnTo>
                    <a:pt x="5153" y="15761"/>
                  </a:lnTo>
                  <a:lnTo>
                    <a:pt x="5513" y="15772"/>
                  </a:lnTo>
                  <a:lnTo>
                    <a:pt x="6095" y="15761"/>
                  </a:lnTo>
                  <a:lnTo>
                    <a:pt x="6862" y="15645"/>
                  </a:lnTo>
                  <a:lnTo>
                    <a:pt x="7339" y="15517"/>
                  </a:lnTo>
                  <a:lnTo>
                    <a:pt x="7560" y="15435"/>
                  </a:lnTo>
                  <a:lnTo>
                    <a:pt x="6851" y="13446"/>
                  </a:lnTo>
                  <a:lnTo>
                    <a:pt x="6630" y="13539"/>
                  </a:lnTo>
                  <a:lnTo>
                    <a:pt x="6374" y="13609"/>
                  </a:lnTo>
                  <a:lnTo>
                    <a:pt x="6106" y="13656"/>
                  </a:lnTo>
                  <a:lnTo>
                    <a:pt x="5851" y="13667"/>
                  </a:lnTo>
                  <a:lnTo>
                    <a:pt x="5560" y="13644"/>
                  </a:lnTo>
                  <a:lnTo>
                    <a:pt x="5164" y="13504"/>
                  </a:lnTo>
                  <a:lnTo>
                    <a:pt x="4920" y="13342"/>
                  </a:lnTo>
                  <a:lnTo>
                    <a:pt x="4804" y="13237"/>
                  </a:lnTo>
                  <a:lnTo>
                    <a:pt x="4688" y="13132"/>
                  </a:lnTo>
                  <a:lnTo>
                    <a:pt x="4513" y="12818"/>
                  </a:lnTo>
                  <a:lnTo>
                    <a:pt x="4397" y="12423"/>
                  </a:lnTo>
                  <a:lnTo>
                    <a:pt x="4339" y="11923"/>
                  </a:lnTo>
                  <a:lnTo>
                    <a:pt x="4339" y="11632"/>
                  </a:lnTo>
                  <a:lnTo>
                    <a:pt x="4339" y="5700"/>
                  </a:lnTo>
                  <a:lnTo>
                    <a:pt x="7258" y="5700"/>
                  </a:lnTo>
                  <a:lnTo>
                    <a:pt x="7258" y="3641"/>
                  </a:lnTo>
                  <a:lnTo>
                    <a:pt x="4339" y="3641"/>
                  </a:lnTo>
                  <a:lnTo>
                    <a:pt x="433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63"/>
            <p:cNvSpPr/>
            <p:nvPr/>
          </p:nvSpPr>
          <p:spPr>
            <a:xfrm>
              <a:off x="4366335" y="2719361"/>
              <a:ext cx="396264" cy="431011"/>
            </a:xfrm>
            <a:custGeom>
              <a:rect b="b" l="l" r="r" t="t"/>
              <a:pathLst>
                <a:path extrusionOk="0" h="12702" w="11678">
                  <a:moveTo>
                    <a:pt x="5851" y="2047"/>
                  </a:moveTo>
                  <a:lnTo>
                    <a:pt x="6223" y="2059"/>
                  </a:lnTo>
                  <a:lnTo>
                    <a:pt x="6909" y="2164"/>
                  </a:lnTo>
                  <a:lnTo>
                    <a:pt x="7525" y="2361"/>
                  </a:lnTo>
                  <a:lnTo>
                    <a:pt x="8060" y="2664"/>
                  </a:lnTo>
                  <a:lnTo>
                    <a:pt x="8293" y="2861"/>
                  </a:lnTo>
                  <a:lnTo>
                    <a:pt x="8502" y="3071"/>
                  </a:lnTo>
                  <a:lnTo>
                    <a:pt x="8863" y="3524"/>
                  </a:lnTo>
                  <a:lnTo>
                    <a:pt x="9107" y="4036"/>
                  </a:lnTo>
                  <a:lnTo>
                    <a:pt x="9258" y="4606"/>
                  </a:lnTo>
                  <a:lnTo>
                    <a:pt x="9293" y="4908"/>
                  </a:lnTo>
                  <a:lnTo>
                    <a:pt x="2466" y="4908"/>
                  </a:lnTo>
                  <a:lnTo>
                    <a:pt x="2536" y="4594"/>
                  </a:lnTo>
                  <a:lnTo>
                    <a:pt x="2757" y="4001"/>
                  </a:lnTo>
                  <a:lnTo>
                    <a:pt x="3059" y="3478"/>
                  </a:lnTo>
                  <a:lnTo>
                    <a:pt x="3443" y="3024"/>
                  </a:lnTo>
                  <a:lnTo>
                    <a:pt x="3664" y="2827"/>
                  </a:lnTo>
                  <a:lnTo>
                    <a:pt x="3897" y="2640"/>
                  </a:lnTo>
                  <a:lnTo>
                    <a:pt x="4397" y="2350"/>
                  </a:lnTo>
                  <a:lnTo>
                    <a:pt x="4943" y="2152"/>
                  </a:lnTo>
                  <a:lnTo>
                    <a:pt x="5536" y="2059"/>
                  </a:lnTo>
                  <a:lnTo>
                    <a:pt x="5851" y="2047"/>
                  </a:lnTo>
                  <a:close/>
                  <a:moveTo>
                    <a:pt x="5571" y="0"/>
                  </a:moveTo>
                  <a:lnTo>
                    <a:pt x="4955" y="58"/>
                  </a:lnTo>
                  <a:lnTo>
                    <a:pt x="4373" y="175"/>
                  </a:lnTo>
                  <a:lnTo>
                    <a:pt x="3815" y="349"/>
                  </a:lnTo>
                  <a:lnTo>
                    <a:pt x="3280" y="570"/>
                  </a:lnTo>
                  <a:lnTo>
                    <a:pt x="2780" y="861"/>
                  </a:lnTo>
                  <a:lnTo>
                    <a:pt x="2315" y="1198"/>
                  </a:lnTo>
                  <a:lnTo>
                    <a:pt x="1873" y="1594"/>
                  </a:lnTo>
                  <a:lnTo>
                    <a:pt x="1663" y="1815"/>
                  </a:lnTo>
                  <a:lnTo>
                    <a:pt x="1454" y="2047"/>
                  </a:lnTo>
                  <a:lnTo>
                    <a:pt x="1093" y="2524"/>
                  </a:lnTo>
                  <a:lnTo>
                    <a:pt x="779" y="3036"/>
                  </a:lnTo>
                  <a:lnTo>
                    <a:pt x="524" y="3571"/>
                  </a:lnTo>
                  <a:lnTo>
                    <a:pt x="314" y="4141"/>
                  </a:lnTo>
                  <a:lnTo>
                    <a:pt x="163" y="4734"/>
                  </a:lnTo>
                  <a:lnTo>
                    <a:pt x="23" y="5676"/>
                  </a:lnTo>
                  <a:lnTo>
                    <a:pt x="0" y="6351"/>
                  </a:lnTo>
                  <a:lnTo>
                    <a:pt x="12" y="6688"/>
                  </a:lnTo>
                  <a:lnTo>
                    <a:pt x="58" y="7351"/>
                  </a:lnTo>
                  <a:lnTo>
                    <a:pt x="163" y="7979"/>
                  </a:lnTo>
                  <a:lnTo>
                    <a:pt x="326" y="8572"/>
                  </a:lnTo>
                  <a:lnTo>
                    <a:pt x="535" y="9142"/>
                  </a:lnTo>
                  <a:lnTo>
                    <a:pt x="803" y="9677"/>
                  </a:lnTo>
                  <a:lnTo>
                    <a:pt x="1128" y="10189"/>
                  </a:lnTo>
                  <a:lnTo>
                    <a:pt x="1501" y="10677"/>
                  </a:lnTo>
                  <a:lnTo>
                    <a:pt x="1710" y="10898"/>
                  </a:lnTo>
                  <a:lnTo>
                    <a:pt x="1919" y="11119"/>
                  </a:lnTo>
                  <a:lnTo>
                    <a:pt x="2373" y="11515"/>
                  </a:lnTo>
                  <a:lnTo>
                    <a:pt x="2861" y="11852"/>
                  </a:lnTo>
                  <a:lnTo>
                    <a:pt x="3373" y="12143"/>
                  </a:lnTo>
                  <a:lnTo>
                    <a:pt x="3908" y="12364"/>
                  </a:lnTo>
                  <a:lnTo>
                    <a:pt x="4478" y="12527"/>
                  </a:lnTo>
                  <a:lnTo>
                    <a:pt x="5083" y="12643"/>
                  </a:lnTo>
                  <a:lnTo>
                    <a:pt x="5711" y="12701"/>
                  </a:lnTo>
                  <a:lnTo>
                    <a:pt x="6037" y="12701"/>
                  </a:lnTo>
                  <a:lnTo>
                    <a:pt x="6479" y="12690"/>
                  </a:lnTo>
                  <a:lnTo>
                    <a:pt x="7328" y="12585"/>
                  </a:lnTo>
                  <a:lnTo>
                    <a:pt x="8130" y="12376"/>
                  </a:lnTo>
                  <a:lnTo>
                    <a:pt x="8886" y="12061"/>
                  </a:lnTo>
                  <a:lnTo>
                    <a:pt x="9247" y="11864"/>
                  </a:lnTo>
                  <a:lnTo>
                    <a:pt x="9596" y="11643"/>
                  </a:lnTo>
                  <a:lnTo>
                    <a:pt x="10235" y="11131"/>
                  </a:lnTo>
                  <a:lnTo>
                    <a:pt x="10782" y="10549"/>
                  </a:lnTo>
                  <a:lnTo>
                    <a:pt x="11271" y="9875"/>
                  </a:lnTo>
                  <a:lnTo>
                    <a:pt x="11480" y="9503"/>
                  </a:lnTo>
                  <a:lnTo>
                    <a:pt x="9479" y="8537"/>
                  </a:lnTo>
                  <a:lnTo>
                    <a:pt x="9328" y="8793"/>
                  </a:lnTo>
                  <a:lnTo>
                    <a:pt x="8991" y="9258"/>
                  </a:lnTo>
                  <a:lnTo>
                    <a:pt x="8630" y="9666"/>
                  </a:lnTo>
                  <a:lnTo>
                    <a:pt x="8235" y="9991"/>
                  </a:lnTo>
                  <a:lnTo>
                    <a:pt x="7816" y="10259"/>
                  </a:lnTo>
                  <a:lnTo>
                    <a:pt x="7374" y="10468"/>
                  </a:lnTo>
                  <a:lnTo>
                    <a:pt x="6897" y="10596"/>
                  </a:lnTo>
                  <a:lnTo>
                    <a:pt x="6386" y="10666"/>
                  </a:lnTo>
                  <a:lnTo>
                    <a:pt x="6130" y="10666"/>
                  </a:lnTo>
                  <a:lnTo>
                    <a:pt x="5746" y="10654"/>
                  </a:lnTo>
                  <a:lnTo>
                    <a:pt x="5013" y="10526"/>
                  </a:lnTo>
                  <a:lnTo>
                    <a:pt x="4350" y="10247"/>
                  </a:lnTo>
                  <a:lnTo>
                    <a:pt x="3734" y="9852"/>
                  </a:lnTo>
                  <a:lnTo>
                    <a:pt x="3455" y="9596"/>
                  </a:lnTo>
                  <a:lnTo>
                    <a:pt x="3187" y="9317"/>
                  </a:lnTo>
                  <a:lnTo>
                    <a:pt x="2757" y="8700"/>
                  </a:lnTo>
                  <a:lnTo>
                    <a:pt x="2466" y="7991"/>
                  </a:lnTo>
                  <a:lnTo>
                    <a:pt x="2303" y="7200"/>
                  </a:lnTo>
                  <a:lnTo>
                    <a:pt x="2291" y="6769"/>
                  </a:lnTo>
                  <a:lnTo>
                    <a:pt x="11643" y="6769"/>
                  </a:lnTo>
                  <a:lnTo>
                    <a:pt x="11678" y="6525"/>
                  </a:lnTo>
                  <a:lnTo>
                    <a:pt x="11666" y="5769"/>
                  </a:lnTo>
                  <a:lnTo>
                    <a:pt x="11526" y="4722"/>
                  </a:lnTo>
                  <a:lnTo>
                    <a:pt x="11375" y="4083"/>
                  </a:lnTo>
                  <a:lnTo>
                    <a:pt x="11178" y="3478"/>
                  </a:lnTo>
                  <a:lnTo>
                    <a:pt x="10933" y="2920"/>
                  </a:lnTo>
                  <a:lnTo>
                    <a:pt x="10642" y="2408"/>
                  </a:lnTo>
                  <a:lnTo>
                    <a:pt x="10305" y="1931"/>
                  </a:lnTo>
                  <a:lnTo>
                    <a:pt x="10107" y="1710"/>
                  </a:lnTo>
                  <a:lnTo>
                    <a:pt x="9910" y="1501"/>
                  </a:lnTo>
                  <a:lnTo>
                    <a:pt x="9479" y="1128"/>
                  </a:lnTo>
                  <a:lnTo>
                    <a:pt x="9026" y="803"/>
                  </a:lnTo>
                  <a:lnTo>
                    <a:pt x="8537" y="535"/>
                  </a:lnTo>
                  <a:lnTo>
                    <a:pt x="8002" y="326"/>
                  </a:lnTo>
                  <a:lnTo>
                    <a:pt x="7444" y="163"/>
                  </a:lnTo>
                  <a:lnTo>
                    <a:pt x="6851" y="58"/>
                  </a:lnTo>
                  <a:lnTo>
                    <a:pt x="62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G Suite content">
  <p:cSld name="CUSTOM_3_1_1_1_1_1_1_1_1_1_1_1_2_1_1_2_1_1">
    <p:bg>
      <p:bgPr>
        <a:solidFill>
          <a:srgbClr val="FFFFFF"/>
        </a:solidFill>
      </p:bgPr>
    </p:bg>
    <p:spTree>
      <p:nvGrpSpPr>
        <p:cNvPr id="962" name="Shape 962"/>
        <p:cNvGrpSpPr/>
        <p:nvPr/>
      </p:nvGrpSpPr>
      <p:grpSpPr>
        <a:xfrm>
          <a:off x="0" y="0"/>
          <a:ext cx="0" cy="0"/>
          <a:chOff x="0" y="0"/>
          <a:chExt cx="0" cy="0"/>
        </a:xfrm>
      </p:grpSpPr>
      <p:sp>
        <p:nvSpPr>
          <p:cNvPr id="963" name="Google Shape;963;p64"/>
          <p:cNvSpPr txBox="1"/>
          <p:nvPr>
            <p:ph type="title"/>
          </p:nvPr>
        </p:nvSpPr>
        <p:spPr>
          <a:xfrm>
            <a:off x="761950" y="809375"/>
            <a:ext cx="5079900" cy="352500"/>
          </a:xfrm>
          <a:prstGeom prst="rect">
            <a:avLst/>
          </a:prstGeom>
        </p:spPr>
        <p:txBody>
          <a:bodyPr anchorCtr="0" anchor="b" bIns="0" lIns="0" spcFirstLastPara="1" rIns="22860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964" name="Google Shape;964;p64"/>
          <p:cNvSpPr txBox="1"/>
          <p:nvPr>
            <p:ph idx="1" type="body"/>
          </p:nvPr>
        </p:nvSpPr>
        <p:spPr>
          <a:xfrm>
            <a:off x="761975" y="1514275"/>
            <a:ext cx="5079900" cy="24672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grpSp>
        <p:nvGrpSpPr>
          <p:cNvPr id="965" name="Google Shape;965;p64"/>
          <p:cNvGrpSpPr/>
          <p:nvPr/>
        </p:nvGrpSpPr>
        <p:grpSpPr>
          <a:xfrm>
            <a:off x="761950" y="4602545"/>
            <a:ext cx="659482" cy="163445"/>
            <a:chOff x="2270225" y="2532665"/>
            <a:chExt cx="2492373" cy="617707"/>
          </a:xfrm>
        </p:grpSpPr>
        <p:sp>
          <p:nvSpPr>
            <p:cNvPr id="966" name="Google Shape;966;p64"/>
            <p:cNvSpPr/>
            <p:nvPr/>
          </p:nvSpPr>
          <p:spPr>
            <a:xfrm>
              <a:off x="2270225" y="2532665"/>
              <a:ext cx="607052" cy="617707"/>
            </a:xfrm>
            <a:custGeom>
              <a:rect b="b" l="l" r="r" t="t"/>
              <a:pathLst>
                <a:path extrusionOk="0" h="18204" w="17890">
                  <a:moveTo>
                    <a:pt x="9224" y="1"/>
                  </a:moveTo>
                  <a:lnTo>
                    <a:pt x="8747" y="12"/>
                  </a:lnTo>
                  <a:lnTo>
                    <a:pt x="7829" y="94"/>
                  </a:lnTo>
                  <a:lnTo>
                    <a:pt x="6933" y="268"/>
                  </a:lnTo>
                  <a:lnTo>
                    <a:pt x="6061" y="524"/>
                  </a:lnTo>
                  <a:lnTo>
                    <a:pt x="5642" y="687"/>
                  </a:lnTo>
                  <a:lnTo>
                    <a:pt x="5223" y="862"/>
                  </a:lnTo>
                  <a:lnTo>
                    <a:pt x="4432" y="1280"/>
                  </a:lnTo>
                  <a:lnTo>
                    <a:pt x="3700" y="1745"/>
                  </a:lnTo>
                  <a:lnTo>
                    <a:pt x="3025" y="2280"/>
                  </a:lnTo>
                  <a:lnTo>
                    <a:pt x="2711" y="2571"/>
                  </a:lnTo>
                  <a:lnTo>
                    <a:pt x="2397" y="2885"/>
                  </a:lnTo>
                  <a:lnTo>
                    <a:pt x="1839" y="3548"/>
                  </a:lnTo>
                  <a:lnTo>
                    <a:pt x="1339" y="4269"/>
                  </a:lnTo>
                  <a:lnTo>
                    <a:pt x="908" y="5049"/>
                  </a:lnTo>
                  <a:lnTo>
                    <a:pt x="734" y="5456"/>
                  </a:lnTo>
                  <a:lnTo>
                    <a:pt x="559" y="5874"/>
                  </a:lnTo>
                  <a:lnTo>
                    <a:pt x="280" y="6747"/>
                  </a:lnTo>
                  <a:lnTo>
                    <a:pt x="106" y="7654"/>
                  </a:lnTo>
                  <a:lnTo>
                    <a:pt x="13" y="8608"/>
                  </a:lnTo>
                  <a:lnTo>
                    <a:pt x="1" y="9108"/>
                  </a:lnTo>
                  <a:lnTo>
                    <a:pt x="13" y="9596"/>
                  </a:lnTo>
                  <a:lnTo>
                    <a:pt x="106" y="10550"/>
                  </a:lnTo>
                  <a:lnTo>
                    <a:pt x="280" y="11469"/>
                  </a:lnTo>
                  <a:lnTo>
                    <a:pt x="559" y="12341"/>
                  </a:lnTo>
                  <a:lnTo>
                    <a:pt x="734" y="12748"/>
                  </a:lnTo>
                  <a:lnTo>
                    <a:pt x="908" y="13167"/>
                  </a:lnTo>
                  <a:lnTo>
                    <a:pt x="1339" y="13935"/>
                  </a:lnTo>
                  <a:lnTo>
                    <a:pt x="1839" y="14656"/>
                  </a:lnTo>
                  <a:lnTo>
                    <a:pt x="2397" y="15319"/>
                  </a:lnTo>
                  <a:lnTo>
                    <a:pt x="2711" y="15621"/>
                  </a:lnTo>
                  <a:lnTo>
                    <a:pt x="3025" y="15924"/>
                  </a:lnTo>
                  <a:lnTo>
                    <a:pt x="3711" y="16459"/>
                  </a:lnTo>
                  <a:lnTo>
                    <a:pt x="4444" y="16935"/>
                  </a:lnTo>
                  <a:lnTo>
                    <a:pt x="5223" y="17342"/>
                  </a:lnTo>
                  <a:lnTo>
                    <a:pt x="5642" y="17529"/>
                  </a:lnTo>
                  <a:lnTo>
                    <a:pt x="6061" y="17680"/>
                  </a:lnTo>
                  <a:lnTo>
                    <a:pt x="6933" y="17936"/>
                  </a:lnTo>
                  <a:lnTo>
                    <a:pt x="7829" y="18110"/>
                  </a:lnTo>
                  <a:lnTo>
                    <a:pt x="8747" y="18203"/>
                  </a:lnTo>
                  <a:lnTo>
                    <a:pt x="9748" y="18203"/>
                  </a:lnTo>
                  <a:lnTo>
                    <a:pt x="10736" y="18122"/>
                  </a:lnTo>
                  <a:lnTo>
                    <a:pt x="11678" y="17947"/>
                  </a:lnTo>
                  <a:lnTo>
                    <a:pt x="12551" y="17691"/>
                  </a:lnTo>
                  <a:lnTo>
                    <a:pt x="12970" y="17529"/>
                  </a:lnTo>
                  <a:lnTo>
                    <a:pt x="13377" y="17342"/>
                  </a:lnTo>
                  <a:lnTo>
                    <a:pt x="14133" y="16924"/>
                  </a:lnTo>
                  <a:lnTo>
                    <a:pt x="14830" y="16447"/>
                  </a:lnTo>
                  <a:lnTo>
                    <a:pt x="15482" y="15889"/>
                  </a:lnTo>
                  <a:lnTo>
                    <a:pt x="15773" y="15586"/>
                  </a:lnTo>
                  <a:lnTo>
                    <a:pt x="16040" y="15307"/>
                  </a:lnTo>
                  <a:lnTo>
                    <a:pt x="16505" y="14702"/>
                  </a:lnTo>
                  <a:lnTo>
                    <a:pt x="16901" y="14051"/>
                  </a:lnTo>
                  <a:lnTo>
                    <a:pt x="17226" y="13365"/>
                  </a:lnTo>
                  <a:lnTo>
                    <a:pt x="17354" y="13004"/>
                  </a:lnTo>
                  <a:lnTo>
                    <a:pt x="17482" y="12632"/>
                  </a:lnTo>
                  <a:lnTo>
                    <a:pt x="17680" y="11864"/>
                  </a:lnTo>
                  <a:lnTo>
                    <a:pt x="17808" y="11062"/>
                  </a:lnTo>
                  <a:lnTo>
                    <a:pt x="17878" y="10213"/>
                  </a:lnTo>
                  <a:lnTo>
                    <a:pt x="17889" y="9771"/>
                  </a:lnTo>
                  <a:lnTo>
                    <a:pt x="17878" y="9352"/>
                  </a:lnTo>
                  <a:lnTo>
                    <a:pt x="17831" y="8922"/>
                  </a:lnTo>
                  <a:lnTo>
                    <a:pt x="17761" y="8503"/>
                  </a:lnTo>
                  <a:lnTo>
                    <a:pt x="17692" y="8189"/>
                  </a:lnTo>
                  <a:lnTo>
                    <a:pt x="9131" y="8189"/>
                  </a:lnTo>
                  <a:lnTo>
                    <a:pt x="9131" y="11166"/>
                  </a:lnTo>
                  <a:lnTo>
                    <a:pt x="14377" y="11166"/>
                  </a:lnTo>
                  <a:lnTo>
                    <a:pt x="14272" y="11539"/>
                  </a:lnTo>
                  <a:lnTo>
                    <a:pt x="13993" y="12213"/>
                  </a:lnTo>
                  <a:lnTo>
                    <a:pt x="13830" y="12527"/>
                  </a:lnTo>
                  <a:lnTo>
                    <a:pt x="13644" y="12806"/>
                  </a:lnTo>
                  <a:lnTo>
                    <a:pt x="13249" y="13307"/>
                  </a:lnTo>
                  <a:lnTo>
                    <a:pt x="13028" y="13528"/>
                  </a:lnTo>
                  <a:lnTo>
                    <a:pt x="12679" y="13818"/>
                  </a:lnTo>
                  <a:lnTo>
                    <a:pt x="11876" y="14295"/>
                  </a:lnTo>
                  <a:lnTo>
                    <a:pt x="11434" y="14481"/>
                  </a:lnTo>
                  <a:lnTo>
                    <a:pt x="10957" y="14644"/>
                  </a:lnTo>
                  <a:lnTo>
                    <a:pt x="9864" y="14819"/>
                  </a:lnTo>
                  <a:lnTo>
                    <a:pt x="9248" y="14830"/>
                  </a:lnTo>
                  <a:lnTo>
                    <a:pt x="8666" y="14819"/>
                  </a:lnTo>
                  <a:lnTo>
                    <a:pt x="7829" y="14679"/>
                  </a:lnTo>
                  <a:lnTo>
                    <a:pt x="7294" y="14528"/>
                  </a:lnTo>
                  <a:lnTo>
                    <a:pt x="7038" y="14423"/>
                  </a:lnTo>
                  <a:lnTo>
                    <a:pt x="6538" y="14202"/>
                  </a:lnTo>
                  <a:lnTo>
                    <a:pt x="5619" y="13621"/>
                  </a:lnTo>
                  <a:lnTo>
                    <a:pt x="5223" y="13260"/>
                  </a:lnTo>
                  <a:lnTo>
                    <a:pt x="5026" y="13074"/>
                  </a:lnTo>
                  <a:lnTo>
                    <a:pt x="4677" y="12667"/>
                  </a:lnTo>
                  <a:lnTo>
                    <a:pt x="4374" y="12213"/>
                  </a:lnTo>
                  <a:lnTo>
                    <a:pt x="4107" y="11725"/>
                  </a:lnTo>
                  <a:lnTo>
                    <a:pt x="3990" y="11457"/>
                  </a:lnTo>
                  <a:lnTo>
                    <a:pt x="3874" y="11190"/>
                  </a:lnTo>
                  <a:lnTo>
                    <a:pt x="3700" y="10631"/>
                  </a:lnTo>
                  <a:lnTo>
                    <a:pt x="3595" y="10050"/>
                  </a:lnTo>
                  <a:lnTo>
                    <a:pt x="3537" y="9422"/>
                  </a:lnTo>
                  <a:lnTo>
                    <a:pt x="3537" y="9108"/>
                  </a:lnTo>
                  <a:lnTo>
                    <a:pt x="3537" y="8782"/>
                  </a:lnTo>
                  <a:lnTo>
                    <a:pt x="3595" y="8166"/>
                  </a:lnTo>
                  <a:lnTo>
                    <a:pt x="3700" y="7584"/>
                  </a:lnTo>
                  <a:lnTo>
                    <a:pt x="3874" y="7014"/>
                  </a:lnTo>
                  <a:lnTo>
                    <a:pt x="3990" y="6747"/>
                  </a:lnTo>
                  <a:lnTo>
                    <a:pt x="4223" y="6235"/>
                  </a:lnTo>
                  <a:lnTo>
                    <a:pt x="4677" y="5537"/>
                  </a:lnTo>
                  <a:lnTo>
                    <a:pt x="5026" y="5130"/>
                  </a:lnTo>
                  <a:lnTo>
                    <a:pt x="5223" y="4932"/>
                  </a:lnTo>
                  <a:lnTo>
                    <a:pt x="5409" y="4746"/>
                  </a:lnTo>
                  <a:lnTo>
                    <a:pt x="5828" y="4409"/>
                  </a:lnTo>
                  <a:lnTo>
                    <a:pt x="6503" y="3990"/>
                  </a:lnTo>
                  <a:lnTo>
                    <a:pt x="7014" y="3769"/>
                  </a:lnTo>
                  <a:lnTo>
                    <a:pt x="7270" y="3665"/>
                  </a:lnTo>
                  <a:lnTo>
                    <a:pt x="7794" y="3513"/>
                  </a:lnTo>
                  <a:lnTo>
                    <a:pt x="8620" y="3374"/>
                  </a:lnTo>
                  <a:lnTo>
                    <a:pt x="9189" y="3362"/>
                  </a:lnTo>
                  <a:lnTo>
                    <a:pt x="9550" y="3362"/>
                  </a:lnTo>
                  <a:lnTo>
                    <a:pt x="10225" y="3432"/>
                  </a:lnTo>
                  <a:lnTo>
                    <a:pt x="10829" y="3548"/>
                  </a:lnTo>
                  <a:lnTo>
                    <a:pt x="11388" y="3723"/>
                  </a:lnTo>
                  <a:lnTo>
                    <a:pt x="11644" y="3827"/>
                  </a:lnTo>
                  <a:lnTo>
                    <a:pt x="11899" y="3944"/>
                  </a:lnTo>
                  <a:lnTo>
                    <a:pt x="12376" y="4234"/>
                  </a:lnTo>
                  <a:lnTo>
                    <a:pt x="13074" y="4746"/>
                  </a:lnTo>
                  <a:lnTo>
                    <a:pt x="13505" y="5165"/>
                  </a:lnTo>
                  <a:lnTo>
                    <a:pt x="15912" y="2792"/>
                  </a:lnTo>
                  <a:lnTo>
                    <a:pt x="15598" y="2478"/>
                  </a:lnTo>
                  <a:lnTo>
                    <a:pt x="14947" y="1885"/>
                  </a:lnTo>
                  <a:lnTo>
                    <a:pt x="14226" y="1373"/>
                  </a:lnTo>
                  <a:lnTo>
                    <a:pt x="13446" y="931"/>
                  </a:lnTo>
                  <a:lnTo>
                    <a:pt x="13039" y="745"/>
                  </a:lnTo>
                  <a:lnTo>
                    <a:pt x="12621" y="571"/>
                  </a:lnTo>
                  <a:lnTo>
                    <a:pt x="11725" y="292"/>
                  </a:lnTo>
                  <a:lnTo>
                    <a:pt x="10771" y="106"/>
                  </a:lnTo>
                  <a:lnTo>
                    <a:pt x="9748" y="12"/>
                  </a:lnTo>
                  <a:lnTo>
                    <a:pt x="922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64"/>
            <p:cNvSpPr/>
            <p:nvPr/>
          </p:nvSpPr>
          <p:spPr>
            <a:xfrm>
              <a:off x="3071031" y="2532665"/>
              <a:ext cx="404543" cy="617300"/>
            </a:xfrm>
            <a:custGeom>
              <a:rect b="b" l="l" r="r" t="t"/>
              <a:pathLst>
                <a:path extrusionOk="0" h="18192" w="11922">
                  <a:moveTo>
                    <a:pt x="5990" y="1"/>
                  </a:moveTo>
                  <a:lnTo>
                    <a:pt x="5432" y="12"/>
                  </a:lnTo>
                  <a:lnTo>
                    <a:pt x="4385" y="187"/>
                  </a:lnTo>
                  <a:lnTo>
                    <a:pt x="3420" y="536"/>
                  </a:lnTo>
                  <a:lnTo>
                    <a:pt x="2559" y="1048"/>
                  </a:lnTo>
                  <a:lnTo>
                    <a:pt x="2164" y="1373"/>
                  </a:lnTo>
                  <a:lnTo>
                    <a:pt x="1803" y="1722"/>
                  </a:lnTo>
                  <a:lnTo>
                    <a:pt x="1221" y="2467"/>
                  </a:lnTo>
                  <a:lnTo>
                    <a:pt x="849" y="3292"/>
                  </a:lnTo>
                  <a:lnTo>
                    <a:pt x="652" y="4188"/>
                  </a:lnTo>
                  <a:lnTo>
                    <a:pt x="640" y="4653"/>
                  </a:lnTo>
                  <a:lnTo>
                    <a:pt x="640" y="4990"/>
                  </a:lnTo>
                  <a:lnTo>
                    <a:pt x="733" y="5642"/>
                  </a:lnTo>
                  <a:lnTo>
                    <a:pt x="907" y="6247"/>
                  </a:lnTo>
                  <a:lnTo>
                    <a:pt x="1163" y="6805"/>
                  </a:lnTo>
                  <a:lnTo>
                    <a:pt x="1512" y="7328"/>
                  </a:lnTo>
                  <a:lnTo>
                    <a:pt x="1943" y="7805"/>
                  </a:lnTo>
                  <a:lnTo>
                    <a:pt x="2466" y="8236"/>
                  </a:lnTo>
                  <a:lnTo>
                    <a:pt x="3071" y="8631"/>
                  </a:lnTo>
                  <a:lnTo>
                    <a:pt x="3420" y="8817"/>
                  </a:lnTo>
                  <a:lnTo>
                    <a:pt x="3734" y="8968"/>
                  </a:lnTo>
                  <a:lnTo>
                    <a:pt x="5036" y="9468"/>
                  </a:lnTo>
                  <a:lnTo>
                    <a:pt x="6013" y="9829"/>
                  </a:lnTo>
                  <a:lnTo>
                    <a:pt x="6525" y="10003"/>
                  </a:lnTo>
                  <a:lnTo>
                    <a:pt x="7386" y="10364"/>
                  </a:lnTo>
                  <a:lnTo>
                    <a:pt x="8095" y="10725"/>
                  </a:lnTo>
                  <a:lnTo>
                    <a:pt x="8630" y="11097"/>
                  </a:lnTo>
                  <a:lnTo>
                    <a:pt x="8840" y="11283"/>
                  </a:lnTo>
                  <a:lnTo>
                    <a:pt x="9026" y="11481"/>
                  </a:lnTo>
                  <a:lnTo>
                    <a:pt x="9328" y="11911"/>
                  </a:lnTo>
                  <a:lnTo>
                    <a:pt x="9526" y="12388"/>
                  </a:lnTo>
                  <a:lnTo>
                    <a:pt x="9631" y="12888"/>
                  </a:lnTo>
                  <a:lnTo>
                    <a:pt x="9642" y="13167"/>
                  </a:lnTo>
                  <a:lnTo>
                    <a:pt x="9631" y="13481"/>
                  </a:lnTo>
                  <a:lnTo>
                    <a:pt x="9503" y="14074"/>
                  </a:lnTo>
                  <a:lnTo>
                    <a:pt x="9259" y="14609"/>
                  </a:lnTo>
                  <a:lnTo>
                    <a:pt x="8898" y="15063"/>
                  </a:lnTo>
                  <a:lnTo>
                    <a:pt x="8665" y="15272"/>
                  </a:lnTo>
                  <a:lnTo>
                    <a:pt x="8421" y="15458"/>
                  </a:lnTo>
                  <a:lnTo>
                    <a:pt x="7863" y="15749"/>
                  </a:lnTo>
                  <a:lnTo>
                    <a:pt x="7235" y="15947"/>
                  </a:lnTo>
                  <a:lnTo>
                    <a:pt x="6537" y="16051"/>
                  </a:lnTo>
                  <a:lnTo>
                    <a:pt x="6165" y="16051"/>
                  </a:lnTo>
                  <a:lnTo>
                    <a:pt x="5816" y="16040"/>
                  </a:lnTo>
                  <a:lnTo>
                    <a:pt x="5141" y="15912"/>
                  </a:lnTo>
                  <a:lnTo>
                    <a:pt x="4827" y="15796"/>
                  </a:lnTo>
                  <a:lnTo>
                    <a:pt x="4501" y="15656"/>
                  </a:lnTo>
                  <a:lnTo>
                    <a:pt x="3932" y="15295"/>
                  </a:lnTo>
                  <a:lnTo>
                    <a:pt x="3664" y="15086"/>
                  </a:lnTo>
                  <a:lnTo>
                    <a:pt x="3408" y="14853"/>
                  </a:lnTo>
                  <a:lnTo>
                    <a:pt x="2943" y="14318"/>
                  </a:lnTo>
                  <a:lnTo>
                    <a:pt x="2745" y="14004"/>
                  </a:lnTo>
                  <a:lnTo>
                    <a:pt x="2559" y="13679"/>
                  </a:lnTo>
                  <a:lnTo>
                    <a:pt x="2257" y="12981"/>
                  </a:lnTo>
                  <a:lnTo>
                    <a:pt x="2140" y="12597"/>
                  </a:lnTo>
                  <a:lnTo>
                    <a:pt x="0" y="13469"/>
                  </a:lnTo>
                  <a:lnTo>
                    <a:pt x="163" y="14004"/>
                  </a:lnTo>
                  <a:lnTo>
                    <a:pt x="605" y="14993"/>
                  </a:lnTo>
                  <a:lnTo>
                    <a:pt x="1175" y="15854"/>
                  </a:lnTo>
                  <a:lnTo>
                    <a:pt x="1873" y="16598"/>
                  </a:lnTo>
                  <a:lnTo>
                    <a:pt x="2280" y="16924"/>
                  </a:lnTo>
                  <a:lnTo>
                    <a:pt x="2699" y="17226"/>
                  </a:lnTo>
                  <a:lnTo>
                    <a:pt x="3594" y="17703"/>
                  </a:lnTo>
                  <a:lnTo>
                    <a:pt x="4548" y="18017"/>
                  </a:lnTo>
                  <a:lnTo>
                    <a:pt x="5571" y="18180"/>
                  </a:lnTo>
                  <a:lnTo>
                    <a:pt x="6107" y="18192"/>
                  </a:lnTo>
                  <a:lnTo>
                    <a:pt x="6711" y="18180"/>
                  </a:lnTo>
                  <a:lnTo>
                    <a:pt x="7840" y="18005"/>
                  </a:lnTo>
                  <a:lnTo>
                    <a:pt x="8875" y="17668"/>
                  </a:lnTo>
                  <a:lnTo>
                    <a:pt x="9817" y="17156"/>
                  </a:lnTo>
                  <a:lnTo>
                    <a:pt x="10247" y="16831"/>
                  </a:lnTo>
                  <a:lnTo>
                    <a:pt x="10456" y="16656"/>
                  </a:lnTo>
                  <a:lnTo>
                    <a:pt x="10817" y="16272"/>
                  </a:lnTo>
                  <a:lnTo>
                    <a:pt x="11131" y="15877"/>
                  </a:lnTo>
                  <a:lnTo>
                    <a:pt x="11399" y="15447"/>
                  </a:lnTo>
                  <a:lnTo>
                    <a:pt x="11608" y="14981"/>
                  </a:lnTo>
                  <a:lnTo>
                    <a:pt x="11759" y="14493"/>
                  </a:lnTo>
                  <a:lnTo>
                    <a:pt x="11899" y="13714"/>
                  </a:lnTo>
                  <a:lnTo>
                    <a:pt x="11922" y="13144"/>
                  </a:lnTo>
                  <a:lnTo>
                    <a:pt x="11910" y="12679"/>
                  </a:lnTo>
                  <a:lnTo>
                    <a:pt x="11771" y="11806"/>
                  </a:lnTo>
                  <a:lnTo>
                    <a:pt x="11480" y="11015"/>
                  </a:lnTo>
                  <a:lnTo>
                    <a:pt x="11061" y="10294"/>
                  </a:lnTo>
                  <a:lnTo>
                    <a:pt x="10805" y="9957"/>
                  </a:lnTo>
                  <a:lnTo>
                    <a:pt x="10503" y="9643"/>
                  </a:lnTo>
                  <a:lnTo>
                    <a:pt x="9747" y="9038"/>
                  </a:lnTo>
                  <a:lnTo>
                    <a:pt x="8805" y="8480"/>
                  </a:lnTo>
                  <a:lnTo>
                    <a:pt x="7665" y="7980"/>
                  </a:lnTo>
                  <a:lnTo>
                    <a:pt x="7025" y="7747"/>
                  </a:lnTo>
                  <a:lnTo>
                    <a:pt x="6386" y="7526"/>
                  </a:lnTo>
                  <a:lnTo>
                    <a:pt x="5304" y="7107"/>
                  </a:lnTo>
                  <a:lnTo>
                    <a:pt x="4467" y="6723"/>
                  </a:lnTo>
                  <a:lnTo>
                    <a:pt x="3850" y="6363"/>
                  </a:lnTo>
                  <a:lnTo>
                    <a:pt x="3629" y="6200"/>
                  </a:lnTo>
                  <a:lnTo>
                    <a:pt x="3455" y="6026"/>
                  </a:lnTo>
                  <a:lnTo>
                    <a:pt x="3187" y="5677"/>
                  </a:lnTo>
                  <a:lnTo>
                    <a:pt x="3013" y="5281"/>
                  </a:lnTo>
                  <a:lnTo>
                    <a:pt x="2931" y="4863"/>
                  </a:lnTo>
                  <a:lnTo>
                    <a:pt x="2920" y="4642"/>
                  </a:lnTo>
                  <a:lnTo>
                    <a:pt x="2931" y="4374"/>
                  </a:lnTo>
                  <a:lnTo>
                    <a:pt x="3048" y="3874"/>
                  </a:lnTo>
                  <a:lnTo>
                    <a:pt x="3269" y="3432"/>
                  </a:lnTo>
                  <a:lnTo>
                    <a:pt x="3606" y="3036"/>
                  </a:lnTo>
                  <a:lnTo>
                    <a:pt x="3827" y="2862"/>
                  </a:lnTo>
                  <a:lnTo>
                    <a:pt x="4048" y="2699"/>
                  </a:lnTo>
                  <a:lnTo>
                    <a:pt x="4548" y="2420"/>
                  </a:lnTo>
                  <a:lnTo>
                    <a:pt x="5106" y="2246"/>
                  </a:lnTo>
                  <a:lnTo>
                    <a:pt x="5711" y="2153"/>
                  </a:lnTo>
                  <a:lnTo>
                    <a:pt x="6037" y="2141"/>
                  </a:lnTo>
                  <a:lnTo>
                    <a:pt x="6339" y="2153"/>
                  </a:lnTo>
                  <a:lnTo>
                    <a:pt x="6909" y="2222"/>
                  </a:lnTo>
                  <a:lnTo>
                    <a:pt x="7432" y="2385"/>
                  </a:lnTo>
                  <a:lnTo>
                    <a:pt x="7921" y="2629"/>
                  </a:lnTo>
                  <a:lnTo>
                    <a:pt x="8142" y="2781"/>
                  </a:lnTo>
                  <a:lnTo>
                    <a:pt x="8351" y="2943"/>
                  </a:lnTo>
                  <a:lnTo>
                    <a:pt x="8712" y="3304"/>
                  </a:lnTo>
                  <a:lnTo>
                    <a:pt x="9003" y="3711"/>
                  </a:lnTo>
                  <a:lnTo>
                    <a:pt x="9224" y="4153"/>
                  </a:lnTo>
                  <a:lnTo>
                    <a:pt x="9305" y="4397"/>
                  </a:lnTo>
                  <a:lnTo>
                    <a:pt x="11399" y="3525"/>
                  </a:lnTo>
                  <a:lnTo>
                    <a:pt x="11271" y="3153"/>
                  </a:lnTo>
                  <a:lnTo>
                    <a:pt x="10898" y="2467"/>
                  </a:lnTo>
                  <a:lnTo>
                    <a:pt x="10410" y="1839"/>
                  </a:lnTo>
                  <a:lnTo>
                    <a:pt x="9805" y="1280"/>
                  </a:lnTo>
                  <a:lnTo>
                    <a:pt x="9445" y="1024"/>
                  </a:lnTo>
                  <a:lnTo>
                    <a:pt x="9072" y="780"/>
                  </a:lnTo>
                  <a:lnTo>
                    <a:pt x="8281" y="396"/>
                  </a:lnTo>
                  <a:lnTo>
                    <a:pt x="7409" y="140"/>
                  </a:lnTo>
                  <a:lnTo>
                    <a:pt x="6479" y="12"/>
                  </a:lnTo>
                  <a:lnTo>
                    <a:pt x="599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64"/>
            <p:cNvSpPr/>
            <p:nvPr/>
          </p:nvSpPr>
          <p:spPr>
            <a:xfrm>
              <a:off x="3537908" y="2732391"/>
              <a:ext cx="358395" cy="417573"/>
            </a:xfrm>
            <a:custGeom>
              <a:rect b="b" l="l" r="r" t="t"/>
              <a:pathLst>
                <a:path extrusionOk="0" h="12306" w="10562">
                  <a:moveTo>
                    <a:pt x="1" y="0"/>
                  </a:moveTo>
                  <a:lnTo>
                    <a:pt x="1" y="7490"/>
                  </a:lnTo>
                  <a:lnTo>
                    <a:pt x="24" y="8060"/>
                  </a:lnTo>
                  <a:lnTo>
                    <a:pt x="164" y="9084"/>
                  </a:lnTo>
                  <a:lnTo>
                    <a:pt x="466" y="9979"/>
                  </a:lnTo>
                  <a:lnTo>
                    <a:pt x="896" y="10735"/>
                  </a:lnTo>
                  <a:lnTo>
                    <a:pt x="1187" y="11061"/>
                  </a:lnTo>
                  <a:lnTo>
                    <a:pt x="1489" y="11352"/>
                  </a:lnTo>
                  <a:lnTo>
                    <a:pt x="2211" y="11817"/>
                  </a:lnTo>
                  <a:lnTo>
                    <a:pt x="3048" y="12131"/>
                  </a:lnTo>
                  <a:lnTo>
                    <a:pt x="4025" y="12294"/>
                  </a:lnTo>
                  <a:lnTo>
                    <a:pt x="4560" y="12306"/>
                  </a:lnTo>
                  <a:lnTo>
                    <a:pt x="4839" y="12294"/>
                  </a:lnTo>
                  <a:lnTo>
                    <a:pt x="5397" y="12224"/>
                  </a:lnTo>
                  <a:lnTo>
                    <a:pt x="5944" y="12085"/>
                  </a:lnTo>
                  <a:lnTo>
                    <a:pt x="6479" y="11864"/>
                  </a:lnTo>
                  <a:lnTo>
                    <a:pt x="6758" y="11724"/>
                  </a:lnTo>
                  <a:lnTo>
                    <a:pt x="7014" y="11584"/>
                  </a:lnTo>
                  <a:lnTo>
                    <a:pt x="7479" y="11247"/>
                  </a:lnTo>
                  <a:lnTo>
                    <a:pt x="7875" y="10887"/>
                  </a:lnTo>
                  <a:lnTo>
                    <a:pt x="8189" y="10491"/>
                  </a:lnTo>
                  <a:lnTo>
                    <a:pt x="8317" y="10270"/>
                  </a:lnTo>
                  <a:lnTo>
                    <a:pt x="8422" y="10270"/>
                  </a:lnTo>
                  <a:lnTo>
                    <a:pt x="8422" y="11933"/>
                  </a:lnTo>
                  <a:lnTo>
                    <a:pt x="10562" y="11933"/>
                  </a:lnTo>
                  <a:lnTo>
                    <a:pt x="10562" y="12"/>
                  </a:lnTo>
                  <a:lnTo>
                    <a:pt x="8340" y="12"/>
                  </a:lnTo>
                  <a:lnTo>
                    <a:pt x="8340" y="6606"/>
                  </a:lnTo>
                  <a:lnTo>
                    <a:pt x="8328" y="6979"/>
                  </a:lnTo>
                  <a:lnTo>
                    <a:pt x="8212" y="7676"/>
                  </a:lnTo>
                  <a:lnTo>
                    <a:pt x="7991" y="8328"/>
                  </a:lnTo>
                  <a:lnTo>
                    <a:pt x="7654" y="8921"/>
                  </a:lnTo>
                  <a:lnTo>
                    <a:pt x="7433" y="9200"/>
                  </a:lnTo>
                  <a:lnTo>
                    <a:pt x="7212" y="9456"/>
                  </a:lnTo>
                  <a:lnTo>
                    <a:pt x="6700" y="9851"/>
                  </a:lnTo>
                  <a:lnTo>
                    <a:pt x="6142" y="10119"/>
                  </a:lnTo>
                  <a:lnTo>
                    <a:pt x="5525" y="10259"/>
                  </a:lnTo>
                  <a:lnTo>
                    <a:pt x="5200" y="10270"/>
                  </a:lnTo>
                  <a:lnTo>
                    <a:pt x="4839" y="10259"/>
                  </a:lnTo>
                  <a:lnTo>
                    <a:pt x="4211" y="10165"/>
                  </a:lnTo>
                  <a:lnTo>
                    <a:pt x="3664" y="9991"/>
                  </a:lnTo>
                  <a:lnTo>
                    <a:pt x="3211" y="9712"/>
                  </a:lnTo>
                  <a:lnTo>
                    <a:pt x="2839" y="9351"/>
                  </a:lnTo>
                  <a:lnTo>
                    <a:pt x="2560" y="8898"/>
                  </a:lnTo>
                  <a:lnTo>
                    <a:pt x="2362" y="8339"/>
                  </a:lnTo>
                  <a:lnTo>
                    <a:pt x="2257" y="7711"/>
                  </a:lnTo>
                  <a:lnTo>
                    <a:pt x="2245" y="7351"/>
                  </a:lnTo>
                  <a:lnTo>
                    <a:pt x="224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64"/>
            <p:cNvSpPr/>
            <p:nvPr/>
          </p:nvSpPr>
          <p:spPr>
            <a:xfrm>
              <a:off x="3962199" y="2539384"/>
              <a:ext cx="107770" cy="597959"/>
            </a:xfrm>
            <a:custGeom>
              <a:rect b="b" l="l" r="r" t="t"/>
              <a:pathLst>
                <a:path extrusionOk="0" h="17622" w="3176">
                  <a:moveTo>
                    <a:pt x="1431" y="1"/>
                  </a:moveTo>
                  <a:lnTo>
                    <a:pt x="1128" y="59"/>
                  </a:lnTo>
                  <a:lnTo>
                    <a:pt x="849" y="175"/>
                  </a:lnTo>
                  <a:lnTo>
                    <a:pt x="593" y="349"/>
                  </a:lnTo>
                  <a:lnTo>
                    <a:pt x="465" y="466"/>
                  </a:lnTo>
                  <a:lnTo>
                    <a:pt x="361" y="582"/>
                  </a:lnTo>
                  <a:lnTo>
                    <a:pt x="186" y="838"/>
                  </a:lnTo>
                  <a:lnTo>
                    <a:pt x="70" y="1117"/>
                  </a:lnTo>
                  <a:lnTo>
                    <a:pt x="12" y="1420"/>
                  </a:lnTo>
                  <a:lnTo>
                    <a:pt x="0" y="1582"/>
                  </a:lnTo>
                  <a:lnTo>
                    <a:pt x="12" y="1745"/>
                  </a:lnTo>
                  <a:lnTo>
                    <a:pt x="70" y="2048"/>
                  </a:lnTo>
                  <a:lnTo>
                    <a:pt x="186" y="2327"/>
                  </a:lnTo>
                  <a:lnTo>
                    <a:pt x="361" y="2583"/>
                  </a:lnTo>
                  <a:lnTo>
                    <a:pt x="465" y="2699"/>
                  </a:lnTo>
                  <a:lnTo>
                    <a:pt x="593" y="2804"/>
                  </a:lnTo>
                  <a:lnTo>
                    <a:pt x="849" y="2978"/>
                  </a:lnTo>
                  <a:lnTo>
                    <a:pt x="1128" y="3094"/>
                  </a:lnTo>
                  <a:lnTo>
                    <a:pt x="1431" y="3164"/>
                  </a:lnTo>
                  <a:lnTo>
                    <a:pt x="1756" y="3164"/>
                  </a:lnTo>
                  <a:lnTo>
                    <a:pt x="2059" y="3094"/>
                  </a:lnTo>
                  <a:lnTo>
                    <a:pt x="2338" y="2978"/>
                  </a:lnTo>
                  <a:lnTo>
                    <a:pt x="2594" y="2804"/>
                  </a:lnTo>
                  <a:lnTo>
                    <a:pt x="2710" y="2699"/>
                  </a:lnTo>
                  <a:lnTo>
                    <a:pt x="2815" y="2583"/>
                  </a:lnTo>
                  <a:lnTo>
                    <a:pt x="2989" y="2327"/>
                  </a:lnTo>
                  <a:lnTo>
                    <a:pt x="3105" y="2048"/>
                  </a:lnTo>
                  <a:lnTo>
                    <a:pt x="3175" y="1745"/>
                  </a:lnTo>
                  <a:lnTo>
                    <a:pt x="3175" y="1582"/>
                  </a:lnTo>
                  <a:lnTo>
                    <a:pt x="3175" y="1420"/>
                  </a:lnTo>
                  <a:lnTo>
                    <a:pt x="3105" y="1117"/>
                  </a:lnTo>
                  <a:lnTo>
                    <a:pt x="2989" y="838"/>
                  </a:lnTo>
                  <a:lnTo>
                    <a:pt x="2815" y="582"/>
                  </a:lnTo>
                  <a:lnTo>
                    <a:pt x="2710" y="466"/>
                  </a:lnTo>
                  <a:lnTo>
                    <a:pt x="2594" y="349"/>
                  </a:lnTo>
                  <a:lnTo>
                    <a:pt x="2338" y="175"/>
                  </a:lnTo>
                  <a:lnTo>
                    <a:pt x="2059" y="59"/>
                  </a:lnTo>
                  <a:lnTo>
                    <a:pt x="1756" y="1"/>
                  </a:lnTo>
                  <a:close/>
                  <a:moveTo>
                    <a:pt x="477" y="5688"/>
                  </a:moveTo>
                  <a:lnTo>
                    <a:pt x="477" y="17621"/>
                  </a:lnTo>
                  <a:lnTo>
                    <a:pt x="2710" y="17621"/>
                  </a:lnTo>
                  <a:lnTo>
                    <a:pt x="2710" y="5688"/>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64"/>
            <p:cNvSpPr/>
            <p:nvPr/>
          </p:nvSpPr>
          <p:spPr>
            <a:xfrm>
              <a:off x="4099931" y="2608436"/>
              <a:ext cx="256564" cy="535217"/>
            </a:xfrm>
            <a:custGeom>
              <a:rect b="b" l="l" r="r" t="t"/>
              <a:pathLst>
                <a:path extrusionOk="0" h="15773" w="7561">
                  <a:moveTo>
                    <a:pt x="2094" y="1"/>
                  </a:moveTo>
                  <a:lnTo>
                    <a:pt x="2094" y="3641"/>
                  </a:lnTo>
                  <a:lnTo>
                    <a:pt x="0" y="3641"/>
                  </a:lnTo>
                  <a:lnTo>
                    <a:pt x="0" y="5700"/>
                  </a:lnTo>
                  <a:lnTo>
                    <a:pt x="2094" y="5700"/>
                  </a:lnTo>
                  <a:lnTo>
                    <a:pt x="2094" y="12365"/>
                  </a:lnTo>
                  <a:lnTo>
                    <a:pt x="2117" y="12760"/>
                  </a:lnTo>
                  <a:lnTo>
                    <a:pt x="2245" y="13470"/>
                  </a:lnTo>
                  <a:lnTo>
                    <a:pt x="2489" y="14098"/>
                  </a:lnTo>
                  <a:lnTo>
                    <a:pt x="2850" y="14633"/>
                  </a:lnTo>
                  <a:lnTo>
                    <a:pt x="3082" y="14865"/>
                  </a:lnTo>
                  <a:lnTo>
                    <a:pt x="3338" y="15086"/>
                  </a:lnTo>
                  <a:lnTo>
                    <a:pt x="3885" y="15424"/>
                  </a:lnTo>
                  <a:lnTo>
                    <a:pt x="4490" y="15645"/>
                  </a:lnTo>
                  <a:lnTo>
                    <a:pt x="5153" y="15761"/>
                  </a:lnTo>
                  <a:lnTo>
                    <a:pt x="5513" y="15772"/>
                  </a:lnTo>
                  <a:lnTo>
                    <a:pt x="6095" y="15761"/>
                  </a:lnTo>
                  <a:lnTo>
                    <a:pt x="6862" y="15645"/>
                  </a:lnTo>
                  <a:lnTo>
                    <a:pt x="7339" y="15517"/>
                  </a:lnTo>
                  <a:lnTo>
                    <a:pt x="7560" y="15435"/>
                  </a:lnTo>
                  <a:lnTo>
                    <a:pt x="6851" y="13446"/>
                  </a:lnTo>
                  <a:lnTo>
                    <a:pt x="6630" y="13539"/>
                  </a:lnTo>
                  <a:lnTo>
                    <a:pt x="6374" y="13609"/>
                  </a:lnTo>
                  <a:lnTo>
                    <a:pt x="6106" y="13656"/>
                  </a:lnTo>
                  <a:lnTo>
                    <a:pt x="5851" y="13667"/>
                  </a:lnTo>
                  <a:lnTo>
                    <a:pt x="5560" y="13644"/>
                  </a:lnTo>
                  <a:lnTo>
                    <a:pt x="5164" y="13504"/>
                  </a:lnTo>
                  <a:lnTo>
                    <a:pt x="4920" y="13342"/>
                  </a:lnTo>
                  <a:lnTo>
                    <a:pt x="4804" y="13237"/>
                  </a:lnTo>
                  <a:lnTo>
                    <a:pt x="4688" y="13132"/>
                  </a:lnTo>
                  <a:lnTo>
                    <a:pt x="4513" y="12818"/>
                  </a:lnTo>
                  <a:lnTo>
                    <a:pt x="4397" y="12423"/>
                  </a:lnTo>
                  <a:lnTo>
                    <a:pt x="4339" y="11923"/>
                  </a:lnTo>
                  <a:lnTo>
                    <a:pt x="4339" y="11632"/>
                  </a:lnTo>
                  <a:lnTo>
                    <a:pt x="4339" y="5700"/>
                  </a:lnTo>
                  <a:lnTo>
                    <a:pt x="7258" y="5700"/>
                  </a:lnTo>
                  <a:lnTo>
                    <a:pt x="7258" y="3641"/>
                  </a:lnTo>
                  <a:lnTo>
                    <a:pt x="4339" y="3641"/>
                  </a:lnTo>
                  <a:lnTo>
                    <a:pt x="4339"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64"/>
            <p:cNvSpPr/>
            <p:nvPr/>
          </p:nvSpPr>
          <p:spPr>
            <a:xfrm>
              <a:off x="4366335" y="2719361"/>
              <a:ext cx="396264" cy="431011"/>
            </a:xfrm>
            <a:custGeom>
              <a:rect b="b" l="l" r="r" t="t"/>
              <a:pathLst>
                <a:path extrusionOk="0" h="12702" w="11678">
                  <a:moveTo>
                    <a:pt x="5851" y="2047"/>
                  </a:moveTo>
                  <a:lnTo>
                    <a:pt x="6223" y="2059"/>
                  </a:lnTo>
                  <a:lnTo>
                    <a:pt x="6909" y="2164"/>
                  </a:lnTo>
                  <a:lnTo>
                    <a:pt x="7525" y="2361"/>
                  </a:lnTo>
                  <a:lnTo>
                    <a:pt x="8060" y="2664"/>
                  </a:lnTo>
                  <a:lnTo>
                    <a:pt x="8293" y="2861"/>
                  </a:lnTo>
                  <a:lnTo>
                    <a:pt x="8502" y="3071"/>
                  </a:lnTo>
                  <a:lnTo>
                    <a:pt x="8863" y="3524"/>
                  </a:lnTo>
                  <a:lnTo>
                    <a:pt x="9107" y="4036"/>
                  </a:lnTo>
                  <a:lnTo>
                    <a:pt x="9258" y="4606"/>
                  </a:lnTo>
                  <a:lnTo>
                    <a:pt x="9293" y="4908"/>
                  </a:lnTo>
                  <a:lnTo>
                    <a:pt x="2466" y="4908"/>
                  </a:lnTo>
                  <a:lnTo>
                    <a:pt x="2536" y="4594"/>
                  </a:lnTo>
                  <a:lnTo>
                    <a:pt x="2757" y="4001"/>
                  </a:lnTo>
                  <a:lnTo>
                    <a:pt x="3059" y="3478"/>
                  </a:lnTo>
                  <a:lnTo>
                    <a:pt x="3443" y="3024"/>
                  </a:lnTo>
                  <a:lnTo>
                    <a:pt x="3664" y="2827"/>
                  </a:lnTo>
                  <a:lnTo>
                    <a:pt x="3897" y="2640"/>
                  </a:lnTo>
                  <a:lnTo>
                    <a:pt x="4397" y="2350"/>
                  </a:lnTo>
                  <a:lnTo>
                    <a:pt x="4943" y="2152"/>
                  </a:lnTo>
                  <a:lnTo>
                    <a:pt x="5536" y="2059"/>
                  </a:lnTo>
                  <a:lnTo>
                    <a:pt x="5851" y="2047"/>
                  </a:lnTo>
                  <a:close/>
                  <a:moveTo>
                    <a:pt x="5571" y="0"/>
                  </a:moveTo>
                  <a:lnTo>
                    <a:pt x="4955" y="58"/>
                  </a:lnTo>
                  <a:lnTo>
                    <a:pt x="4373" y="175"/>
                  </a:lnTo>
                  <a:lnTo>
                    <a:pt x="3815" y="349"/>
                  </a:lnTo>
                  <a:lnTo>
                    <a:pt x="3280" y="570"/>
                  </a:lnTo>
                  <a:lnTo>
                    <a:pt x="2780" y="861"/>
                  </a:lnTo>
                  <a:lnTo>
                    <a:pt x="2315" y="1198"/>
                  </a:lnTo>
                  <a:lnTo>
                    <a:pt x="1873" y="1594"/>
                  </a:lnTo>
                  <a:lnTo>
                    <a:pt x="1663" y="1815"/>
                  </a:lnTo>
                  <a:lnTo>
                    <a:pt x="1454" y="2047"/>
                  </a:lnTo>
                  <a:lnTo>
                    <a:pt x="1093" y="2524"/>
                  </a:lnTo>
                  <a:lnTo>
                    <a:pt x="779" y="3036"/>
                  </a:lnTo>
                  <a:lnTo>
                    <a:pt x="524" y="3571"/>
                  </a:lnTo>
                  <a:lnTo>
                    <a:pt x="314" y="4141"/>
                  </a:lnTo>
                  <a:lnTo>
                    <a:pt x="163" y="4734"/>
                  </a:lnTo>
                  <a:lnTo>
                    <a:pt x="23" y="5676"/>
                  </a:lnTo>
                  <a:lnTo>
                    <a:pt x="0" y="6351"/>
                  </a:lnTo>
                  <a:lnTo>
                    <a:pt x="12" y="6688"/>
                  </a:lnTo>
                  <a:lnTo>
                    <a:pt x="58" y="7351"/>
                  </a:lnTo>
                  <a:lnTo>
                    <a:pt x="163" y="7979"/>
                  </a:lnTo>
                  <a:lnTo>
                    <a:pt x="326" y="8572"/>
                  </a:lnTo>
                  <a:lnTo>
                    <a:pt x="535" y="9142"/>
                  </a:lnTo>
                  <a:lnTo>
                    <a:pt x="803" y="9677"/>
                  </a:lnTo>
                  <a:lnTo>
                    <a:pt x="1128" y="10189"/>
                  </a:lnTo>
                  <a:lnTo>
                    <a:pt x="1501" y="10677"/>
                  </a:lnTo>
                  <a:lnTo>
                    <a:pt x="1710" y="10898"/>
                  </a:lnTo>
                  <a:lnTo>
                    <a:pt x="1919" y="11119"/>
                  </a:lnTo>
                  <a:lnTo>
                    <a:pt x="2373" y="11515"/>
                  </a:lnTo>
                  <a:lnTo>
                    <a:pt x="2861" y="11852"/>
                  </a:lnTo>
                  <a:lnTo>
                    <a:pt x="3373" y="12143"/>
                  </a:lnTo>
                  <a:lnTo>
                    <a:pt x="3908" y="12364"/>
                  </a:lnTo>
                  <a:lnTo>
                    <a:pt x="4478" y="12527"/>
                  </a:lnTo>
                  <a:lnTo>
                    <a:pt x="5083" y="12643"/>
                  </a:lnTo>
                  <a:lnTo>
                    <a:pt x="5711" y="12701"/>
                  </a:lnTo>
                  <a:lnTo>
                    <a:pt x="6037" y="12701"/>
                  </a:lnTo>
                  <a:lnTo>
                    <a:pt x="6479" y="12690"/>
                  </a:lnTo>
                  <a:lnTo>
                    <a:pt x="7328" y="12585"/>
                  </a:lnTo>
                  <a:lnTo>
                    <a:pt x="8130" y="12376"/>
                  </a:lnTo>
                  <a:lnTo>
                    <a:pt x="8886" y="12061"/>
                  </a:lnTo>
                  <a:lnTo>
                    <a:pt x="9247" y="11864"/>
                  </a:lnTo>
                  <a:lnTo>
                    <a:pt x="9596" y="11643"/>
                  </a:lnTo>
                  <a:lnTo>
                    <a:pt x="10235" y="11131"/>
                  </a:lnTo>
                  <a:lnTo>
                    <a:pt x="10782" y="10549"/>
                  </a:lnTo>
                  <a:lnTo>
                    <a:pt x="11271" y="9875"/>
                  </a:lnTo>
                  <a:lnTo>
                    <a:pt x="11480" y="9503"/>
                  </a:lnTo>
                  <a:lnTo>
                    <a:pt x="9479" y="8537"/>
                  </a:lnTo>
                  <a:lnTo>
                    <a:pt x="9328" y="8793"/>
                  </a:lnTo>
                  <a:lnTo>
                    <a:pt x="8991" y="9258"/>
                  </a:lnTo>
                  <a:lnTo>
                    <a:pt x="8630" y="9666"/>
                  </a:lnTo>
                  <a:lnTo>
                    <a:pt x="8235" y="9991"/>
                  </a:lnTo>
                  <a:lnTo>
                    <a:pt x="7816" y="10259"/>
                  </a:lnTo>
                  <a:lnTo>
                    <a:pt x="7374" y="10468"/>
                  </a:lnTo>
                  <a:lnTo>
                    <a:pt x="6897" y="10596"/>
                  </a:lnTo>
                  <a:lnTo>
                    <a:pt x="6386" y="10666"/>
                  </a:lnTo>
                  <a:lnTo>
                    <a:pt x="6130" y="10666"/>
                  </a:lnTo>
                  <a:lnTo>
                    <a:pt x="5746" y="10654"/>
                  </a:lnTo>
                  <a:lnTo>
                    <a:pt x="5013" y="10526"/>
                  </a:lnTo>
                  <a:lnTo>
                    <a:pt x="4350" y="10247"/>
                  </a:lnTo>
                  <a:lnTo>
                    <a:pt x="3734" y="9852"/>
                  </a:lnTo>
                  <a:lnTo>
                    <a:pt x="3455" y="9596"/>
                  </a:lnTo>
                  <a:lnTo>
                    <a:pt x="3187" y="9317"/>
                  </a:lnTo>
                  <a:lnTo>
                    <a:pt x="2757" y="8700"/>
                  </a:lnTo>
                  <a:lnTo>
                    <a:pt x="2466" y="7991"/>
                  </a:lnTo>
                  <a:lnTo>
                    <a:pt x="2303" y="7200"/>
                  </a:lnTo>
                  <a:lnTo>
                    <a:pt x="2291" y="6769"/>
                  </a:lnTo>
                  <a:lnTo>
                    <a:pt x="11643" y="6769"/>
                  </a:lnTo>
                  <a:lnTo>
                    <a:pt x="11678" y="6525"/>
                  </a:lnTo>
                  <a:lnTo>
                    <a:pt x="11666" y="5769"/>
                  </a:lnTo>
                  <a:lnTo>
                    <a:pt x="11526" y="4722"/>
                  </a:lnTo>
                  <a:lnTo>
                    <a:pt x="11375" y="4083"/>
                  </a:lnTo>
                  <a:lnTo>
                    <a:pt x="11178" y="3478"/>
                  </a:lnTo>
                  <a:lnTo>
                    <a:pt x="10933" y="2920"/>
                  </a:lnTo>
                  <a:lnTo>
                    <a:pt x="10642" y="2408"/>
                  </a:lnTo>
                  <a:lnTo>
                    <a:pt x="10305" y="1931"/>
                  </a:lnTo>
                  <a:lnTo>
                    <a:pt x="10107" y="1710"/>
                  </a:lnTo>
                  <a:lnTo>
                    <a:pt x="9910" y="1501"/>
                  </a:lnTo>
                  <a:lnTo>
                    <a:pt x="9479" y="1128"/>
                  </a:lnTo>
                  <a:lnTo>
                    <a:pt x="9026" y="803"/>
                  </a:lnTo>
                  <a:lnTo>
                    <a:pt x="8537" y="535"/>
                  </a:lnTo>
                  <a:lnTo>
                    <a:pt x="8002" y="326"/>
                  </a:lnTo>
                  <a:lnTo>
                    <a:pt x="7444" y="163"/>
                  </a:lnTo>
                  <a:lnTo>
                    <a:pt x="6851" y="58"/>
                  </a:lnTo>
                  <a:lnTo>
                    <a:pt x="6223"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Blank">
  <p:cSld name="CUSTOM_4">
    <p:spTree>
      <p:nvGrpSpPr>
        <p:cNvPr id="972" name="Shape 972"/>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73" name="Shape 973"/>
        <p:cNvGrpSpPr/>
        <p:nvPr/>
      </p:nvGrpSpPr>
      <p:grpSpPr>
        <a:xfrm>
          <a:off x="0" y="0"/>
          <a:ext cx="0" cy="0"/>
          <a:chOff x="0" y="0"/>
          <a:chExt cx="0" cy="0"/>
        </a:xfrm>
      </p:grpSpPr>
      <p:sp>
        <p:nvSpPr>
          <p:cNvPr id="974" name="Google Shape;974;p66"/>
          <p:cNvSpPr txBox="1"/>
          <p:nvPr>
            <p:ph type="ctrTitle"/>
          </p:nvPr>
        </p:nvSpPr>
        <p:spPr>
          <a:xfrm>
            <a:off x="311708" y="744575"/>
            <a:ext cx="8520600" cy="2052600"/>
          </a:xfrm>
          <a:prstGeom prst="rect">
            <a:avLst/>
          </a:prstGeom>
        </p:spPr>
        <p:txBody>
          <a:bodyPr anchorCtr="0" anchor="b" bIns="0" lIns="0" spcFirstLastPara="1" rIns="228600" wrap="square" tIns="0">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975" name="Google Shape;975;p66"/>
          <p:cNvSpPr txBox="1"/>
          <p:nvPr>
            <p:ph idx="1" type="subTitle"/>
          </p:nvPr>
        </p:nvSpPr>
        <p:spPr>
          <a:xfrm>
            <a:off x="311700" y="2834125"/>
            <a:ext cx="8520600" cy="792600"/>
          </a:xfrm>
          <a:prstGeom prst="rect">
            <a:avLst/>
          </a:prstGeom>
        </p:spPr>
        <p:txBody>
          <a:bodyPr anchorCtr="0" anchor="t" bIns="0" lIns="0" spcFirstLastPara="1" rIns="228600" wrap="square" tIns="0">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976" name="Google Shape;976;p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77" name="Shape 977"/>
        <p:cNvGrpSpPr/>
        <p:nvPr/>
      </p:nvGrpSpPr>
      <p:grpSpPr>
        <a:xfrm>
          <a:off x="0" y="0"/>
          <a:ext cx="0" cy="0"/>
          <a:chOff x="0" y="0"/>
          <a:chExt cx="0" cy="0"/>
        </a:xfrm>
      </p:grpSpPr>
      <p:sp>
        <p:nvSpPr>
          <p:cNvPr id="978" name="Google Shape;978;p67"/>
          <p:cNvSpPr txBox="1"/>
          <p:nvPr>
            <p:ph type="title"/>
          </p:nvPr>
        </p:nvSpPr>
        <p:spPr>
          <a:xfrm>
            <a:off x="311700" y="445025"/>
            <a:ext cx="8520600" cy="572700"/>
          </a:xfrm>
          <a:prstGeom prst="rect">
            <a:avLst/>
          </a:prstGeom>
        </p:spPr>
        <p:txBody>
          <a:bodyPr anchorCtr="0" anchor="t" bIns="0" lIns="0" spcFirstLastPara="1" rIns="228600" wrap="square" tIns="0">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979" name="Google Shape;979;p67"/>
          <p:cNvSpPr txBox="1"/>
          <p:nvPr>
            <p:ph idx="1" type="body"/>
          </p:nvPr>
        </p:nvSpPr>
        <p:spPr>
          <a:xfrm>
            <a:off x="311700" y="1152475"/>
            <a:ext cx="8520600" cy="3416400"/>
          </a:xfrm>
          <a:prstGeom prst="rect">
            <a:avLst/>
          </a:prstGeom>
        </p:spPr>
        <p:txBody>
          <a:bodyPr anchorCtr="0" anchor="t" bIns="0" lIns="0" spcFirstLastPara="1" rIns="228600" wrap="square" tIns="0">
            <a:noAutofit/>
          </a:bodyPr>
          <a:lstStyle>
            <a:lvl1pPr indent="-298450" lvl="0" marL="457200" rtl="0">
              <a:spcBef>
                <a:spcPts val="0"/>
              </a:spcBef>
              <a:spcAft>
                <a:spcPts val="0"/>
              </a:spcAft>
              <a:buSzPts val="11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980" name="Google Shape;980;p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81" name="Shape 981"/>
        <p:cNvGrpSpPr/>
        <p:nvPr/>
      </p:nvGrpSpPr>
      <p:grpSpPr>
        <a:xfrm>
          <a:off x="0" y="0"/>
          <a:ext cx="0" cy="0"/>
          <a:chOff x="0" y="0"/>
          <a:chExt cx="0" cy="0"/>
        </a:xfrm>
      </p:grpSpPr>
      <p:sp>
        <p:nvSpPr>
          <p:cNvPr id="982" name="Google Shape;982;p68"/>
          <p:cNvSpPr txBox="1"/>
          <p:nvPr/>
        </p:nvSpPr>
        <p:spPr>
          <a:xfrm>
            <a:off x="761950" y="809575"/>
            <a:ext cx="5080200" cy="352200"/>
          </a:xfrm>
          <a:prstGeom prst="rect">
            <a:avLst/>
          </a:prstGeom>
          <a:noFill/>
          <a:ln>
            <a:noFill/>
          </a:ln>
        </p:spPr>
        <p:txBody>
          <a:bodyPr anchorCtr="0" anchor="t" bIns="0" lIns="0" spcFirstLastPara="1" rIns="228600" wrap="square" tIns="0">
            <a:noAutofit/>
          </a:bodyPr>
          <a:lstStyle/>
          <a:p>
            <a:pPr indent="0" lvl="0" marL="0" rtl="0" algn="l">
              <a:spcBef>
                <a:spcPts val="0"/>
              </a:spcBef>
              <a:spcAft>
                <a:spcPts val="0"/>
              </a:spcAft>
              <a:buNone/>
            </a:pPr>
            <a:r>
              <a:t/>
            </a:r>
            <a:endParaRPr b="1" sz="2400">
              <a:solidFill>
                <a:srgbClr val="3C4043"/>
              </a:solidFill>
              <a:latin typeface="Google Sans"/>
              <a:ea typeface="Google Sans"/>
              <a:cs typeface="Google Sans"/>
              <a:sym typeface="Google Sans"/>
            </a:endParaRPr>
          </a:p>
        </p:txBody>
      </p:sp>
      <p:sp>
        <p:nvSpPr>
          <p:cNvPr id="983" name="Google Shape;983;p68"/>
          <p:cNvSpPr txBox="1"/>
          <p:nvPr/>
        </p:nvSpPr>
        <p:spPr>
          <a:xfrm>
            <a:off x="762025" y="1514225"/>
            <a:ext cx="5080200" cy="2819700"/>
          </a:xfrm>
          <a:prstGeom prst="rect">
            <a:avLst/>
          </a:prstGeom>
          <a:noFill/>
          <a:ln>
            <a:noFill/>
          </a:ln>
        </p:spPr>
        <p:txBody>
          <a:bodyPr anchorCtr="0" anchor="t" bIns="0" lIns="0" spcFirstLastPara="1" rIns="228600" wrap="square" tIns="0">
            <a:noAutofit/>
          </a:bodyPr>
          <a:lstStyle/>
          <a:p>
            <a:pPr indent="0" lvl="0" marL="0" rtl="0" algn="l">
              <a:lnSpc>
                <a:spcPct val="115000"/>
              </a:lnSpc>
              <a:spcBef>
                <a:spcPts val="0"/>
              </a:spcBef>
              <a:spcAft>
                <a:spcPts val="0"/>
              </a:spcAft>
              <a:buNone/>
            </a:pPr>
            <a:r>
              <a:t/>
            </a:r>
            <a:endParaRPr sz="1100">
              <a:solidFill>
                <a:srgbClr val="3C4043"/>
              </a:solidFill>
              <a:latin typeface="Roboto"/>
              <a:ea typeface="Roboto"/>
              <a:cs typeface="Roboto"/>
              <a:sym typeface="Roboto"/>
            </a:endParaRPr>
          </a:p>
        </p:txBody>
      </p:sp>
      <p:grpSp>
        <p:nvGrpSpPr>
          <p:cNvPr id="984" name="Google Shape;984;p68"/>
          <p:cNvGrpSpPr/>
          <p:nvPr/>
        </p:nvGrpSpPr>
        <p:grpSpPr>
          <a:xfrm>
            <a:off x="614120" y="4568626"/>
            <a:ext cx="1565658" cy="245350"/>
            <a:chOff x="614120" y="4568626"/>
            <a:chExt cx="1565658" cy="245350"/>
          </a:xfrm>
        </p:grpSpPr>
        <p:grpSp>
          <p:nvGrpSpPr>
            <p:cNvPr id="985" name="Google Shape;985;p68"/>
            <p:cNvGrpSpPr/>
            <p:nvPr/>
          </p:nvGrpSpPr>
          <p:grpSpPr>
            <a:xfrm>
              <a:off x="614120" y="4568626"/>
              <a:ext cx="290167" cy="233377"/>
              <a:chOff x="614120" y="4568626"/>
              <a:chExt cx="290167" cy="233377"/>
            </a:xfrm>
          </p:grpSpPr>
          <p:sp>
            <p:nvSpPr>
              <p:cNvPr id="986" name="Google Shape;986;p68"/>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rgbClr val="EA43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68"/>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68"/>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rgbClr val="34A8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68"/>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90" name="Google Shape;990;p68"/>
            <p:cNvGrpSpPr/>
            <p:nvPr/>
          </p:nvGrpSpPr>
          <p:grpSpPr>
            <a:xfrm>
              <a:off x="989660" y="4603434"/>
              <a:ext cx="1190118" cy="210542"/>
              <a:chOff x="989660" y="4603434"/>
              <a:chExt cx="1190118" cy="210542"/>
            </a:xfrm>
          </p:grpSpPr>
          <p:sp>
            <p:nvSpPr>
              <p:cNvPr id="991" name="Google Shape;991;p68"/>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92" name="Google Shape;992;p68"/>
              <p:cNvGrpSpPr/>
              <p:nvPr/>
            </p:nvGrpSpPr>
            <p:grpSpPr>
              <a:xfrm>
                <a:off x="1682774" y="4617610"/>
                <a:ext cx="497005" cy="149188"/>
                <a:chOff x="1682774" y="4617610"/>
                <a:chExt cx="497005" cy="149188"/>
              </a:xfrm>
            </p:grpSpPr>
            <p:sp>
              <p:nvSpPr>
                <p:cNvPr id="993" name="Google Shape;993;p68"/>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68"/>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68"/>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68"/>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68"/>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rgbClr val="5F636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_Title">
  <p:cSld name="CUSTOM_6">
    <p:spTree>
      <p:nvGrpSpPr>
        <p:cNvPr id="1001" name="Shape 1001"/>
        <p:cNvGrpSpPr/>
        <p:nvPr/>
      </p:nvGrpSpPr>
      <p:grpSpPr>
        <a:xfrm>
          <a:off x="0" y="0"/>
          <a:ext cx="0" cy="0"/>
          <a:chOff x="0" y="0"/>
          <a:chExt cx="0" cy="0"/>
        </a:xfrm>
      </p:grpSpPr>
      <p:sp>
        <p:nvSpPr>
          <p:cNvPr id="1002" name="Google Shape;1002;p70"/>
          <p:cNvSpPr txBox="1"/>
          <p:nvPr>
            <p:ph type="title"/>
          </p:nvPr>
        </p:nvSpPr>
        <p:spPr>
          <a:xfrm>
            <a:off x="457200" y="1536250"/>
            <a:ext cx="5459100" cy="2069400"/>
          </a:xfrm>
          <a:prstGeom prst="rect">
            <a:avLst/>
          </a:prstGeom>
        </p:spPr>
        <p:txBody>
          <a:bodyPr anchorCtr="0" anchor="ctr" bIns="0" lIns="0" spcFirstLastPara="1" rIns="91425" wrap="square" tIns="0">
            <a:noAutofit/>
          </a:bodyPr>
          <a:lstStyle>
            <a:lvl1pPr lvl="0" rtl="0">
              <a:lnSpc>
                <a:spcPct val="100000"/>
              </a:lnSpc>
              <a:spcBef>
                <a:spcPts val="0"/>
              </a:spcBef>
              <a:spcAft>
                <a:spcPts val="0"/>
              </a:spcAft>
              <a:buNone/>
              <a:defRPr sz="3600"/>
            </a:lvl1pPr>
            <a:lvl2pPr lvl="1" rtl="0">
              <a:lnSpc>
                <a:spcPct val="100000"/>
              </a:lnSpc>
              <a:spcBef>
                <a:spcPts val="0"/>
              </a:spcBef>
              <a:spcAft>
                <a:spcPts val="0"/>
              </a:spcAft>
              <a:buNone/>
              <a:defRPr sz="3600"/>
            </a:lvl2pPr>
            <a:lvl3pPr lvl="2" rtl="0">
              <a:lnSpc>
                <a:spcPct val="100000"/>
              </a:lnSpc>
              <a:spcBef>
                <a:spcPts val="0"/>
              </a:spcBef>
              <a:spcAft>
                <a:spcPts val="0"/>
              </a:spcAft>
              <a:buNone/>
              <a:defRPr sz="3600"/>
            </a:lvl3pPr>
            <a:lvl4pPr lvl="3" rtl="0">
              <a:lnSpc>
                <a:spcPct val="100000"/>
              </a:lnSpc>
              <a:spcBef>
                <a:spcPts val="0"/>
              </a:spcBef>
              <a:spcAft>
                <a:spcPts val="0"/>
              </a:spcAft>
              <a:buNone/>
              <a:defRPr sz="3600"/>
            </a:lvl4pPr>
            <a:lvl5pPr lvl="4" rtl="0">
              <a:lnSpc>
                <a:spcPct val="100000"/>
              </a:lnSpc>
              <a:spcBef>
                <a:spcPts val="0"/>
              </a:spcBef>
              <a:spcAft>
                <a:spcPts val="0"/>
              </a:spcAft>
              <a:buNone/>
              <a:defRPr sz="3600"/>
            </a:lvl5pPr>
            <a:lvl6pPr lvl="5" rtl="0">
              <a:lnSpc>
                <a:spcPct val="100000"/>
              </a:lnSpc>
              <a:spcBef>
                <a:spcPts val="0"/>
              </a:spcBef>
              <a:spcAft>
                <a:spcPts val="0"/>
              </a:spcAft>
              <a:buNone/>
              <a:defRPr sz="3600"/>
            </a:lvl6pPr>
            <a:lvl7pPr lvl="6" rtl="0">
              <a:lnSpc>
                <a:spcPct val="100000"/>
              </a:lnSpc>
              <a:spcBef>
                <a:spcPts val="0"/>
              </a:spcBef>
              <a:spcAft>
                <a:spcPts val="0"/>
              </a:spcAft>
              <a:buNone/>
              <a:defRPr sz="3600"/>
            </a:lvl7pPr>
            <a:lvl8pPr lvl="7" rtl="0">
              <a:lnSpc>
                <a:spcPct val="100000"/>
              </a:lnSpc>
              <a:spcBef>
                <a:spcPts val="0"/>
              </a:spcBef>
              <a:spcAft>
                <a:spcPts val="0"/>
              </a:spcAft>
              <a:buNone/>
              <a:defRPr sz="3600"/>
            </a:lvl8pPr>
            <a:lvl9pPr lvl="8" rtl="0">
              <a:lnSpc>
                <a:spcPct val="100000"/>
              </a:lnSpc>
              <a:spcBef>
                <a:spcPts val="0"/>
              </a:spcBef>
              <a:spcAft>
                <a:spcPts val="0"/>
              </a:spcAft>
              <a:buNone/>
              <a:defRPr sz="3600"/>
            </a:lvl9pPr>
          </a:lstStyle>
          <a:p/>
        </p:txBody>
      </p:sp>
      <p:pic>
        <p:nvPicPr>
          <p:cNvPr id="1003" name="Google Shape;1003;p70"/>
          <p:cNvPicPr preferRelativeResize="0"/>
          <p:nvPr/>
        </p:nvPicPr>
        <p:blipFill>
          <a:blip r:embed="rId2">
            <a:alphaModFix/>
          </a:blip>
          <a:stretch>
            <a:fillRect/>
          </a:stretch>
        </p:blipFill>
        <p:spPr>
          <a:xfrm>
            <a:off x="457194" y="460254"/>
            <a:ext cx="1370957" cy="260621"/>
          </a:xfrm>
          <a:prstGeom prst="rect">
            <a:avLst/>
          </a:prstGeom>
          <a:noFill/>
          <a:ln>
            <a:noFill/>
          </a:ln>
        </p:spPr>
      </p:pic>
      <p:sp>
        <p:nvSpPr>
          <p:cNvPr id="1004" name="Google Shape;1004;p70"/>
          <p:cNvSpPr txBox="1"/>
          <p:nvPr>
            <p:ph idx="1" type="subTitle"/>
          </p:nvPr>
        </p:nvSpPr>
        <p:spPr>
          <a:xfrm>
            <a:off x="455725" y="3688350"/>
            <a:ext cx="2004000" cy="999600"/>
          </a:xfrm>
          <a:prstGeom prst="rect">
            <a:avLst/>
          </a:prstGeom>
        </p:spPr>
        <p:txBody>
          <a:bodyPr anchorCtr="0" anchor="b" bIns="0" lIns="0" spcFirstLastPara="1" rIns="91425" wrap="square" tIns="0">
            <a:noAutofit/>
          </a:bodyPr>
          <a:lstStyle>
            <a:lvl1pPr lvl="0" rtl="0">
              <a:lnSpc>
                <a:spcPct val="115000"/>
              </a:lnSpc>
              <a:spcBef>
                <a:spcPts val="0"/>
              </a:spcBef>
              <a:spcAft>
                <a:spcPts val="0"/>
              </a:spcAft>
              <a:buNone/>
              <a:defRPr sz="1200"/>
            </a:lvl1pPr>
            <a:lvl2pPr lvl="1" rtl="0">
              <a:lnSpc>
                <a:spcPct val="115000"/>
              </a:lnSpc>
              <a:spcBef>
                <a:spcPts val="0"/>
              </a:spcBef>
              <a:spcAft>
                <a:spcPts val="0"/>
              </a:spcAft>
              <a:buNone/>
              <a:defRPr sz="1200"/>
            </a:lvl2pPr>
            <a:lvl3pPr lvl="2" rtl="0">
              <a:lnSpc>
                <a:spcPct val="115000"/>
              </a:lnSpc>
              <a:spcBef>
                <a:spcPts val="0"/>
              </a:spcBef>
              <a:spcAft>
                <a:spcPts val="0"/>
              </a:spcAft>
              <a:buNone/>
              <a:defRPr sz="1200"/>
            </a:lvl3pPr>
            <a:lvl4pPr lvl="3" rtl="0">
              <a:lnSpc>
                <a:spcPct val="115000"/>
              </a:lnSpc>
              <a:spcBef>
                <a:spcPts val="0"/>
              </a:spcBef>
              <a:spcAft>
                <a:spcPts val="0"/>
              </a:spcAft>
              <a:buNone/>
              <a:defRPr sz="1200"/>
            </a:lvl4pPr>
            <a:lvl5pPr lvl="4" rtl="0">
              <a:lnSpc>
                <a:spcPct val="115000"/>
              </a:lnSpc>
              <a:spcBef>
                <a:spcPts val="0"/>
              </a:spcBef>
              <a:spcAft>
                <a:spcPts val="0"/>
              </a:spcAft>
              <a:buNone/>
              <a:defRPr sz="1200"/>
            </a:lvl5pPr>
            <a:lvl6pPr lvl="5" rtl="0">
              <a:lnSpc>
                <a:spcPct val="115000"/>
              </a:lnSpc>
              <a:spcBef>
                <a:spcPts val="0"/>
              </a:spcBef>
              <a:spcAft>
                <a:spcPts val="0"/>
              </a:spcAft>
              <a:buNone/>
              <a:defRPr sz="1200"/>
            </a:lvl6pPr>
            <a:lvl7pPr lvl="6" rtl="0">
              <a:lnSpc>
                <a:spcPct val="115000"/>
              </a:lnSpc>
              <a:spcBef>
                <a:spcPts val="0"/>
              </a:spcBef>
              <a:spcAft>
                <a:spcPts val="0"/>
              </a:spcAft>
              <a:buNone/>
              <a:defRPr sz="1200"/>
            </a:lvl7pPr>
            <a:lvl8pPr lvl="7" rtl="0">
              <a:lnSpc>
                <a:spcPct val="115000"/>
              </a:lnSpc>
              <a:spcBef>
                <a:spcPts val="0"/>
              </a:spcBef>
              <a:spcAft>
                <a:spcPts val="0"/>
              </a:spcAft>
              <a:buNone/>
              <a:defRPr sz="1200"/>
            </a:lvl8pPr>
            <a:lvl9pPr lvl="8" rtl="0">
              <a:lnSpc>
                <a:spcPct val="115000"/>
              </a:lnSpc>
              <a:spcBef>
                <a:spcPts val="0"/>
              </a:spcBef>
              <a:spcAft>
                <a:spcPts val="0"/>
              </a:spcAft>
              <a:buNone/>
              <a:defRPr sz="1200"/>
            </a:lvl9pPr>
          </a:lstStyle>
          <a:p/>
        </p:txBody>
      </p:sp>
      <p:sp>
        <p:nvSpPr>
          <p:cNvPr id="1005" name="Google Shape;1005;p70"/>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Break">
  <p:cSld name="CUSTOM_2">
    <p:spTree>
      <p:nvGrpSpPr>
        <p:cNvPr id="1006" name="Shape 1006"/>
        <p:cNvGrpSpPr/>
        <p:nvPr/>
      </p:nvGrpSpPr>
      <p:grpSpPr>
        <a:xfrm>
          <a:off x="0" y="0"/>
          <a:ext cx="0" cy="0"/>
          <a:chOff x="0" y="0"/>
          <a:chExt cx="0" cy="0"/>
        </a:xfrm>
      </p:grpSpPr>
      <p:sp>
        <p:nvSpPr>
          <p:cNvPr id="1007" name="Google Shape;1007;p71"/>
          <p:cNvSpPr txBox="1"/>
          <p:nvPr>
            <p:ph type="title"/>
          </p:nvPr>
        </p:nvSpPr>
        <p:spPr>
          <a:xfrm>
            <a:off x="457175" y="1536250"/>
            <a:ext cx="6153900" cy="2076000"/>
          </a:xfrm>
          <a:prstGeom prst="rect">
            <a:avLst/>
          </a:prstGeom>
        </p:spPr>
        <p:txBody>
          <a:bodyPr anchorCtr="0" anchor="ctr" bIns="0" lIns="0" spcFirstLastPara="1" rIns="91425" wrap="square" tIns="0">
            <a:noAutofit/>
          </a:bodyPr>
          <a:lstStyle>
            <a:lvl1pPr lvl="0" rtl="0">
              <a:spcBef>
                <a:spcPts val="0"/>
              </a:spcBef>
              <a:spcAft>
                <a:spcPts val="0"/>
              </a:spcAft>
              <a:buNone/>
              <a:defRPr sz="2400"/>
            </a:lvl1pPr>
            <a:lvl2pPr lvl="1" rtl="0">
              <a:spcBef>
                <a:spcPts val="0"/>
              </a:spcBef>
              <a:spcAft>
                <a:spcPts val="0"/>
              </a:spcAft>
              <a:buNone/>
              <a:defRPr sz="2400"/>
            </a:lvl2pPr>
            <a:lvl3pPr lvl="2" rtl="0">
              <a:spcBef>
                <a:spcPts val="0"/>
              </a:spcBef>
              <a:spcAft>
                <a:spcPts val="0"/>
              </a:spcAft>
              <a:buNone/>
              <a:defRPr sz="2400"/>
            </a:lvl3pPr>
            <a:lvl4pPr lvl="3" rtl="0">
              <a:spcBef>
                <a:spcPts val="0"/>
              </a:spcBef>
              <a:spcAft>
                <a:spcPts val="0"/>
              </a:spcAft>
              <a:buNone/>
              <a:defRPr sz="2400"/>
            </a:lvl4pPr>
            <a:lvl5pPr lvl="4" rtl="0">
              <a:spcBef>
                <a:spcPts val="0"/>
              </a:spcBef>
              <a:spcAft>
                <a:spcPts val="0"/>
              </a:spcAft>
              <a:buNone/>
              <a:defRPr sz="2400"/>
            </a:lvl5pPr>
            <a:lvl6pPr lvl="5" rtl="0">
              <a:spcBef>
                <a:spcPts val="0"/>
              </a:spcBef>
              <a:spcAft>
                <a:spcPts val="0"/>
              </a:spcAft>
              <a:buNone/>
              <a:defRPr sz="2400"/>
            </a:lvl6pPr>
            <a:lvl7pPr lvl="6" rtl="0">
              <a:spcBef>
                <a:spcPts val="0"/>
              </a:spcBef>
              <a:spcAft>
                <a:spcPts val="0"/>
              </a:spcAft>
              <a:buNone/>
              <a:defRPr sz="2400"/>
            </a:lvl7pPr>
            <a:lvl8pPr lvl="7" rtl="0">
              <a:spcBef>
                <a:spcPts val="0"/>
              </a:spcBef>
              <a:spcAft>
                <a:spcPts val="0"/>
              </a:spcAft>
              <a:buNone/>
              <a:defRPr sz="2400"/>
            </a:lvl8pPr>
            <a:lvl9pPr lvl="8" rtl="0">
              <a:spcBef>
                <a:spcPts val="0"/>
              </a:spcBef>
              <a:spcAft>
                <a:spcPts val="0"/>
              </a:spcAft>
              <a:buNone/>
              <a:defRPr sz="2400"/>
            </a:lvl9pPr>
          </a:lstStyle>
          <a:p/>
        </p:txBody>
      </p:sp>
      <p:pic>
        <p:nvPicPr>
          <p:cNvPr id="1008" name="Google Shape;1008;p71"/>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09" name="Google Shape;1009;p71"/>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3_Title left/middle">
  <p:cSld name="CUSTOM_2_4">
    <p:spTree>
      <p:nvGrpSpPr>
        <p:cNvPr id="1010" name="Shape 1010"/>
        <p:cNvGrpSpPr/>
        <p:nvPr/>
      </p:nvGrpSpPr>
      <p:grpSpPr>
        <a:xfrm>
          <a:off x="0" y="0"/>
          <a:ext cx="0" cy="0"/>
          <a:chOff x="0" y="0"/>
          <a:chExt cx="0" cy="0"/>
        </a:xfrm>
      </p:grpSpPr>
      <p:sp>
        <p:nvSpPr>
          <p:cNvPr id="1011" name="Google Shape;1011;p72"/>
          <p:cNvSpPr txBox="1"/>
          <p:nvPr>
            <p:ph type="title"/>
          </p:nvPr>
        </p:nvSpPr>
        <p:spPr>
          <a:xfrm>
            <a:off x="457175" y="1536250"/>
            <a:ext cx="2688300" cy="2076000"/>
          </a:xfrm>
          <a:prstGeom prst="rect">
            <a:avLst/>
          </a:prstGeom>
        </p:spPr>
        <p:txBody>
          <a:bodyPr anchorCtr="0" anchor="ctr" bIns="0" lIns="0" spcFirstLastPara="1" rIns="91425" wrap="square" tIns="0">
            <a:noAutofit/>
          </a:bodyPr>
          <a:lstStyle>
            <a:lvl1pPr lvl="0" rtl="0">
              <a:spcBef>
                <a:spcPts val="0"/>
              </a:spcBef>
              <a:spcAft>
                <a:spcPts val="0"/>
              </a:spcAft>
              <a:buNone/>
              <a:defRPr sz="1800"/>
            </a:lvl1pPr>
            <a:lvl2pPr lvl="1" rtl="0">
              <a:spcBef>
                <a:spcPts val="0"/>
              </a:spcBef>
              <a:spcAft>
                <a:spcPts val="0"/>
              </a:spcAft>
              <a:buNone/>
              <a:defRPr sz="2400"/>
            </a:lvl2pPr>
            <a:lvl3pPr lvl="2" rtl="0">
              <a:spcBef>
                <a:spcPts val="0"/>
              </a:spcBef>
              <a:spcAft>
                <a:spcPts val="0"/>
              </a:spcAft>
              <a:buNone/>
              <a:defRPr sz="2400"/>
            </a:lvl3pPr>
            <a:lvl4pPr lvl="3" rtl="0">
              <a:spcBef>
                <a:spcPts val="0"/>
              </a:spcBef>
              <a:spcAft>
                <a:spcPts val="0"/>
              </a:spcAft>
              <a:buNone/>
              <a:defRPr sz="2400"/>
            </a:lvl4pPr>
            <a:lvl5pPr lvl="4" rtl="0">
              <a:spcBef>
                <a:spcPts val="0"/>
              </a:spcBef>
              <a:spcAft>
                <a:spcPts val="0"/>
              </a:spcAft>
              <a:buNone/>
              <a:defRPr sz="2400"/>
            </a:lvl5pPr>
            <a:lvl6pPr lvl="5" rtl="0">
              <a:spcBef>
                <a:spcPts val="0"/>
              </a:spcBef>
              <a:spcAft>
                <a:spcPts val="0"/>
              </a:spcAft>
              <a:buNone/>
              <a:defRPr sz="2400"/>
            </a:lvl6pPr>
            <a:lvl7pPr lvl="6" rtl="0">
              <a:spcBef>
                <a:spcPts val="0"/>
              </a:spcBef>
              <a:spcAft>
                <a:spcPts val="0"/>
              </a:spcAft>
              <a:buNone/>
              <a:defRPr sz="2400"/>
            </a:lvl7pPr>
            <a:lvl8pPr lvl="7" rtl="0">
              <a:spcBef>
                <a:spcPts val="0"/>
              </a:spcBef>
              <a:spcAft>
                <a:spcPts val="0"/>
              </a:spcAft>
              <a:buNone/>
              <a:defRPr sz="2400"/>
            </a:lvl8pPr>
            <a:lvl9pPr lvl="8" rtl="0">
              <a:spcBef>
                <a:spcPts val="0"/>
              </a:spcBef>
              <a:spcAft>
                <a:spcPts val="0"/>
              </a:spcAft>
              <a:buNone/>
              <a:defRPr sz="2400"/>
            </a:lvl9pPr>
          </a:lstStyle>
          <a:p/>
        </p:txBody>
      </p:sp>
      <p:pic>
        <p:nvPicPr>
          <p:cNvPr id="1012" name="Google Shape;1012;p72"/>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13" name="Google Shape;1013;p72"/>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4_Statement">
  <p:cSld name="CUSTOM_2_4_1">
    <p:spTree>
      <p:nvGrpSpPr>
        <p:cNvPr id="1014" name="Shape 1014"/>
        <p:cNvGrpSpPr/>
        <p:nvPr/>
      </p:nvGrpSpPr>
      <p:grpSpPr>
        <a:xfrm>
          <a:off x="0" y="0"/>
          <a:ext cx="0" cy="0"/>
          <a:chOff x="0" y="0"/>
          <a:chExt cx="0" cy="0"/>
        </a:xfrm>
      </p:grpSpPr>
      <p:pic>
        <p:nvPicPr>
          <p:cNvPr id="1015" name="Google Shape;1015;p73"/>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16" name="Google Shape;1016;p73"/>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
        <p:nvSpPr>
          <p:cNvPr id="1017" name="Google Shape;1017;p73"/>
          <p:cNvSpPr txBox="1"/>
          <p:nvPr>
            <p:ph idx="1" type="body"/>
          </p:nvPr>
        </p:nvSpPr>
        <p:spPr>
          <a:xfrm>
            <a:off x="457175" y="1536250"/>
            <a:ext cx="5459100" cy="3151800"/>
          </a:xfrm>
          <a:prstGeom prst="rect">
            <a:avLst/>
          </a:prstGeom>
        </p:spPr>
        <p:txBody>
          <a:bodyPr anchorCtr="0" anchor="t" bIns="0" lIns="0" spcFirstLastPara="1" rIns="91425" wrap="square" tIns="0">
            <a:noAutofit/>
          </a:bodyPr>
          <a:lstStyle>
            <a:lvl1pPr indent="-342900" lvl="0" marL="457200" rtl="0">
              <a:lnSpc>
                <a:spcPct val="115000"/>
              </a:lnSpc>
              <a:spcBef>
                <a:spcPts val="0"/>
              </a:spcBef>
              <a:spcAft>
                <a:spcPts val="0"/>
              </a:spcAft>
              <a:buSzPts val="1800"/>
              <a:buChar char="●"/>
              <a:defRPr sz="1800"/>
            </a:lvl1pPr>
            <a:lvl2pPr indent="-342900" lvl="1" marL="914400" rtl="0">
              <a:lnSpc>
                <a:spcPct val="115000"/>
              </a:lnSpc>
              <a:spcBef>
                <a:spcPts val="0"/>
              </a:spcBef>
              <a:spcAft>
                <a:spcPts val="0"/>
              </a:spcAft>
              <a:buSzPts val="1800"/>
              <a:buChar char="○"/>
              <a:defRPr sz="1800"/>
            </a:lvl2pPr>
            <a:lvl3pPr indent="-342900" lvl="2" marL="1371600" rtl="0">
              <a:lnSpc>
                <a:spcPct val="115000"/>
              </a:lnSpc>
              <a:spcBef>
                <a:spcPts val="0"/>
              </a:spcBef>
              <a:spcAft>
                <a:spcPts val="0"/>
              </a:spcAft>
              <a:buSzPts val="1800"/>
              <a:buChar char="■"/>
              <a:defRPr sz="1800"/>
            </a:lvl3pPr>
            <a:lvl4pPr indent="-342900" lvl="3" marL="1828800" rtl="0">
              <a:lnSpc>
                <a:spcPct val="115000"/>
              </a:lnSpc>
              <a:spcBef>
                <a:spcPts val="0"/>
              </a:spcBef>
              <a:spcAft>
                <a:spcPts val="0"/>
              </a:spcAft>
              <a:buSzPts val="1800"/>
              <a:buChar char="●"/>
              <a:defRPr sz="1800"/>
            </a:lvl4pPr>
            <a:lvl5pPr indent="-342900" lvl="4" marL="2286000" rtl="0">
              <a:lnSpc>
                <a:spcPct val="115000"/>
              </a:lnSpc>
              <a:spcBef>
                <a:spcPts val="0"/>
              </a:spcBef>
              <a:spcAft>
                <a:spcPts val="0"/>
              </a:spcAft>
              <a:buSzPts val="1800"/>
              <a:buChar char="○"/>
              <a:defRPr sz="1800"/>
            </a:lvl5pPr>
            <a:lvl6pPr indent="-342900" lvl="5" marL="2743200" rtl="0">
              <a:lnSpc>
                <a:spcPct val="115000"/>
              </a:lnSpc>
              <a:spcBef>
                <a:spcPts val="0"/>
              </a:spcBef>
              <a:spcAft>
                <a:spcPts val="0"/>
              </a:spcAft>
              <a:buSzPts val="1800"/>
              <a:buChar char="■"/>
              <a:defRPr sz="1800"/>
            </a:lvl6pPr>
            <a:lvl7pPr indent="-342900" lvl="6" marL="3200400" rtl="0">
              <a:lnSpc>
                <a:spcPct val="115000"/>
              </a:lnSpc>
              <a:spcBef>
                <a:spcPts val="0"/>
              </a:spcBef>
              <a:spcAft>
                <a:spcPts val="0"/>
              </a:spcAft>
              <a:buSzPts val="1800"/>
              <a:buChar char="●"/>
              <a:defRPr sz="1800"/>
            </a:lvl7pPr>
            <a:lvl8pPr indent="-342900" lvl="7" marL="3657600" rtl="0">
              <a:lnSpc>
                <a:spcPct val="115000"/>
              </a:lnSpc>
              <a:spcBef>
                <a:spcPts val="0"/>
              </a:spcBef>
              <a:spcAft>
                <a:spcPts val="0"/>
              </a:spcAft>
              <a:buSzPts val="1800"/>
              <a:buChar char="○"/>
              <a:defRPr sz="1800"/>
            </a:lvl8pPr>
            <a:lvl9pPr indent="-342900" lvl="8" marL="4114800" rtl="0">
              <a:lnSpc>
                <a:spcPct val="115000"/>
              </a:lnSpc>
              <a:spcBef>
                <a:spcPts val="0"/>
              </a:spcBef>
              <a:spcAft>
                <a:spcPts val="0"/>
              </a:spcAft>
              <a:buSzPts val="1800"/>
              <a:buChar char="■"/>
              <a:defRPr sz="18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8" name="Shape 58"/>
        <p:cNvGrpSpPr/>
        <p:nvPr/>
      </p:nvGrpSpPr>
      <p:grpSpPr>
        <a:xfrm>
          <a:off x="0" y="0"/>
          <a:ext cx="0" cy="0"/>
          <a:chOff x="0" y="0"/>
          <a:chExt cx="0" cy="0"/>
        </a:xfrm>
      </p:grpSpPr>
      <p:sp>
        <p:nvSpPr>
          <p:cNvPr id="59" name="Google Shape;59;p8"/>
          <p:cNvSpPr txBox="1"/>
          <p:nvPr>
            <p:ph type="title"/>
          </p:nvPr>
        </p:nvSpPr>
        <p:spPr>
          <a:xfrm>
            <a:off x="180900" y="456800"/>
            <a:ext cx="8782200" cy="4090800"/>
          </a:xfrm>
          <a:prstGeom prst="rect">
            <a:avLst/>
          </a:prstGeom>
        </p:spPr>
        <p:txBody>
          <a:bodyPr anchorCtr="0" anchor="ctr" bIns="91425" lIns="91425" spcFirstLastPara="1" rIns="91425" wrap="square" tIns="91425">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p:txBody>
      </p:sp>
      <p:sp>
        <p:nvSpPr>
          <p:cNvPr id="60" name="Google Shape;60;p8"/>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Content">
  <p:cSld name="CUSTOM_2_3">
    <p:spTree>
      <p:nvGrpSpPr>
        <p:cNvPr id="1018" name="Shape 1018"/>
        <p:cNvGrpSpPr/>
        <p:nvPr/>
      </p:nvGrpSpPr>
      <p:grpSpPr>
        <a:xfrm>
          <a:off x="0" y="0"/>
          <a:ext cx="0" cy="0"/>
          <a:chOff x="0" y="0"/>
          <a:chExt cx="0" cy="0"/>
        </a:xfrm>
      </p:grpSpPr>
      <p:sp>
        <p:nvSpPr>
          <p:cNvPr id="1019" name="Google Shape;1019;p74"/>
          <p:cNvSpPr txBox="1"/>
          <p:nvPr>
            <p:ph idx="1" type="body"/>
          </p:nvPr>
        </p:nvSpPr>
        <p:spPr>
          <a:xfrm>
            <a:off x="457175" y="1536250"/>
            <a:ext cx="40770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20" name="Google Shape;1020;p74"/>
          <p:cNvSpPr txBox="1"/>
          <p:nvPr>
            <p:ph type="title"/>
          </p:nvPr>
        </p:nvSpPr>
        <p:spPr>
          <a:xfrm>
            <a:off x="457175" y="460250"/>
            <a:ext cx="4077000" cy="999900"/>
          </a:xfrm>
          <a:prstGeom prst="rect">
            <a:avLst/>
          </a:prstGeom>
        </p:spPr>
        <p:txBody>
          <a:bodyPr anchorCtr="0" anchor="t" bIns="0" lIns="0" spcFirstLastPara="1" rIns="91425" wrap="square" tIns="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pic>
        <p:nvPicPr>
          <p:cNvPr id="1021" name="Google Shape;1021;p74"/>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22" name="Google Shape;1022;p74"/>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6_Callout">
  <p:cSld name="CUSTOM_2_3_1">
    <p:spTree>
      <p:nvGrpSpPr>
        <p:cNvPr id="1023" name="Shape 1023"/>
        <p:cNvGrpSpPr/>
        <p:nvPr/>
      </p:nvGrpSpPr>
      <p:grpSpPr>
        <a:xfrm>
          <a:off x="0" y="0"/>
          <a:ext cx="0" cy="0"/>
          <a:chOff x="0" y="0"/>
          <a:chExt cx="0" cy="0"/>
        </a:xfrm>
      </p:grpSpPr>
      <p:sp>
        <p:nvSpPr>
          <p:cNvPr id="1024" name="Google Shape;1024;p75"/>
          <p:cNvSpPr txBox="1"/>
          <p:nvPr>
            <p:ph idx="1" type="body"/>
          </p:nvPr>
        </p:nvSpPr>
        <p:spPr>
          <a:xfrm>
            <a:off x="457175" y="2606050"/>
            <a:ext cx="4077000" cy="20820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25" name="Google Shape;1025;p75"/>
          <p:cNvSpPr txBox="1"/>
          <p:nvPr>
            <p:ph type="title"/>
          </p:nvPr>
        </p:nvSpPr>
        <p:spPr>
          <a:xfrm>
            <a:off x="457175" y="1536250"/>
            <a:ext cx="4077000" cy="999900"/>
          </a:xfrm>
          <a:prstGeom prst="rect">
            <a:avLst/>
          </a:prstGeom>
        </p:spPr>
        <p:txBody>
          <a:bodyPr anchorCtr="0" anchor="t" bIns="0" lIns="0" spcFirstLastPara="1" rIns="91425" wrap="square" tIns="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pic>
        <p:nvPicPr>
          <p:cNvPr id="1026" name="Google Shape;1026;p75"/>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27" name="Google Shape;1027;p75"/>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7_Two columns">
  <p:cSld name="CUSTOM_2_2">
    <p:spTree>
      <p:nvGrpSpPr>
        <p:cNvPr id="1028" name="Shape 1028"/>
        <p:cNvGrpSpPr/>
        <p:nvPr/>
      </p:nvGrpSpPr>
      <p:grpSpPr>
        <a:xfrm>
          <a:off x="0" y="0"/>
          <a:ext cx="0" cy="0"/>
          <a:chOff x="0" y="0"/>
          <a:chExt cx="0" cy="0"/>
        </a:xfrm>
      </p:grpSpPr>
      <p:sp>
        <p:nvSpPr>
          <p:cNvPr id="1029" name="Google Shape;1029;p76"/>
          <p:cNvSpPr txBox="1"/>
          <p:nvPr>
            <p:ph type="title"/>
          </p:nvPr>
        </p:nvSpPr>
        <p:spPr>
          <a:xfrm>
            <a:off x="457175" y="460250"/>
            <a:ext cx="4077000" cy="999900"/>
          </a:xfrm>
          <a:prstGeom prst="rect">
            <a:avLst/>
          </a:prstGeom>
        </p:spPr>
        <p:txBody>
          <a:bodyPr anchorCtr="0" anchor="t" bIns="0" lIns="0" spcFirstLastPara="1" rIns="91425" wrap="square" tIns="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030" name="Google Shape;1030;p76"/>
          <p:cNvSpPr txBox="1"/>
          <p:nvPr>
            <p:ph idx="1" type="body"/>
          </p:nvPr>
        </p:nvSpPr>
        <p:spPr>
          <a:xfrm>
            <a:off x="457175" y="1536250"/>
            <a:ext cx="4077000" cy="3151800"/>
          </a:xfrm>
          <a:prstGeom prst="rect">
            <a:avLst/>
          </a:prstGeom>
        </p:spPr>
        <p:txBody>
          <a:bodyPr anchorCtr="0" anchor="t" bIns="0" lIns="0" spcFirstLastPara="1" rIns="91425" wrap="square" tIns="0">
            <a:noAutofit/>
          </a:bodyPr>
          <a:lstStyle>
            <a:lvl1pPr indent="-292100" lvl="0" marL="4572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1pPr>
            <a:lvl2pPr indent="-292100" lvl="1" marL="9144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2pPr>
            <a:lvl3pPr indent="-292100" lvl="2" marL="13716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3pPr>
            <a:lvl4pPr indent="-292100" lvl="3" marL="18288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4pPr>
            <a:lvl5pPr indent="-292100" lvl="4" marL="22860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5pPr>
            <a:lvl6pPr indent="-292100" lvl="5" marL="27432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6pPr>
            <a:lvl7pPr indent="-292100" lvl="6" marL="32004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7pPr>
            <a:lvl8pPr indent="-292100" lvl="7" marL="36576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8pPr>
            <a:lvl9pPr indent="-292100" lvl="8" marL="41148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9pPr>
          </a:lstStyle>
          <a:p/>
        </p:txBody>
      </p:sp>
      <p:sp>
        <p:nvSpPr>
          <p:cNvPr id="1031" name="Google Shape;1031;p76"/>
          <p:cNvSpPr txBox="1"/>
          <p:nvPr>
            <p:ph idx="2" type="body"/>
          </p:nvPr>
        </p:nvSpPr>
        <p:spPr>
          <a:xfrm>
            <a:off x="4610125" y="1536250"/>
            <a:ext cx="4077000" cy="3151800"/>
          </a:xfrm>
          <a:prstGeom prst="rect">
            <a:avLst/>
          </a:prstGeom>
        </p:spPr>
        <p:txBody>
          <a:bodyPr anchorCtr="0" anchor="t" bIns="0" lIns="0" spcFirstLastPara="1" rIns="91425" wrap="square" tIns="0">
            <a:noAutofit/>
          </a:bodyPr>
          <a:lstStyle>
            <a:lvl1pPr indent="-292100" lvl="0" marL="4572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1pPr>
            <a:lvl2pPr indent="-292100" lvl="1" marL="9144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2pPr>
            <a:lvl3pPr indent="-292100" lvl="2" marL="13716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3pPr>
            <a:lvl4pPr indent="-292100" lvl="3" marL="18288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4pPr>
            <a:lvl5pPr indent="-292100" lvl="4" marL="22860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5pPr>
            <a:lvl6pPr indent="-292100" lvl="5" marL="27432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6pPr>
            <a:lvl7pPr indent="-292100" lvl="6" marL="32004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7pPr>
            <a:lvl8pPr indent="-292100" lvl="7" marL="36576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8pPr>
            <a:lvl9pPr indent="-292100" lvl="8" marL="41148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9pPr>
          </a:lstStyle>
          <a:p/>
        </p:txBody>
      </p:sp>
      <p:pic>
        <p:nvPicPr>
          <p:cNvPr id="1032" name="Google Shape;1032;p76"/>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33" name="Google Shape;1033;p76"/>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8_Three columns">
  <p:cSld name="CUSTOM_3">
    <p:spTree>
      <p:nvGrpSpPr>
        <p:cNvPr id="1034" name="Shape 1034"/>
        <p:cNvGrpSpPr/>
        <p:nvPr/>
      </p:nvGrpSpPr>
      <p:grpSpPr>
        <a:xfrm>
          <a:off x="0" y="0"/>
          <a:ext cx="0" cy="0"/>
          <a:chOff x="0" y="0"/>
          <a:chExt cx="0" cy="0"/>
        </a:xfrm>
      </p:grpSpPr>
      <p:sp>
        <p:nvSpPr>
          <p:cNvPr id="1035" name="Google Shape;1035;p77"/>
          <p:cNvSpPr txBox="1"/>
          <p:nvPr>
            <p:ph type="title"/>
          </p:nvPr>
        </p:nvSpPr>
        <p:spPr>
          <a:xfrm>
            <a:off x="457175" y="460250"/>
            <a:ext cx="4077000" cy="999900"/>
          </a:xfrm>
          <a:prstGeom prst="rect">
            <a:avLst/>
          </a:prstGeom>
        </p:spPr>
        <p:txBody>
          <a:bodyPr anchorCtr="0" anchor="t" bIns="0" lIns="0" spcFirstLastPara="1" rIns="91425" wrap="square" tIns="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036" name="Google Shape;1036;p77"/>
          <p:cNvSpPr txBox="1"/>
          <p:nvPr>
            <p:ph idx="1" type="body"/>
          </p:nvPr>
        </p:nvSpPr>
        <p:spPr>
          <a:xfrm>
            <a:off x="457175" y="1536250"/>
            <a:ext cx="26883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37" name="Google Shape;1037;p77"/>
          <p:cNvSpPr txBox="1"/>
          <p:nvPr>
            <p:ph idx="2" type="body"/>
          </p:nvPr>
        </p:nvSpPr>
        <p:spPr>
          <a:xfrm>
            <a:off x="3227825" y="1536250"/>
            <a:ext cx="26883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38" name="Google Shape;1038;p77"/>
          <p:cNvSpPr txBox="1"/>
          <p:nvPr>
            <p:ph idx="3" type="body"/>
          </p:nvPr>
        </p:nvSpPr>
        <p:spPr>
          <a:xfrm>
            <a:off x="5998550" y="1536250"/>
            <a:ext cx="26883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pic>
        <p:nvPicPr>
          <p:cNvPr id="1039" name="Google Shape;1039;p77"/>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40" name="Google Shape;1040;p77"/>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9_Four columns">
  <p:cSld name="CUSTOM_3_1">
    <p:spTree>
      <p:nvGrpSpPr>
        <p:cNvPr id="1041" name="Shape 1041"/>
        <p:cNvGrpSpPr/>
        <p:nvPr/>
      </p:nvGrpSpPr>
      <p:grpSpPr>
        <a:xfrm>
          <a:off x="0" y="0"/>
          <a:ext cx="0" cy="0"/>
          <a:chOff x="0" y="0"/>
          <a:chExt cx="0" cy="0"/>
        </a:xfrm>
      </p:grpSpPr>
      <p:sp>
        <p:nvSpPr>
          <p:cNvPr id="1042" name="Google Shape;1042;p78"/>
          <p:cNvSpPr txBox="1"/>
          <p:nvPr>
            <p:ph type="title"/>
          </p:nvPr>
        </p:nvSpPr>
        <p:spPr>
          <a:xfrm>
            <a:off x="457175" y="460250"/>
            <a:ext cx="4077000" cy="999900"/>
          </a:xfrm>
          <a:prstGeom prst="rect">
            <a:avLst/>
          </a:prstGeom>
        </p:spPr>
        <p:txBody>
          <a:bodyPr anchorCtr="0" anchor="t" bIns="0" lIns="0" spcFirstLastPara="1" rIns="91425" wrap="square" tIns="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043" name="Google Shape;1043;p78"/>
          <p:cNvSpPr txBox="1"/>
          <p:nvPr>
            <p:ph idx="1" type="body"/>
          </p:nvPr>
        </p:nvSpPr>
        <p:spPr>
          <a:xfrm>
            <a:off x="457200" y="1536250"/>
            <a:ext cx="20004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44" name="Google Shape;1044;p78"/>
          <p:cNvSpPr txBox="1"/>
          <p:nvPr>
            <p:ph idx="2" type="body"/>
          </p:nvPr>
        </p:nvSpPr>
        <p:spPr>
          <a:xfrm>
            <a:off x="2533941" y="1536250"/>
            <a:ext cx="20004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45" name="Google Shape;1045;p78"/>
          <p:cNvSpPr txBox="1"/>
          <p:nvPr>
            <p:ph idx="3" type="body"/>
          </p:nvPr>
        </p:nvSpPr>
        <p:spPr>
          <a:xfrm>
            <a:off x="4610318" y="1536250"/>
            <a:ext cx="20004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sp>
        <p:nvSpPr>
          <p:cNvPr id="1046" name="Google Shape;1046;p78"/>
          <p:cNvSpPr txBox="1"/>
          <p:nvPr>
            <p:ph idx="4" type="body"/>
          </p:nvPr>
        </p:nvSpPr>
        <p:spPr>
          <a:xfrm>
            <a:off x="6686700" y="1536250"/>
            <a:ext cx="20004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pic>
        <p:nvPicPr>
          <p:cNvPr id="1047" name="Google Shape;1047;p78"/>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48" name="Google Shape;1048;p78"/>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Quote">
  <p:cSld name="CUSTOM_3_1_1_1_1_1_2">
    <p:spTree>
      <p:nvGrpSpPr>
        <p:cNvPr id="1049" name="Shape 1049"/>
        <p:cNvGrpSpPr/>
        <p:nvPr/>
      </p:nvGrpSpPr>
      <p:grpSpPr>
        <a:xfrm>
          <a:off x="0" y="0"/>
          <a:ext cx="0" cy="0"/>
          <a:chOff x="0" y="0"/>
          <a:chExt cx="0" cy="0"/>
        </a:xfrm>
      </p:grpSpPr>
      <p:sp>
        <p:nvSpPr>
          <p:cNvPr id="1050" name="Google Shape;1050;p79"/>
          <p:cNvSpPr txBox="1"/>
          <p:nvPr>
            <p:ph type="title"/>
          </p:nvPr>
        </p:nvSpPr>
        <p:spPr>
          <a:xfrm>
            <a:off x="457200" y="1536250"/>
            <a:ext cx="6153900" cy="2075700"/>
          </a:xfrm>
          <a:prstGeom prst="rect">
            <a:avLst/>
          </a:prstGeom>
        </p:spPr>
        <p:txBody>
          <a:bodyPr anchorCtr="0" anchor="b" bIns="0" lIns="0" spcFirstLastPara="1" rIns="91425" wrap="square" tIns="0">
            <a:noAutofit/>
          </a:bodyPr>
          <a:lstStyle>
            <a:lvl1pPr lvl="0" rtl="0">
              <a:lnSpc>
                <a:spcPct val="125000"/>
              </a:lnSpc>
              <a:spcBef>
                <a:spcPts val="0"/>
              </a:spcBef>
              <a:spcAft>
                <a:spcPts val="0"/>
              </a:spcAft>
              <a:buNone/>
              <a:defRPr sz="2400">
                <a:latin typeface="Google Sans"/>
                <a:ea typeface="Google Sans"/>
                <a:cs typeface="Google Sans"/>
                <a:sym typeface="Google Sans"/>
              </a:defRPr>
            </a:lvl1pPr>
            <a:lvl2pPr lvl="1" rtl="0">
              <a:lnSpc>
                <a:spcPct val="125000"/>
              </a:lnSpc>
              <a:spcBef>
                <a:spcPts val="1000"/>
              </a:spcBef>
              <a:spcAft>
                <a:spcPts val="0"/>
              </a:spcAft>
              <a:buNone/>
              <a:defRPr sz="2400">
                <a:latin typeface="Google Sans"/>
                <a:ea typeface="Google Sans"/>
                <a:cs typeface="Google Sans"/>
                <a:sym typeface="Google Sans"/>
              </a:defRPr>
            </a:lvl2pPr>
            <a:lvl3pPr lvl="2" rtl="0">
              <a:lnSpc>
                <a:spcPct val="125000"/>
              </a:lnSpc>
              <a:spcBef>
                <a:spcPts val="1000"/>
              </a:spcBef>
              <a:spcAft>
                <a:spcPts val="0"/>
              </a:spcAft>
              <a:buNone/>
              <a:defRPr sz="2400">
                <a:latin typeface="Google Sans"/>
                <a:ea typeface="Google Sans"/>
                <a:cs typeface="Google Sans"/>
                <a:sym typeface="Google Sans"/>
              </a:defRPr>
            </a:lvl3pPr>
            <a:lvl4pPr lvl="3" rtl="0">
              <a:lnSpc>
                <a:spcPct val="125000"/>
              </a:lnSpc>
              <a:spcBef>
                <a:spcPts val="1000"/>
              </a:spcBef>
              <a:spcAft>
                <a:spcPts val="0"/>
              </a:spcAft>
              <a:buNone/>
              <a:defRPr sz="2400">
                <a:latin typeface="Google Sans"/>
                <a:ea typeface="Google Sans"/>
                <a:cs typeface="Google Sans"/>
                <a:sym typeface="Google Sans"/>
              </a:defRPr>
            </a:lvl4pPr>
            <a:lvl5pPr lvl="4" rtl="0">
              <a:lnSpc>
                <a:spcPct val="125000"/>
              </a:lnSpc>
              <a:spcBef>
                <a:spcPts val="1000"/>
              </a:spcBef>
              <a:spcAft>
                <a:spcPts val="0"/>
              </a:spcAft>
              <a:buNone/>
              <a:defRPr sz="2400">
                <a:latin typeface="Google Sans"/>
                <a:ea typeface="Google Sans"/>
                <a:cs typeface="Google Sans"/>
                <a:sym typeface="Google Sans"/>
              </a:defRPr>
            </a:lvl5pPr>
            <a:lvl6pPr lvl="5" rtl="0">
              <a:lnSpc>
                <a:spcPct val="125000"/>
              </a:lnSpc>
              <a:spcBef>
                <a:spcPts val="1000"/>
              </a:spcBef>
              <a:spcAft>
                <a:spcPts val="0"/>
              </a:spcAft>
              <a:buNone/>
              <a:defRPr sz="2400">
                <a:latin typeface="Google Sans"/>
                <a:ea typeface="Google Sans"/>
                <a:cs typeface="Google Sans"/>
                <a:sym typeface="Google Sans"/>
              </a:defRPr>
            </a:lvl6pPr>
            <a:lvl7pPr lvl="6" rtl="0">
              <a:lnSpc>
                <a:spcPct val="125000"/>
              </a:lnSpc>
              <a:spcBef>
                <a:spcPts val="1000"/>
              </a:spcBef>
              <a:spcAft>
                <a:spcPts val="0"/>
              </a:spcAft>
              <a:buNone/>
              <a:defRPr sz="2400">
                <a:latin typeface="Google Sans"/>
                <a:ea typeface="Google Sans"/>
                <a:cs typeface="Google Sans"/>
                <a:sym typeface="Google Sans"/>
              </a:defRPr>
            </a:lvl7pPr>
            <a:lvl8pPr lvl="7" rtl="0">
              <a:lnSpc>
                <a:spcPct val="125000"/>
              </a:lnSpc>
              <a:spcBef>
                <a:spcPts val="1000"/>
              </a:spcBef>
              <a:spcAft>
                <a:spcPts val="0"/>
              </a:spcAft>
              <a:buNone/>
              <a:defRPr sz="2400">
                <a:latin typeface="Google Sans"/>
                <a:ea typeface="Google Sans"/>
                <a:cs typeface="Google Sans"/>
                <a:sym typeface="Google Sans"/>
              </a:defRPr>
            </a:lvl8pPr>
            <a:lvl9pPr lvl="8" rtl="0">
              <a:lnSpc>
                <a:spcPct val="125000"/>
              </a:lnSpc>
              <a:spcBef>
                <a:spcPts val="1000"/>
              </a:spcBef>
              <a:spcAft>
                <a:spcPts val="1000"/>
              </a:spcAft>
              <a:buNone/>
              <a:defRPr sz="2400">
                <a:latin typeface="Google Sans"/>
                <a:ea typeface="Google Sans"/>
                <a:cs typeface="Google Sans"/>
                <a:sym typeface="Google Sans"/>
              </a:defRPr>
            </a:lvl9pPr>
          </a:lstStyle>
          <a:p/>
        </p:txBody>
      </p:sp>
      <p:pic>
        <p:nvPicPr>
          <p:cNvPr id="1051" name="Google Shape;1051;p79"/>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52" name="Google Shape;1052;p79"/>
          <p:cNvSpPr txBox="1"/>
          <p:nvPr>
            <p:ph idx="1" type="subTitle"/>
          </p:nvPr>
        </p:nvSpPr>
        <p:spPr>
          <a:xfrm>
            <a:off x="457200" y="3688250"/>
            <a:ext cx="4076700" cy="999600"/>
          </a:xfrm>
          <a:prstGeom prst="rect">
            <a:avLst/>
          </a:prstGeom>
        </p:spPr>
        <p:txBody>
          <a:bodyPr anchorCtr="0" anchor="t" bIns="0" lIns="0" spcFirstLastPara="1" rIns="91425" wrap="square" tIns="0">
            <a:noAutofit/>
          </a:bodyPr>
          <a:lstStyle>
            <a:lvl1pPr lvl="0" rtl="0">
              <a:lnSpc>
                <a:spcPct val="150000"/>
              </a:lnSpc>
              <a:spcBef>
                <a:spcPts val="0"/>
              </a:spcBef>
              <a:spcAft>
                <a:spcPts val="0"/>
              </a:spcAft>
              <a:buNone/>
              <a:defRPr/>
            </a:lvl1pPr>
            <a:lvl2pPr lvl="1" rtl="0">
              <a:lnSpc>
                <a:spcPct val="150000"/>
              </a:lnSpc>
              <a:spcBef>
                <a:spcPts val="0"/>
              </a:spcBef>
              <a:spcAft>
                <a:spcPts val="0"/>
              </a:spcAft>
              <a:buNone/>
              <a:defRPr/>
            </a:lvl2pPr>
            <a:lvl3pPr lvl="2" rtl="0">
              <a:lnSpc>
                <a:spcPct val="150000"/>
              </a:lnSpc>
              <a:spcBef>
                <a:spcPts val="0"/>
              </a:spcBef>
              <a:spcAft>
                <a:spcPts val="0"/>
              </a:spcAft>
              <a:buNone/>
              <a:defRPr/>
            </a:lvl3pPr>
            <a:lvl4pPr lvl="3" rtl="0">
              <a:lnSpc>
                <a:spcPct val="150000"/>
              </a:lnSpc>
              <a:spcBef>
                <a:spcPts val="0"/>
              </a:spcBef>
              <a:spcAft>
                <a:spcPts val="0"/>
              </a:spcAft>
              <a:buNone/>
              <a:defRPr/>
            </a:lvl4pPr>
            <a:lvl5pPr lvl="4" rtl="0">
              <a:lnSpc>
                <a:spcPct val="150000"/>
              </a:lnSpc>
              <a:spcBef>
                <a:spcPts val="0"/>
              </a:spcBef>
              <a:spcAft>
                <a:spcPts val="0"/>
              </a:spcAft>
              <a:buNone/>
              <a:defRPr/>
            </a:lvl5pPr>
            <a:lvl6pPr lvl="5" rtl="0">
              <a:lnSpc>
                <a:spcPct val="150000"/>
              </a:lnSpc>
              <a:spcBef>
                <a:spcPts val="0"/>
              </a:spcBef>
              <a:spcAft>
                <a:spcPts val="0"/>
              </a:spcAft>
              <a:buNone/>
              <a:defRPr/>
            </a:lvl6pPr>
            <a:lvl7pPr lvl="6" rtl="0">
              <a:lnSpc>
                <a:spcPct val="150000"/>
              </a:lnSpc>
              <a:spcBef>
                <a:spcPts val="0"/>
              </a:spcBef>
              <a:spcAft>
                <a:spcPts val="0"/>
              </a:spcAft>
              <a:buNone/>
              <a:defRPr/>
            </a:lvl7pPr>
            <a:lvl8pPr lvl="7" rtl="0">
              <a:lnSpc>
                <a:spcPct val="150000"/>
              </a:lnSpc>
              <a:spcBef>
                <a:spcPts val="0"/>
              </a:spcBef>
              <a:spcAft>
                <a:spcPts val="0"/>
              </a:spcAft>
              <a:buNone/>
              <a:defRPr/>
            </a:lvl8pPr>
            <a:lvl9pPr lvl="8" rtl="0">
              <a:lnSpc>
                <a:spcPct val="150000"/>
              </a:lnSpc>
              <a:spcBef>
                <a:spcPts val="0"/>
              </a:spcBef>
              <a:spcAft>
                <a:spcPts val="0"/>
              </a:spcAft>
              <a:buNone/>
              <a:defRPr/>
            </a:lvl9pPr>
          </a:lstStyle>
          <a:p/>
        </p:txBody>
      </p:sp>
      <p:sp>
        <p:nvSpPr>
          <p:cNvPr id="1053" name="Google Shape;1053;p79"/>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Large graphic">
  <p:cSld name="CUSTOM_3_1_1_1_1">
    <p:spTree>
      <p:nvGrpSpPr>
        <p:cNvPr id="1054" name="Shape 1054"/>
        <p:cNvGrpSpPr/>
        <p:nvPr/>
      </p:nvGrpSpPr>
      <p:grpSpPr>
        <a:xfrm>
          <a:off x="0" y="0"/>
          <a:ext cx="0" cy="0"/>
          <a:chOff x="0" y="0"/>
          <a:chExt cx="0" cy="0"/>
        </a:xfrm>
      </p:grpSpPr>
      <p:sp>
        <p:nvSpPr>
          <p:cNvPr id="1055" name="Google Shape;1055;p80"/>
          <p:cNvSpPr txBox="1"/>
          <p:nvPr>
            <p:ph type="title"/>
          </p:nvPr>
        </p:nvSpPr>
        <p:spPr>
          <a:xfrm>
            <a:off x="457200" y="1536250"/>
            <a:ext cx="2688300" cy="996600"/>
          </a:xfrm>
          <a:prstGeom prst="rect">
            <a:avLst/>
          </a:prstGeom>
        </p:spPr>
        <p:txBody>
          <a:bodyPr anchorCtr="0" anchor="b" bIns="0" lIns="0" spcFirstLastPara="1" rIns="91425" wrap="square" tIns="0">
            <a:noAutofit/>
          </a:bodyPr>
          <a:lstStyle>
            <a:lvl1pPr lvl="0" rtl="0">
              <a:spcBef>
                <a:spcPts val="0"/>
              </a:spcBef>
              <a:spcAft>
                <a:spcPts val="0"/>
              </a:spcAft>
              <a:buNone/>
              <a:defRPr sz="1800"/>
            </a:lvl1pPr>
            <a:lvl2pPr lvl="1" rtl="0">
              <a:spcBef>
                <a:spcPts val="1000"/>
              </a:spcBef>
              <a:spcAft>
                <a:spcPts val="0"/>
              </a:spcAft>
              <a:buNone/>
              <a:defRPr sz="1800"/>
            </a:lvl2pPr>
            <a:lvl3pPr lvl="2" rtl="0">
              <a:spcBef>
                <a:spcPts val="1000"/>
              </a:spcBef>
              <a:spcAft>
                <a:spcPts val="0"/>
              </a:spcAft>
              <a:buNone/>
              <a:defRPr sz="1800"/>
            </a:lvl3pPr>
            <a:lvl4pPr lvl="3" rtl="0">
              <a:spcBef>
                <a:spcPts val="1000"/>
              </a:spcBef>
              <a:spcAft>
                <a:spcPts val="0"/>
              </a:spcAft>
              <a:buNone/>
              <a:defRPr sz="1800"/>
            </a:lvl4pPr>
            <a:lvl5pPr lvl="4" rtl="0">
              <a:spcBef>
                <a:spcPts val="1000"/>
              </a:spcBef>
              <a:spcAft>
                <a:spcPts val="0"/>
              </a:spcAft>
              <a:buNone/>
              <a:defRPr sz="1800"/>
            </a:lvl5pPr>
            <a:lvl6pPr lvl="5" rtl="0">
              <a:spcBef>
                <a:spcPts val="1000"/>
              </a:spcBef>
              <a:spcAft>
                <a:spcPts val="0"/>
              </a:spcAft>
              <a:buNone/>
              <a:defRPr sz="1800"/>
            </a:lvl6pPr>
            <a:lvl7pPr lvl="6" rtl="0">
              <a:spcBef>
                <a:spcPts val="1000"/>
              </a:spcBef>
              <a:spcAft>
                <a:spcPts val="0"/>
              </a:spcAft>
              <a:buNone/>
              <a:defRPr sz="1800"/>
            </a:lvl7pPr>
            <a:lvl8pPr lvl="7" rtl="0">
              <a:spcBef>
                <a:spcPts val="1000"/>
              </a:spcBef>
              <a:spcAft>
                <a:spcPts val="0"/>
              </a:spcAft>
              <a:buNone/>
              <a:defRPr sz="1800"/>
            </a:lvl8pPr>
            <a:lvl9pPr lvl="8" rtl="0">
              <a:spcBef>
                <a:spcPts val="1000"/>
              </a:spcBef>
              <a:spcAft>
                <a:spcPts val="1000"/>
              </a:spcAft>
              <a:buNone/>
              <a:defRPr sz="1800"/>
            </a:lvl9pPr>
          </a:lstStyle>
          <a:p/>
        </p:txBody>
      </p:sp>
      <p:sp>
        <p:nvSpPr>
          <p:cNvPr id="1056" name="Google Shape;1056;p80"/>
          <p:cNvSpPr txBox="1"/>
          <p:nvPr>
            <p:ph idx="1" type="body"/>
          </p:nvPr>
        </p:nvSpPr>
        <p:spPr>
          <a:xfrm>
            <a:off x="457200" y="2606050"/>
            <a:ext cx="2688300" cy="2082000"/>
          </a:xfrm>
          <a:prstGeom prst="rect">
            <a:avLst/>
          </a:prstGeom>
        </p:spPr>
        <p:txBody>
          <a:bodyPr anchorCtr="0" anchor="t" bIns="0" lIns="0" spcFirstLastPara="1" rIns="91425" wrap="square" tIns="0">
            <a:noAutofit/>
          </a:bodyPr>
          <a:lstStyle>
            <a:lvl1pPr indent="-292100" lvl="0" marL="457200" rtl="0">
              <a:spcBef>
                <a:spcPts val="0"/>
              </a:spcBef>
              <a:spcAft>
                <a:spcPts val="0"/>
              </a:spcAft>
              <a:buSzPts val="1000"/>
              <a:buChar char="●"/>
              <a:defRPr/>
            </a:lvl1pPr>
            <a:lvl2pPr indent="-292100" lvl="1" marL="914400" rtl="0">
              <a:spcBef>
                <a:spcPts val="0"/>
              </a:spcBef>
              <a:spcAft>
                <a:spcPts val="0"/>
              </a:spcAft>
              <a:buSzPts val="1000"/>
              <a:buChar char="○"/>
              <a:defRPr/>
            </a:lvl2pPr>
            <a:lvl3pPr indent="-292100" lvl="2" marL="1371600" rtl="0">
              <a:spcBef>
                <a:spcPts val="0"/>
              </a:spcBef>
              <a:spcAft>
                <a:spcPts val="0"/>
              </a:spcAft>
              <a:buSzPts val="1000"/>
              <a:buChar char="■"/>
              <a:defRPr/>
            </a:lvl3pPr>
            <a:lvl4pPr indent="-292100" lvl="3" marL="1828800" rtl="0">
              <a:spcBef>
                <a:spcPts val="0"/>
              </a:spcBef>
              <a:spcAft>
                <a:spcPts val="0"/>
              </a:spcAft>
              <a:buSzPts val="1000"/>
              <a:buChar char="●"/>
              <a:defRPr/>
            </a:lvl4pPr>
            <a:lvl5pPr indent="-292100" lvl="4" marL="2286000" rtl="0">
              <a:spcBef>
                <a:spcPts val="0"/>
              </a:spcBef>
              <a:spcAft>
                <a:spcPts val="0"/>
              </a:spcAft>
              <a:buSzPts val="1000"/>
              <a:buChar char="○"/>
              <a:defRPr/>
            </a:lvl5pPr>
            <a:lvl6pPr indent="-292100" lvl="5" marL="2743200" rtl="0">
              <a:spcBef>
                <a:spcPts val="0"/>
              </a:spcBef>
              <a:spcAft>
                <a:spcPts val="0"/>
              </a:spcAft>
              <a:buSzPts val="1000"/>
              <a:buChar char="■"/>
              <a:defRPr/>
            </a:lvl6pPr>
            <a:lvl7pPr indent="-292100" lvl="6" marL="3200400" rtl="0">
              <a:spcBef>
                <a:spcPts val="0"/>
              </a:spcBef>
              <a:spcAft>
                <a:spcPts val="0"/>
              </a:spcAft>
              <a:buSzPts val="1000"/>
              <a:buChar char="●"/>
              <a:defRPr/>
            </a:lvl7pPr>
            <a:lvl8pPr indent="-292100" lvl="7" marL="3657600" rtl="0">
              <a:spcBef>
                <a:spcPts val="0"/>
              </a:spcBef>
              <a:spcAft>
                <a:spcPts val="0"/>
              </a:spcAft>
              <a:buSzPts val="1000"/>
              <a:buChar char="○"/>
              <a:defRPr/>
            </a:lvl8pPr>
            <a:lvl9pPr indent="-292100" lvl="8" marL="4114800" rtl="0">
              <a:spcBef>
                <a:spcPts val="0"/>
              </a:spcBef>
              <a:spcAft>
                <a:spcPts val="0"/>
              </a:spcAft>
              <a:buSzPts val="1000"/>
              <a:buChar char="■"/>
              <a:defRPr/>
            </a:lvl9pPr>
          </a:lstStyle>
          <a:p/>
        </p:txBody>
      </p:sp>
      <p:pic>
        <p:nvPicPr>
          <p:cNvPr id="1057" name="Google Shape;1057;p80"/>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58" name="Google Shape;1058;p80"/>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Plain">
  <p:cSld name="CUSTOM_3_1_1_1_1_1_1_1_1_1_1">
    <p:spTree>
      <p:nvGrpSpPr>
        <p:cNvPr id="1059" name="Shape 1059"/>
        <p:cNvGrpSpPr/>
        <p:nvPr/>
      </p:nvGrpSpPr>
      <p:grpSpPr>
        <a:xfrm>
          <a:off x="0" y="0"/>
          <a:ext cx="0" cy="0"/>
          <a:chOff x="0" y="0"/>
          <a:chExt cx="0" cy="0"/>
        </a:xfrm>
      </p:grpSpPr>
      <p:pic>
        <p:nvPicPr>
          <p:cNvPr id="1060" name="Google Shape;1060;p81"/>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61" name="Google Shape;1061;p81"/>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Dark break">
  <p:cSld name="CUSTOM_3_1_1_1_1_1_1_1_1_1_1_1">
    <p:bg>
      <p:bgPr>
        <a:solidFill>
          <a:srgbClr val="202124"/>
        </a:solidFill>
      </p:bgPr>
    </p:bg>
    <p:spTree>
      <p:nvGrpSpPr>
        <p:cNvPr id="1062" name="Shape 1062"/>
        <p:cNvGrpSpPr/>
        <p:nvPr/>
      </p:nvGrpSpPr>
      <p:grpSpPr>
        <a:xfrm>
          <a:off x="0" y="0"/>
          <a:ext cx="0" cy="0"/>
          <a:chOff x="0" y="0"/>
          <a:chExt cx="0" cy="0"/>
        </a:xfrm>
      </p:grpSpPr>
      <p:sp>
        <p:nvSpPr>
          <p:cNvPr id="1063" name="Google Shape;1063;p82"/>
          <p:cNvSpPr txBox="1"/>
          <p:nvPr>
            <p:ph type="title"/>
          </p:nvPr>
        </p:nvSpPr>
        <p:spPr>
          <a:xfrm>
            <a:off x="457175" y="1535400"/>
            <a:ext cx="5459100" cy="2072700"/>
          </a:xfrm>
          <a:prstGeom prst="rect">
            <a:avLst/>
          </a:prstGeom>
        </p:spPr>
        <p:txBody>
          <a:bodyPr anchorCtr="0" anchor="ctr" bIns="0" lIns="0" spcFirstLastPara="1" rIns="91425" wrap="square" tIns="0">
            <a:noAutofit/>
          </a:bodyPr>
          <a:lstStyle>
            <a:lvl1pPr lvl="0" rtl="0">
              <a:spcBef>
                <a:spcPts val="0"/>
              </a:spcBef>
              <a:spcAft>
                <a:spcPts val="0"/>
              </a:spcAft>
              <a:buNone/>
              <a:defRPr sz="2400">
                <a:solidFill>
                  <a:srgbClr val="FFFFFF"/>
                </a:solidFill>
              </a:defRPr>
            </a:lvl1pPr>
            <a:lvl2pPr lvl="1" rtl="0">
              <a:spcBef>
                <a:spcPts val="0"/>
              </a:spcBef>
              <a:spcAft>
                <a:spcPts val="0"/>
              </a:spcAft>
              <a:buNone/>
              <a:defRPr sz="2400">
                <a:solidFill>
                  <a:srgbClr val="FFFFFF"/>
                </a:solidFill>
              </a:defRPr>
            </a:lvl2pPr>
            <a:lvl3pPr lvl="2" rtl="0">
              <a:spcBef>
                <a:spcPts val="0"/>
              </a:spcBef>
              <a:spcAft>
                <a:spcPts val="0"/>
              </a:spcAft>
              <a:buNone/>
              <a:defRPr sz="2400">
                <a:solidFill>
                  <a:srgbClr val="FFFFFF"/>
                </a:solidFill>
              </a:defRPr>
            </a:lvl3pPr>
            <a:lvl4pPr lvl="3" rtl="0">
              <a:spcBef>
                <a:spcPts val="0"/>
              </a:spcBef>
              <a:spcAft>
                <a:spcPts val="0"/>
              </a:spcAft>
              <a:buNone/>
              <a:defRPr sz="2400">
                <a:solidFill>
                  <a:srgbClr val="FFFFFF"/>
                </a:solidFill>
              </a:defRPr>
            </a:lvl4pPr>
            <a:lvl5pPr lvl="4" rtl="0">
              <a:spcBef>
                <a:spcPts val="0"/>
              </a:spcBef>
              <a:spcAft>
                <a:spcPts val="0"/>
              </a:spcAft>
              <a:buNone/>
              <a:defRPr sz="2400">
                <a:solidFill>
                  <a:srgbClr val="FFFFFF"/>
                </a:solidFill>
              </a:defRPr>
            </a:lvl5pPr>
            <a:lvl6pPr lvl="5" rtl="0">
              <a:spcBef>
                <a:spcPts val="0"/>
              </a:spcBef>
              <a:spcAft>
                <a:spcPts val="0"/>
              </a:spcAft>
              <a:buNone/>
              <a:defRPr sz="2400">
                <a:solidFill>
                  <a:srgbClr val="FFFFFF"/>
                </a:solidFill>
              </a:defRPr>
            </a:lvl6pPr>
            <a:lvl7pPr lvl="6" rtl="0">
              <a:spcBef>
                <a:spcPts val="0"/>
              </a:spcBef>
              <a:spcAft>
                <a:spcPts val="0"/>
              </a:spcAft>
              <a:buNone/>
              <a:defRPr sz="2400">
                <a:solidFill>
                  <a:srgbClr val="FFFFFF"/>
                </a:solidFill>
              </a:defRPr>
            </a:lvl7pPr>
            <a:lvl8pPr lvl="7" rtl="0">
              <a:spcBef>
                <a:spcPts val="0"/>
              </a:spcBef>
              <a:spcAft>
                <a:spcPts val="0"/>
              </a:spcAft>
              <a:buNone/>
              <a:defRPr sz="2400">
                <a:solidFill>
                  <a:srgbClr val="FFFFFF"/>
                </a:solidFill>
              </a:defRPr>
            </a:lvl8pPr>
            <a:lvl9pPr lvl="8" rtl="0">
              <a:spcBef>
                <a:spcPts val="0"/>
              </a:spcBef>
              <a:spcAft>
                <a:spcPts val="0"/>
              </a:spcAft>
              <a:buNone/>
              <a:defRPr sz="2400">
                <a:solidFill>
                  <a:srgbClr val="FFFFFF"/>
                </a:solidFill>
              </a:defRPr>
            </a:lvl9pPr>
          </a:lstStyle>
          <a:p/>
        </p:txBody>
      </p:sp>
      <p:pic>
        <p:nvPicPr>
          <p:cNvPr id="1064" name="Google Shape;1064;p82"/>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65" name="Google Shape;1065;p82"/>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ark content">
  <p:cSld name="CUSTOM_3_1_1_1_1_1_1_1_1_1_1_1_2">
    <p:bg>
      <p:bgPr>
        <a:solidFill>
          <a:srgbClr val="202124"/>
        </a:solidFill>
      </p:bgPr>
    </p:bg>
    <p:spTree>
      <p:nvGrpSpPr>
        <p:cNvPr id="1066" name="Shape 1066"/>
        <p:cNvGrpSpPr/>
        <p:nvPr/>
      </p:nvGrpSpPr>
      <p:grpSpPr>
        <a:xfrm>
          <a:off x="0" y="0"/>
          <a:ext cx="0" cy="0"/>
          <a:chOff x="0" y="0"/>
          <a:chExt cx="0" cy="0"/>
        </a:xfrm>
      </p:grpSpPr>
      <p:sp>
        <p:nvSpPr>
          <p:cNvPr id="1067" name="Google Shape;1067;p83"/>
          <p:cNvSpPr txBox="1"/>
          <p:nvPr>
            <p:ph type="title"/>
          </p:nvPr>
        </p:nvSpPr>
        <p:spPr>
          <a:xfrm>
            <a:off x="457175" y="460250"/>
            <a:ext cx="4077000" cy="999900"/>
          </a:xfrm>
          <a:prstGeom prst="rect">
            <a:avLst/>
          </a:prstGeom>
        </p:spPr>
        <p:txBody>
          <a:bodyPr anchorCtr="0" anchor="t" bIns="0" lIns="0" spcFirstLastPara="1" rIns="91425" wrap="square" tIns="0">
            <a:noAutofit/>
          </a:bodyPr>
          <a:lstStyle>
            <a:lvl1pPr lvl="0" rtl="0">
              <a:spcBef>
                <a:spcPts val="0"/>
              </a:spcBef>
              <a:spcAft>
                <a:spcPts val="0"/>
              </a:spcAft>
              <a:buNone/>
              <a:defRPr sz="1800">
                <a:solidFill>
                  <a:srgbClr val="FFFFFF"/>
                </a:solidFill>
              </a:defRPr>
            </a:lvl1pPr>
            <a:lvl2pPr lvl="1" rtl="0">
              <a:spcBef>
                <a:spcPts val="0"/>
              </a:spcBef>
              <a:spcAft>
                <a:spcPts val="0"/>
              </a:spcAft>
              <a:buNone/>
              <a:defRPr sz="1800">
                <a:solidFill>
                  <a:srgbClr val="FFFFFF"/>
                </a:solidFill>
              </a:defRPr>
            </a:lvl2pPr>
            <a:lvl3pPr lvl="2" rtl="0">
              <a:spcBef>
                <a:spcPts val="0"/>
              </a:spcBef>
              <a:spcAft>
                <a:spcPts val="0"/>
              </a:spcAft>
              <a:buNone/>
              <a:defRPr sz="1800">
                <a:solidFill>
                  <a:srgbClr val="FFFFFF"/>
                </a:solidFill>
              </a:defRPr>
            </a:lvl3pPr>
            <a:lvl4pPr lvl="3" rtl="0">
              <a:spcBef>
                <a:spcPts val="0"/>
              </a:spcBef>
              <a:spcAft>
                <a:spcPts val="0"/>
              </a:spcAft>
              <a:buNone/>
              <a:defRPr sz="1800">
                <a:solidFill>
                  <a:srgbClr val="FFFFFF"/>
                </a:solidFill>
              </a:defRPr>
            </a:lvl4pPr>
            <a:lvl5pPr lvl="4" rtl="0">
              <a:spcBef>
                <a:spcPts val="0"/>
              </a:spcBef>
              <a:spcAft>
                <a:spcPts val="0"/>
              </a:spcAft>
              <a:buNone/>
              <a:defRPr sz="1800">
                <a:solidFill>
                  <a:srgbClr val="FFFFFF"/>
                </a:solidFill>
              </a:defRPr>
            </a:lvl5pPr>
            <a:lvl6pPr lvl="5" rtl="0">
              <a:spcBef>
                <a:spcPts val="0"/>
              </a:spcBef>
              <a:spcAft>
                <a:spcPts val="0"/>
              </a:spcAft>
              <a:buNone/>
              <a:defRPr sz="1800">
                <a:solidFill>
                  <a:srgbClr val="FFFFFF"/>
                </a:solidFill>
              </a:defRPr>
            </a:lvl6pPr>
            <a:lvl7pPr lvl="6" rtl="0">
              <a:spcBef>
                <a:spcPts val="0"/>
              </a:spcBef>
              <a:spcAft>
                <a:spcPts val="0"/>
              </a:spcAft>
              <a:buNone/>
              <a:defRPr sz="1800">
                <a:solidFill>
                  <a:srgbClr val="FFFFFF"/>
                </a:solidFill>
              </a:defRPr>
            </a:lvl7pPr>
            <a:lvl8pPr lvl="7" rtl="0">
              <a:spcBef>
                <a:spcPts val="0"/>
              </a:spcBef>
              <a:spcAft>
                <a:spcPts val="0"/>
              </a:spcAft>
              <a:buNone/>
              <a:defRPr sz="1800">
                <a:solidFill>
                  <a:srgbClr val="FFFFFF"/>
                </a:solidFill>
              </a:defRPr>
            </a:lvl8pPr>
            <a:lvl9pPr lvl="8" rtl="0">
              <a:spcBef>
                <a:spcPts val="0"/>
              </a:spcBef>
              <a:spcAft>
                <a:spcPts val="0"/>
              </a:spcAft>
              <a:buNone/>
              <a:defRPr sz="1800">
                <a:solidFill>
                  <a:srgbClr val="FFFFFF"/>
                </a:solidFill>
              </a:defRPr>
            </a:lvl9pPr>
          </a:lstStyle>
          <a:p/>
        </p:txBody>
      </p:sp>
      <p:sp>
        <p:nvSpPr>
          <p:cNvPr id="1068" name="Google Shape;1068;p83"/>
          <p:cNvSpPr txBox="1"/>
          <p:nvPr>
            <p:ph idx="1" type="body"/>
          </p:nvPr>
        </p:nvSpPr>
        <p:spPr>
          <a:xfrm>
            <a:off x="457200" y="1536250"/>
            <a:ext cx="4077000" cy="3151800"/>
          </a:xfrm>
          <a:prstGeom prst="rect">
            <a:avLst/>
          </a:prstGeom>
        </p:spPr>
        <p:txBody>
          <a:bodyPr anchorCtr="0" anchor="t" bIns="0" lIns="0" spcFirstLastPara="1" rIns="91425" wrap="square" tIns="0">
            <a:noAutofit/>
          </a:bodyPr>
          <a:lstStyle>
            <a:lvl1pPr indent="-292100" lvl="0" marL="457200" rtl="0">
              <a:spcBef>
                <a:spcPts val="0"/>
              </a:spcBef>
              <a:spcAft>
                <a:spcPts val="0"/>
              </a:spcAft>
              <a:buClr>
                <a:srgbClr val="FFFFFF"/>
              </a:buClr>
              <a:buSzPts val="1000"/>
              <a:buChar char="●"/>
              <a:defRPr>
                <a:solidFill>
                  <a:srgbClr val="FFFFFF"/>
                </a:solidFill>
              </a:defRPr>
            </a:lvl1pPr>
            <a:lvl2pPr indent="-292100" lvl="1" marL="914400" rtl="0">
              <a:spcBef>
                <a:spcPts val="0"/>
              </a:spcBef>
              <a:spcAft>
                <a:spcPts val="0"/>
              </a:spcAft>
              <a:buClr>
                <a:srgbClr val="FFFFFF"/>
              </a:buClr>
              <a:buSzPts val="1000"/>
              <a:buChar char="○"/>
              <a:defRPr>
                <a:solidFill>
                  <a:srgbClr val="FFFFFF"/>
                </a:solidFill>
              </a:defRPr>
            </a:lvl2pPr>
            <a:lvl3pPr indent="-292100" lvl="2" marL="1371600" rtl="0">
              <a:spcBef>
                <a:spcPts val="0"/>
              </a:spcBef>
              <a:spcAft>
                <a:spcPts val="0"/>
              </a:spcAft>
              <a:buClr>
                <a:srgbClr val="FFFFFF"/>
              </a:buClr>
              <a:buSzPts val="1000"/>
              <a:buChar char="■"/>
              <a:defRPr>
                <a:solidFill>
                  <a:srgbClr val="FFFFFF"/>
                </a:solidFill>
              </a:defRPr>
            </a:lvl3pPr>
            <a:lvl4pPr indent="-292100" lvl="3" marL="1828800" rtl="0">
              <a:spcBef>
                <a:spcPts val="0"/>
              </a:spcBef>
              <a:spcAft>
                <a:spcPts val="0"/>
              </a:spcAft>
              <a:buClr>
                <a:srgbClr val="FFFFFF"/>
              </a:buClr>
              <a:buSzPts val="1000"/>
              <a:buChar char="●"/>
              <a:defRPr>
                <a:solidFill>
                  <a:srgbClr val="FFFFFF"/>
                </a:solidFill>
              </a:defRPr>
            </a:lvl4pPr>
            <a:lvl5pPr indent="-292100" lvl="4" marL="2286000" rtl="0">
              <a:spcBef>
                <a:spcPts val="0"/>
              </a:spcBef>
              <a:spcAft>
                <a:spcPts val="0"/>
              </a:spcAft>
              <a:buClr>
                <a:srgbClr val="FFFFFF"/>
              </a:buClr>
              <a:buSzPts val="1000"/>
              <a:buChar char="○"/>
              <a:defRPr>
                <a:solidFill>
                  <a:srgbClr val="FFFFFF"/>
                </a:solidFill>
              </a:defRPr>
            </a:lvl5pPr>
            <a:lvl6pPr indent="-292100" lvl="5" marL="2743200" rtl="0">
              <a:spcBef>
                <a:spcPts val="0"/>
              </a:spcBef>
              <a:spcAft>
                <a:spcPts val="0"/>
              </a:spcAft>
              <a:buClr>
                <a:srgbClr val="FFFFFF"/>
              </a:buClr>
              <a:buSzPts val="1000"/>
              <a:buChar char="■"/>
              <a:defRPr>
                <a:solidFill>
                  <a:srgbClr val="FFFFFF"/>
                </a:solidFill>
              </a:defRPr>
            </a:lvl6pPr>
            <a:lvl7pPr indent="-292100" lvl="6" marL="3200400" rtl="0">
              <a:spcBef>
                <a:spcPts val="0"/>
              </a:spcBef>
              <a:spcAft>
                <a:spcPts val="0"/>
              </a:spcAft>
              <a:buClr>
                <a:srgbClr val="FFFFFF"/>
              </a:buClr>
              <a:buSzPts val="1000"/>
              <a:buChar char="●"/>
              <a:defRPr>
                <a:solidFill>
                  <a:srgbClr val="FFFFFF"/>
                </a:solidFill>
              </a:defRPr>
            </a:lvl7pPr>
            <a:lvl8pPr indent="-292100" lvl="7" marL="3657600" rtl="0">
              <a:spcBef>
                <a:spcPts val="0"/>
              </a:spcBef>
              <a:spcAft>
                <a:spcPts val="0"/>
              </a:spcAft>
              <a:buClr>
                <a:srgbClr val="FFFFFF"/>
              </a:buClr>
              <a:buSzPts val="1000"/>
              <a:buChar char="○"/>
              <a:defRPr>
                <a:solidFill>
                  <a:srgbClr val="FFFFFF"/>
                </a:solidFill>
              </a:defRPr>
            </a:lvl8pPr>
            <a:lvl9pPr indent="-292100" lvl="8" marL="4114800" rtl="0">
              <a:spcBef>
                <a:spcPts val="0"/>
              </a:spcBef>
              <a:spcAft>
                <a:spcPts val="0"/>
              </a:spcAft>
              <a:buClr>
                <a:srgbClr val="FFFFFF"/>
              </a:buClr>
              <a:buSzPts val="1000"/>
              <a:buChar char="■"/>
              <a:defRPr>
                <a:solidFill>
                  <a:srgbClr val="FFFFFF"/>
                </a:solidFill>
              </a:defRPr>
            </a:lvl9pPr>
          </a:lstStyle>
          <a:p/>
        </p:txBody>
      </p:sp>
      <p:pic>
        <p:nvPicPr>
          <p:cNvPr id="1069" name="Google Shape;1069;p83"/>
          <p:cNvPicPr preferRelativeResize="0"/>
          <p:nvPr/>
        </p:nvPicPr>
        <p:blipFill>
          <a:blip r:embed="rId2">
            <a:alphaModFix/>
          </a:blip>
          <a:stretch>
            <a:fillRect/>
          </a:stretch>
        </p:blipFill>
        <p:spPr>
          <a:xfrm>
            <a:off x="8027650" y="4857963"/>
            <a:ext cx="659356" cy="115363"/>
          </a:xfrm>
          <a:prstGeom prst="rect">
            <a:avLst/>
          </a:prstGeom>
          <a:noFill/>
          <a:ln>
            <a:noFill/>
          </a:ln>
        </p:spPr>
      </p:pic>
      <p:sp>
        <p:nvSpPr>
          <p:cNvPr id="1070" name="Google Shape;1070;p83"/>
          <p:cNvSpPr txBox="1"/>
          <p:nvPr/>
        </p:nvSpPr>
        <p:spPr>
          <a:xfrm>
            <a:off x="6762575" y="-301"/>
            <a:ext cx="1924200" cy="4605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 sz="600">
                <a:solidFill>
                  <a:srgbClr val="BDC1C6"/>
                </a:solidFill>
                <a:latin typeface="Google Sans"/>
                <a:ea typeface="Google Sans"/>
                <a:cs typeface="Google Sans"/>
                <a:sym typeface="Google Sans"/>
              </a:rPr>
              <a:t>Proprietary + Confidential</a:t>
            </a:r>
            <a:endParaRPr sz="600">
              <a:solidFill>
                <a:srgbClr val="BDC1C6"/>
              </a:solidFill>
              <a:latin typeface="Google Sans"/>
              <a:ea typeface="Google Sans"/>
              <a:cs typeface="Google Sans"/>
              <a:sym typeface="Google San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4572000" y="-1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9"/>
          <p:cNvSpPr txBox="1"/>
          <p:nvPr/>
        </p:nvSpPr>
        <p:spPr>
          <a:xfrm>
            <a:off x="5085675" y="4796225"/>
            <a:ext cx="3561000" cy="276900"/>
          </a:xfrm>
          <a:prstGeom prst="rect">
            <a:avLst/>
          </a:prstGeom>
          <a:noFill/>
          <a:ln>
            <a:noFill/>
          </a:ln>
        </p:spPr>
        <p:txBody>
          <a:bodyPr anchorCtr="0" anchor="ctr" bIns="91425" lIns="91425" spcFirstLastPara="1" rIns="91425" wrap="square" tIns="91425">
            <a:noAutofit/>
          </a:bodyPr>
          <a:lstStyle/>
          <a:p>
            <a:pPr indent="0" lvl="0" marL="0" rtl="0" algn="r">
              <a:lnSpc>
                <a:spcPct val="95000"/>
              </a:lnSpc>
              <a:spcBef>
                <a:spcPts val="0"/>
              </a:spcBef>
              <a:spcAft>
                <a:spcPts val="0"/>
              </a:spcAft>
              <a:buNone/>
            </a:pPr>
            <a:r>
              <a:rPr lang="en" sz="600">
                <a:solidFill>
                  <a:schemeClr val="lt1"/>
                </a:solidFill>
                <a:latin typeface="Roboto"/>
                <a:ea typeface="Roboto"/>
                <a:cs typeface="Roboto"/>
                <a:sym typeface="Roboto"/>
              </a:rPr>
              <a:t>Confidential + Proprietary</a:t>
            </a:r>
            <a:endParaRPr sz="600">
              <a:solidFill>
                <a:schemeClr val="lt1"/>
              </a:solidFill>
              <a:latin typeface="Roboto"/>
              <a:ea typeface="Roboto"/>
              <a:cs typeface="Roboto"/>
              <a:sym typeface="Roboto"/>
            </a:endParaRPr>
          </a:p>
        </p:txBody>
      </p:sp>
      <p:sp>
        <p:nvSpPr>
          <p:cNvPr id="64" name="Google Shape;64;p9"/>
          <p:cNvSpPr txBox="1"/>
          <p:nvPr>
            <p:ph type="title"/>
          </p:nvPr>
        </p:nvSpPr>
        <p:spPr>
          <a:xfrm>
            <a:off x="178563" y="446900"/>
            <a:ext cx="4045200" cy="953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65" name="Google Shape;65;p9"/>
          <p:cNvSpPr txBox="1"/>
          <p:nvPr>
            <p:ph idx="1" type="subTitle"/>
          </p:nvPr>
        </p:nvSpPr>
        <p:spPr>
          <a:xfrm>
            <a:off x="176225" y="1454750"/>
            <a:ext cx="40452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400"/>
              <a:buNone/>
              <a:defRPr sz="1400"/>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p:txBody>
      </p:sp>
      <p:sp>
        <p:nvSpPr>
          <p:cNvPr id="66" name="Google Shape;66;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67" name="Google Shape;67;p9"/>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Blank">
  <p:cSld name="CUSTOM_4">
    <p:spTree>
      <p:nvGrpSpPr>
        <p:cNvPr id="1071" name="Shape 1071"/>
        <p:cNvGrpSpPr/>
        <p:nvPr/>
      </p:nvGrpSpPr>
      <p:grpSpPr>
        <a:xfrm>
          <a:off x="0" y="0"/>
          <a:ext cx="0" cy="0"/>
          <a:chOff x="0" y="0"/>
          <a:chExt cx="0" cy="0"/>
        </a:xfrm>
      </p:grpSpPr>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5_Header">
  <p:cSld name="CUSTOM_2_3_1_1">
    <p:spTree>
      <p:nvGrpSpPr>
        <p:cNvPr id="1072" name="Shape 1072"/>
        <p:cNvGrpSpPr/>
        <p:nvPr/>
      </p:nvGrpSpPr>
      <p:grpSpPr>
        <a:xfrm>
          <a:off x="0" y="0"/>
          <a:ext cx="0" cy="0"/>
          <a:chOff x="0" y="0"/>
          <a:chExt cx="0" cy="0"/>
        </a:xfrm>
      </p:grpSpPr>
      <p:sp>
        <p:nvSpPr>
          <p:cNvPr id="1073" name="Google Shape;1073;p85"/>
          <p:cNvSpPr txBox="1"/>
          <p:nvPr>
            <p:ph type="title"/>
          </p:nvPr>
        </p:nvSpPr>
        <p:spPr>
          <a:xfrm>
            <a:off x="761950" y="457175"/>
            <a:ext cx="5080200" cy="352200"/>
          </a:xfrm>
          <a:prstGeom prst="rect">
            <a:avLst/>
          </a:prstGeom>
        </p:spPr>
        <p:txBody>
          <a:bodyPr anchorCtr="0" anchor="t" bIns="0" lIns="0" spcFirstLastPara="1" rIns="91425"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grpSp>
        <p:nvGrpSpPr>
          <p:cNvPr id="1074" name="Google Shape;1074;p85"/>
          <p:cNvGrpSpPr/>
          <p:nvPr/>
        </p:nvGrpSpPr>
        <p:grpSpPr>
          <a:xfrm>
            <a:off x="614120" y="4568626"/>
            <a:ext cx="1565658" cy="245350"/>
            <a:chOff x="614120" y="4568626"/>
            <a:chExt cx="1565658" cy="245350"/>
          </a:xfrm>
        </p:grpSpPr>
        <p:grpSp>
          <p:nvGrpSpPr>
            <p:cNvPr id="1075" name="Google Shape;1075;p85"/>
            <p:cNvGrpSpPr/>
            <p:nvPr/>
          </p:nvGrpSpPr>
          <p:grpSpPr>
            <a:xfrm>
              <a:off x="614120" y="4568626"/>
              <a:ext cx="290167" cy="233377"/>
              <a:chOff x="614120" y="4568626"/>
              <a:chExt cx="290167" cy="233377"/>
            </a:xfrm>
          </p:grpSpPr>
          <p:sp>
            <p:nvSpPr>
              <p:cNvPr id="1076" name="Google Shape;1076;p85"/>
              <p:cNvSpPr/>
              <p:nvPr/>
            </p:nvSpPr>
            <p:spPr>
              <a:xfrm>
                <a:off x="649563" y="4568626"/>
                <a:ext cx="184863" cy="83805"/>
              </a:xfrm>
              <a:custGeom>
                <a:rect b="b" l="l" r="r" t="t"/>
                <a:pathLst>
                  <a:path extrusionOk="0" h="12669" w="27946">
                    <a:moveTo>
                      <a:pt x="16372" y="0"/>
                    </a:moveTo>
                    <a:lnTo>
                      <a:pt x="14729" y="95"/>
                    </a:lnTo>
                    <a:lnTo>
                      <a:pt x="13098" y="345"/>
                    </a:lnTo>
                    <a:lnTo>
                      <a:pt x="11502" y="762"/>
                    </a:lnTo>
                    <a:lnTo>
                      <a:pt x="9942" y="1322"/>
                    </a:lnTo>
                    <a:lnTo>
                      <a:pt x="8430" y="2036"/>
                    </a:lnTo>
                    <a:lnTo>
                      <a:pt x="6989" y="2905"/>
                    </a:lnTo>
                    <a:lnTo>
                      <a:pt x="5620" y="3929"/>
                    </a:lnTo>
                    <a:lnTo>
                      <a:pt x="4334" y="5108"/>
                    </a:lnTo>
                    <a:lnTo>
                      <a:pt x="3739" y="5751"/>
                    </a:lnTo>
                    <a:lnTo>
                      <a:pt x="3405" y="6132"/>
                    </a:lnTo>
                    <a:lnTo>
                      <a:pt x="2798" y="6906"/>
                    </a:lnTo>
                    <a:lnTo>
                      <a:pt x="2227" y="7716"/>
                    </a:lnTo>
                    <a:lnTo>
                      <a:pt x="1703" y="8561"/>
                    </a:lnTo>
                    <a:lnTo>
                      <a:pt x="1238" y="9430"/>
                    </a:lnTo>
                    <a:lnTo>
                      <a:pt x="810" y="10335"/>
                    </a:lnTo>
                    <a:lnTo>
                      <a:pt x="453" y="11252"/>
                    </a:lnTo>
                    <a:lnTo>
                      <a:pt x="131" y="12192"/>
                    </a:lnTo>
                    <a:lnTo>
                      <a:pt x="0" y="12669"/>
                    </a:lnTo>
                    <a:lnTo>
                      <a:pt x="179" y="12573"/>
                    </a:lnTo>
                    <a:lnTo>
                      <a:pt x="595" y="12514"/>
                    </a:lnTo>
                    <a:lnTo>
                      <a:pt x="1203" y="12573"/>
                    </a:lnTo>
                    <a:lnTo>
                      <a:pt x="1310" y="12597"/>
                    </a:lnTo>
                    <a:lnTo>
                      <a:pt x="8930" y="11347"/>
                    </a:lnTo>
                    <a:lnTo>
                      <a:pt x="8978" y="11264"/>
                    </a:lnTo>
                    <a:lnTo>
                      <a:pt x="9252" y="10906"/>
                    </a:lnTo>
                    <a:lnTo>
                      <a:pt x="9442" y="10740"/>
                    </a:lnTo>
                    <a:lnTo>
                      <a:pt x="9526" y="10740"/>
                    </a:lnTo>
                    <a:lnTo>
                      <a:pt x="9847" y="10395"/>
                    </a:lnTo>
                    <a:lnTo>
                      <a:pt x="10538" y="9775"/>
                    </a:lnTo>
                    <a:lnTo>
                      <a:pt x="11276" y="9240"/>
                    </a:lnTo>
                    <a:lnTo>
                      <a:pt x="12050" y="8775"/>
                    </a:lnTo>
                    <a:lnTo>
                      <a:pt x="12847" y="8382"/>
                    </a:lnTo>
                    <a:lnTo>
                      <a:pt x="13681" y="8085"/>
                    </a:lnTo>
                    <a:lnTo>
                      <a:pt x="14538" y="7846"/>
                    </a:lnTo>
                    <a:lnTo>
                      <a:pt x="15407" y="7704"/>
                    </a:lnTo>
                    <a:lnTo>
                      <a:pt x="16289" y="7644"/>
                    </a:lnTo>
                    <a:lnTo>
                      <a:pt x="17170" y="7656"/>
                    </a:lnTo>
                    <a:lnTo>
                      <a:pt x="18039" y="7751"/>
                    </a:lnTo>
                    <a:lnTo>
                      <a:pt x="18908" y="7930"/>
                    </a:lnTo>
                    <a:lnTo>
                      <a:pt x="19765" y="8192"/>
                    </a:lnTo>
                    <a:lnTo>
                      <a:pt x="20599" y="8537"/>
                    </a:lnTo>
                    <a:lnTo>
                      <a:pt x="21408" y="8966"/>
                    </a:lnTo>
                    <a:lnTo>
                      <a:pt x="22182" y="9478"/>
                    </a:lnTo>
                    <a:lnTo>
                      <a:pt x="22551" y="9775"/>
                    </a:lnTo>
                    <a:lnTo>
                      <a:pt x="22551" y="9740"/>
                    </a:lnTo>
                    <a:lnTo>
                      <a:pt x="23956" y="9775"/>
                    </a:lnTo>
                    <a:lnTo>
                      <a:pt x="27767" y="5965"/>
                    </a:lnTo>
                    <a:lnTo>
                      <a:pt x="27945" y="4334"/>
                    </a:lnTo>
                    <a:lnTo>
                      <a:pt x="27267" y="3763"/>
                    </a:lnTo>
                    <a:lnTo>
                      <a:pt x="25862" y="2750"/>
                    </a:lnTo>
                    <a:lnTo>
                      <a:pt x="24385" y="1893"/>
                    </a:lnTo>
                    <a:lnTo>
                      <a:pt x="22849" y="1191"/>
                    </a:lnTo>
                    <a:lnTo>
                      <a:pt x="21266" y="655"/>
                    </a:lnTo>
                    <a:lnTo>
                      <a:pt x="19646" y="274"/>
                    </a:lnTo>
                    <a:lnTo>
                      <a:pt x="18015" y="60"/>
                    </a:lnTo>
                    <a:lnTo>
                      <a:pt x="16372"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85"/>
              <p:cNvSpPr/>
              <p:nvPr/>
            </p:nvSpPr>
            <p:spPr>
              <a:xfrm>
                <a:off x="752817" y="4597368"/>
                <a:ext cx="151470" cy="204556"/>
              </a:xfrm>
              <a:custGeom>
                <a:rect b="b" l="l" r="r" t="t"/>
                <a:pathLst>
                  <a:path extrusionOk="0" h="30923" w="22898">
                    <a:moveTo>
                      <a:pt x="12348" y="1"/>
                    </a:moveTo>
                    <a:lnTo>
                      <a:pt x="6942" y="5395"/>
                    </a:lnTo>
                    <a:lnTo>
                      <a:pt x="7359" y="5740"/>
                    </a:lnTo>
                    <a:lnTo>
                      <a:pt x="8109" y="6502"/>
                    </a:lnTo>
                    <a:lnTo>
                      <a:pt x="8764" y="7335"/>
                    </a:lnTo>
                    <a:lnTo>
                      <a:pt x="9324" y="8228"/>
                    </a:lnTo>
                    <a:lnTo>
                      <a:pt x="9788" y="9181"/>
                    </a:lnTo>
                    <a:lnTo>
                      <a:pt x="10133" y="10169"/>
                    </a:lnTo>
                    <a:lnTo>
                      <a:pt x="10372" y="11205"/>
                    </a:lnTo>
                    <a:lnTo>
                      <a:pt x="10491" y="12265"/>
                    </a:lnTo>
                    <a:lnTo>
                      <a:pt x="10503" y="12812"/>
                    </a:lnTo>
                    <a:lnTo>
                      <a:pt x="10503" y="13777"/>
                    </a:lnTo>
                    <a:lnTo>
                      <a:pt x="10991" y="13789"/>
                    </a:lnTo>
                    <a:lnTo>
                      <a:pt x="11920" y="13979"/>
                    </a:lnTo>
                    <a:lnTo>
                      <a:pt x="12777" y="14348"/>
                    </a:lnTo>
                    <a:lnTo>
                      <a:pt x="13539" y="14860"/>
                    </a:lnTo>
                    <a:lnTo>
                      <a:pt x="14182" y="15503"/>
                    </a:lnTo>
                    <a:lnTo>
                      <a:pt x="14694" y="16265"/>
                    </a:lnTo>
                    <a:lnTo>
                      <a:pt x="15051" y="17123"/>
                    </a:lnTo>
                    <a:lnTo>
                      <a:pt x="15241" y="18051"/>
                    </a:lnTo>
                    <a:lnTo>
                      <a:pt x="15265" y="18540"/>
                    </a:lnTo>
                    <a:lnTo>
                      <a:pt x="15241" y="19028"/>
                    </a:lnTo>
                    <a:lnTo>
                      <a:pt x="15051" y="19956"/>
                    </a:lnTo>
                    <a:lnTo>
                      <a:pt x="14694" y="20814"/>
                    </a:lnTo>
                    <a:lnTo>
                      <a:pt x="14182" y="21576"/>
                    </a:lnTo>
                    <a:lnTo>
                      <a:pt x="13539" y="22219"/>
                    </a:lnTo>
                    <a:lnTo>
                      <a:pt x="12777" y="22731"/>
                    </a:lnTo>
                    <a:lnTo>
                      <a:pt x="11920" y="23100"/>
                    </a:lnTo>
                    <a:lnTo>
                      <a:pt x="10991" y="23290"/>
                    </a:lnTo>
                    <a:lnTo>
                      <a:pt x="10503" y="23302"/>
                    </a:lnTo>
                    <a:lnTo>
                      <a:pt x="977" y="23302"/>
                    </a:lnTo>
                    <a:lnTo>
                      <a:pt x="1" y="24267"/>
                    </a:lnTo>
                    <a:lnTo>
                      <a:pt x="1" y="29958"/>
                    </a:lnTo>
                    <a:lnTo>
                      <a:pt x="977" y="30922"/>
                    </a:lnTo>
                    <a:lnTo>
                      <a:pt x="10503" y="30922"/>
                    </a:lnTo>
                    <a:lnTo>
                      <a:pt x="11134" y="30911"/>
                    </a:lnTo>
                    <a:lnTo>
                      <a:pt x="12384" y="30780"/>
                    </a:lnTo>
                    <a:lnTo>
                      <a:pt x="13598" y="30541"/>
                    </a:lnTo>
                    <a:lnTo>
                      <a:pt x="14765" y="30172"/>
                    </a:lnTo>
                    <a:lnTo>
                      <a:pt x="15873" y="29708"/>
                    </a:lnTo>
                    <a:lnTo>
                      <a:pt x="16932" y="29136"/>
                    </a:lnTo>
                    <a:lnTo>
                      <a:pt x="17921" y="28470"/>
                    </a:lnTo>
                    <a:lnTo>
                      <a:pt x="18837" y="27708"/>
                    </a:lnTo>
                    <a:lnTo>
                      <a:pt x="19671" y="26874"/>
                    </a:lnTo>
                    <a:lnTo>
                      <a:pt x="20433" y="25957"/>
                    </a:lnTo>
                    <a:lnTo>
                      <a:pt x="21100" y="24969"/>
                    </a:lnTo>
                    <a:lnTo>
                      <a:pt x="21671" y="23909"/>
                    </a:lnTo>
                    <a:lnTo>
                      <a:pt x="22147" y="22802"/>
                    </a:lnTo>
                    <a:lnTo>
                      <a:pt x="22505" y="21635"/>
                    </a:lnTo>
                    <a:lnTo>
                      <a:pt x="22755" y="20433"/>
                    </a:lnTo>
                    <a:lnTo>
                      <a:pt x="22886" y="19183"/>
                    </a:lnTo>
                    <a:lnTo>
                      <a:pt x="22898" y="18540"/>
                    </a:lnTo>
                    <a:lnTo>
                      <a:pt x="22886" y="17778"/>
                    </a:lnTo>
                    <a:lnTo>
                      <a:pt x="22695" y="16289"/>
                    </a:lnTo>
                    <a:lnTo>
                      <a:pt x="22338" y="14837"/>
                    </a:lnTo>
                    <a:lnTo>
                      <a:pt x="21802" y="13455"/>
                    </a:lnTo>
                    <a:lnTo>
                      <a:pt x="21112" y="12134"/>
                    </a:lnTo>
                    <a:lnTo>
                      <a:pt x="20266" y="10907"/>
                    </a:lnTo>
                    <a:lnTo>
                      <a:pt x="19278" y="9788"/>
                    </a:lnTo>
                    <a:lnTo>
                      <a:pt x="18147" y="8776"/>
                    </a:lnTo>
                    <a:lnTo>
                      <a:pt x="17528" y="8336"/>
                    </a:lnTo>
                    <a:lnTo>
                      <a:pt x="17349" y="7728"/>
                    </a:lnTo>
                    <a:lnTo>
                      <a:pt x="16944" y="6550"/>
                    </a:lnTo>
                    <a:lnTo>
                      <a:pt x="16444" y="5407"/>
                    </a:lnTo>
                    <a:lnTo>
                      <a:pt x="15861" y="4311"/>
                    </a:lnTo>
                    <a:lnTo>
                      <a:pt x="15206" y="3263"/>
                    </a:lnTo>
                    <a:lnTo>
                      <a:pt x="14479" y="2263"/>
                    </a:lnTo>
                    <a:lnTo>
                      <a:pt x="13682" y="1311"/>
                    </a:lnTo>
                    <a:lnTo>
                      <a:pt x="12813" y="418"/>
                    </a:lnTo>
                    <a:lnTo>
                      <a:pt x="1234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85"/>
              <p:cNvSpPr/>
              <p:nvPr/>
            </p:nvSpPr>
            <p:spPr>
              <a:xfrm>
                <a:off x="646726" y="4748673"/>
                <a:ext cx="112561" cy="53330"/>
              </a:xfrm>
              <a:custGeom>
                <a:rect b="b" l="l" r="r" t="t"/>
                <a:pathLst>
                  <a:path extrusionOk="0" h="8062" w="17016">
                    <a:moveTo>
                      <a:pt x="5513" y="1"/>
                    </a:moveTo>
                    <a:lnTo>
                      <a:pt x="4144" y="417"/>
                    </a:lnTo>
                    <a:lnTo>
                      <a:pt x="334" y="4227"/>
                    </a:lnTo>
                    <a:lnTo>
                      <a:pt x="0" y="5525"/>
                    </a:lnTo>
                    <a:lnTo>
                      <a:pt x="405" y="5823"/>
                    </a:lnTo>
                    <a:lnTo>
                      <a:pt x="1251" y="6359"/>
                    </a:lnTo>
                    <a:lnTo>
                      <a:pt x="2144" y="6835"/>
                    </a:lnTo>
                    <a:lnTo>
                      <a:pt x="3061" y="7228"/>
                    </a:lnTo>
                    <a:lnTo>
                      <a:pt x="4001" y="7549"/>
                    </a:lnTo>
                    <a:lnTo>
                      <a:pt x="4977" y="7799"/>
                    </a:lnTo>
                    <a:lnTo>
                      <a:pt x="5966" y="7966"/>
                    </a:lnTo>
                    <a:lnTo>
                      <a:pt x="6966" y="8049"/>
                    </a:lnTo>
                    <a:lnTo>
                      <a:pt x="7478" y="8061"/>
                    </a:lnTo>
                    <a:lnTo>
                      <a:pt x="17015" y="8061"/>
                    </a:lnTo>
                    <a:lnTo>
                      <a:pt x="17015" y="429"/>
                    </a:lnTo>
                    <a:lnTo>
                      <a:pt x="7478" y="429"/>
                    </a:lnTo>
                    <a:lnTo>
                      <a:pt x="6966" y="405"/>
                    </a:lnTo>
                    <a:lnTo>
                      <a:pt x="5978" y="191"/>
                    </a:lnTo>
                    <a:lnTo>
                      <a:pt x="5513"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85"/>
              <p:cNvSpPr/>
              <p:nvPr/>
            </p:nvSpPr>
            <p:spPr>
              <a:xfrm>
                <a:off x="614120" y="4638010"/>
                <a:ext cx="147290" cy="147376"/>
              </a:xfrm>
              <a:custGeom>
                <a:rect b="b" l="l" r="r" t="t"/>
                <a:pathLst>
                  <a:path extrusionOk="0" h="22279" w="22266">
                    <a:moveTo>
                      <a:pt x="12407" y="1"/>
                    </a:moveTo>
                    <a:lnTo>
                      <a:pt x="11764" y="13"/>
                    </a:lnTo>
                    <a:lnTo>
                      <a:pt x="10514" y="132"/>
                    </a:lnTo>
                    <a:lnTo>
                      <a:pt x="9299" y="382"/>
                    </a:lnTo>
                    <a:lnTo>
                      <a:pt x="8132" y="739"/>
                    </a:lnTo>
                    <a:lnTo>
                      <a:pt x="7025" y="1203"/>
                    </a:lnTo>
                    <a:lnTo>
                      <a:pt x="5965" y="1775"/>
                    </a:lnTo>
                    <a:lnTo>
                      <a:pt x="4977" y="2442"/>
                    </a:lnTo>
                    <a:lnTo>
                      <a:pt x="4060" y="3192"/>
                    </a:lnTo>
                    <a:lnTo>
                      <a:pt x="3215" y="4037"/>
                    </a:lnTo>
                    <a:lnTo>
                      <a:pt x="2465" y="4954"/>
                    </a:lnTo>
                    <a:lnTo>
                      <a:pt x="1798" y="5942"/>
                    </a:lnTo>
                    <a:lnTo>
                      <a:pt x="1226" y="6990"/>
                    </a:lnTo>
                    <a:lnTo>
                      <a:pt x="750" y="8097"/>
                    </a:lnTo>
                    <a:lnTo>
                      <a:pt x="393" y="9264"/>
                    </a:lnTo>
                    <a:lnTo>
                      <a:pt x="143" y="10479"/>
                    </a:lnTo>
                    <a:lnTo>
                      <a:pt x="12" y="11729"/>
                    </a:lnTo>
                    <a:lnTo>
                      <a:pt x="0" y="12360"/>
                    </a:lnTo>
                    <a:lnTo>
                      <a:pt x="12" y="13098"/>
                    </a:lnTo>
                    <a:lnTo>
                      <a:pt x="179" y="14527"/>
                    </a:lnTo>
                    <a:lnTo>
                      <a:pt x="512" y="15920"/>
                    </a:lnTo>
                    <a:lnTo>
                      <a:pt x="1000" y="17265"/>
                    </a:lnTo>
                    <a:lnTo>
                      <a:pt x="1631" y="18527"/>
                    </a:lnTo>
                    <a:lnTo>
                      <a:pt x="2405" y="19730"/>
                    </a:lnTo>
                    <a:lnTo>
                      <a:pt x="3310" y="20825"/>
                    </a:lnTo>
                    <a:lnTo>
                      <a:pt x="4358" y="21826"/>
                    </a:lnTo>
                    <a:lnTo>
                      <a:pt x="4929" y="22278"/>
                    </a:lnTo>
                    <a:lnTo>
                      <a:pt x="10454" y="16741"/>
                    </a:lnTo>
                    <a:lnTo>
                      <a:pt x="10014" y="16527"/>
                    </a:lnTo>
                    <a:lnTo>
                      <a:pt x="9240" y="15979"/>
                    </a:lnTo>
                    <a:lnTo>
                      <a:pt x="8609" y="15301"/>
                    </a:lnTo>
                    <a:lnTo>
                      <a:pt x="8120" y="14515"/>
                    </a:lnTo>
                    <a:lnTo>
                      <a:pt x="7799" y="13670"/>
                    </a:lnTo>
                    <a:lnTo>
                      <a:pt x="7644" y="12765"/>
                    </a:lnTo>
                    <a:lnTo>
                      <a:pt x="7656" y="11836"/>
                    </a:lnTo>
                    <a:lnTo>
                      <a:pt x="7870" y="10895"/>
                    </a:lnTo>
                    <a:lnTo>
                      <a:pt x="8061" y="10443"/>
                    </a:lnTo>
                    <a:lnTo>
                      <a:pt x="8275" y="10002"/>
                    </a:lnTo>
                    <a:lnTo>
                      <a:pt x="8823" y="9240"/>
                    </a:lnTo>
                    <a:lnTo>
                      <a:pt x="9502" y="8597"/>
                    </a:lnTo>
                    <a:lnTo>
                      <a:pt x="10276" y="8121"/>
                    </a:lnTo>
                    <a:lnTo>
                      <a:pt x="11133" y="7788"/>
                    </a:lnTo>
                    <a:lnTo>
                      <a:pt x="12038" y="7633"/>
                    </a:lnTo>
                    <a:lnTo>
                      <a:pt x="12967" y="7657"/>
                    </a:lnTo>
                    <a:lnTo>
                      <a:pt x="13895" y="7859"/>
                    </a:lnTo>
                    <a:lnTo>
                      <a:pt x="14348" y="8050"/>
                    </a:lnTo>
                    <a:lnTo>
                      <a:pt x="14741" y="8240"/>
                    </a:lnTo>
                    <a:lnTo>
                      <a:pt x="15455" y="8728"/>
                    </a:lnTo>
                    <a:lnTo>
                      <a:pt x="16062" y="9347"/>
                    </a:lnTo>
                    <a:lnTo>
                      <a:pt x="16562" y="10050"/>
                    </a:lnTo>
                    <a:lnTo>
                      <a:pt x="16753" y="10443"/>
                    </a:lnTo>
                    <a:lnTo>
                      <a:pt x="22266" y="4930"/>
                    </a:lnTo>
                    <a:lnTo>
                      <a:pt x="21825" y="4347"/>
                    </a:lnTo>
                    <a:lnTo>
                      <a:pt x="20825" y="3311"/>
                    </a:lnTo>
                    <a:lnTo>
                      <a:pt x="19730" y="2394"/>
                    </a:lnTo>
                    <a:lnTo>
                      <a:pt x="18539" y="1620"/>
                    </a:lnTo>
                    <a:lnTo>
                      <a:pt x="17277" y="989"/>
                    </a:lnTo>
                    <a:lnTo>
                      <a:pt x="15943" y="513"/>
                    </a:lnTo>
                    <a:lnTo>
                      <a:pt x="14550" y="179"/>
                    </a:lnTo>
                    <a:lnTo>
                      <a:pt x="13133" y="13"/>
                    </a:lnTo>
                    <a:lnTo>
                      <a:pt x="1240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80" name="Google Shape;1080;p85"/>
            <p:cNvGrpSpPr/>
            <p:nvPr/>
          </p:nvGrpSpPr>
          <p:grpSpPr>
            <a:xfrm>
              <a:off x="989660" y="4603434"/>
              <a:ext cx="1190118" cy="210542"/>
              <a:chOff x="989660" y="4603434"/>
              <a:chExt cx="1190118" cy="210542"/>
            </a:xfrm>
          </p:grpSpPr>
          <p:sp>
            <p:nvSpPr>
              <p:cNvPr id="1081" name="Google Shape;1081;p85"/>
              <p:cNvSpPr/>
              <p:nvPr/>
            </p:nvSpPr>
            <p:spPr>
              <a:xfrm>
                <a:off x="989660" y="4603434"/>
                <a:ext cx="646021" cy="210542"/>
              </a:xfrm>
              <a:custGeom>
                <a:rect b="b" l="l" r="r" t="t"/>
                <a:pathLst>
                  <a:path extrusionOk="0" h="31828" w="97660">
                    <a:moveTo>
                      <a:pt x="90813" y="11848"/>
                    </a:moveTo>
                    <a:lnTo>
                      <a:pt x="91289" y="11919"/>
                    </a:lnTo>
                    <a:lnTo>
                      <a:pt x="91754" y="12038"/>
                    </a:lnTo>
                    <a:lnTo>
                      <a:pt x="92194" y="12217"/>
                    </a:lnTo>
                    <a:lnTo>
                      <a:pt x="92409" y="12336"/>
                    </a:lnTo>
                    <a:lnTo>
                      <a:pt x="92599" y="12443"/>
                    </a:lnTo>
                    <a:lnTo>
                      <a:pt x="92933" y="12705"/>
                    </a:lnTo>
                    <a:lnTo>
                      <a:pt x="93206" y="13015"/>
                    </a:lnTo>
                    <a:lnTo>
                      <a:pt x="93433" y="13372"/>
                    </a:lnTo>
                    <a:lnTo>
                      <a:pt x="93528" y="13562"/>
                    </a:lnTo>
                    <a:lnTo>
                      <a:pt x="86408" y="16491"/>
                    </a:lnTo>
                    <a:lnTo>
                      <a:pt x="86396" y="16015"/>
                    </a:lnTo>
                    <a:lnTo>
                      <a:pt x="86539" y="15098"/>
                    </a:lnTo>
                    <a:lnTo>
                      <a:pt x="86860" y="14229"/>
                    </a:lnTo>
                    <a:lnTo>
                      <a:pt x="87372" y="13455"/>
                    </a:lnTo>
                    <a:lnTo>
                      <a:pt x="87694" y="13110"/>
                    </a:lnTo>
                    <a:lnTo>
                      <a:pt x="87979" y="12824"/>
                    </a:lnTo>
                    <a:lnTo>
                      <a:pt x="88646" y="12372"/>
                    </a:lnTo>
                    <a:lnTo>
                      <a:pt x="89372" y="12050"/>
                    </a:lnTo>
                    <a:lnTo>
                      <a:pt x="90158" y="11872"/>
                    </a:lnTo>
                    <a:lnTo>
                      <a:pt x="90563" y="11848"/>
                    </a:lnTo>
                    <a:close/>
                    <a:moveTo>
                      <a:pt x="32899" y="11907"/>
                    </a:moveTo>
                    <a:lnTo>
                      <a:pt x="33756" y="11931"/>
                    </a:lnTo>
                    <a:lnTo>
                      <a:pt x="34578" y="12110"/>
                    </a:lnTo>
                    <a:lnTo>
                      <a:pt x="35375" y="12443"/>
                    </a:lnTo>
                    <a:lnTo>
                      <a:pt x="36090" y="12943"/>
                    </a:lnTo>
                    <a:lnTo>
                      <a:pt x="36423" y="13265"/>
                    </a:lnTo>
                    <a:lnTo>
                      <a:pt x="36733" y="13646"/>
                    </a:lnTo>
                    <a:lnTo>
                      <a:pt x="37221" y="14467"/>
                    </a:lnTo>
                    <a:lnTo>
                      <a:pt x="37554" y="15348"/>
                    </a:lnTo>
                    <a:lnTo>
                      <a:pt x="37721" y="16265"/>
                    </a:lnTo>
                    <a:lnTo>
                      <a:pt x="37721" y="17194"/>
                    </a:lnTo>
                    <a:lnTo>
                      <a:pt x="37554" y="18111"/>
                    </a:lnTo>
                    <a:lnTo>
                      <a:pt x="37221" y="18992"/>
                    </a:lnTo>
                    <a:lnTo>
                      <a:pt x="36733" y="19801"/>
                    </a:lnTo>
                    <a:lnTo>
                      <a:pt x="36423" y="20182"/>
                    </a:lnTo>
                    <a:lnTo>
                      <a:pt x="36340" y="20266"/>
                    </a:lnTo>
                    <a:lnTo>
                      <a:pt x="36256" y="20349"/>
                    </a:lnTo>
                    <a:lnTo>
                      <a:pt x="35911" y="20647"/>
                    </a:lnTo>
                    <a:lnTo>
                      <a:pt x="35173" y="21099"/>
                    </a:lnTo>
                    <a:lnTo>
                      <a:pt x="34375" y="21397"/>
                    </a:lnTo>
                    <a:lnTo>
                      <a:pt x="33554" y="21540"/>
                    </a:lnTo>
                    <a:lnTo>
                      <a:pt x="32720" y="21516"/>
                    </a:lnTo>
                    <a:lnTo>
                      <a:pt x="31899" y="21326"/>
                    </a:lnTo>
                    <a:lnTo>
                      <a:pt x="31125" y="20992"/>
                    </a:lnTo>
                    <a:lnTo>
                      <a:pt x="30410" y="20492"/>
                    </a:lnTo>
                    <a:lnTo>
                      <a:pt x="30089" y="20182"/>
                    </a:lnTo>
                    <a:lnTo>
                      <a:pt x="30053" y="20182"/>
                    </a:lnTo>
                    <a:lnTo>
                      <a:pt x="29732" y="19801"/>
                    </a:lnTo>
                    <a:lnTo>
                      <a:pt x="29243" y="18980"/>
                    </a:lnTo>
                    <a:lnTo>
                      <a:pt x="28910" y="18099"/>
                    </a:lnTo>
                    <a:lnTo>
                      <a:pt x="28743" y="17182"/>
                    </a:lnTo>
                    <a:lnTo>
                      <a:pt x="28743" y="16253"/>
                    </a:lnTo>
                    <a:lnTo>
                      <a:pt x="28910" y="15336"/>
                    </a:lnTo>
                    <a:lnTo>
                      <a:pt x="29243" y="14455"/>
                    </a:lnTo>
                    <a:lnTo>
                      <a:pt x="29732" y="13634"/>
                    </a:lnTo>
                    <a:lnTo>
                      <a:pt x="30053" y="13265"/>
                    </a:lnTo>
                    <a:lnTo>
                      <a:pt x="30184" y="13134"/>
                    </a:lnTo>
                    <a:lnTo>
                      <a:pt x="30517" y="12824"/>
                    </a:lnTo>
                    <a:lnTo>
                      <a:pt x="31268" y="12360"/>
                    </a:lnTo>
                    <a:lnTo>
                      <a:pt x="32065" y="12050"/>
                    </a:lnTo>
                    <a:lnTo>
                      <a:pt x="32899" y="11907"/>
                    </a:lnTo>
                    <a:close/>
                    <a:moveTo>
                      <a:pt x="50318" y="11907"/>
                    </a:moveTo>
                    <a:lnTo>
                      <a:pt x="51164" y="11931"/>
                    </a:lnTo>
                    <a:lnTo>
                      <a:pt x="51997" y="12110"/>
                    </a:lnTo>
                    <a:lnTo>
                      <a:pt x="52783" y="12443"/>
                    </a:lnTo>
                    <a:lnTo>
                      <a:pt x="53509" y="12943"/>
                    </a:lnTo>
                    <a:lnTo>
                      <a:pt x="53831" y="13265"/>
                    </a:lnTo>
                    <a:lnTo>
                      <a:pt x="54152" y="13646"/>
                    </a:lnTo>
                    <a:lnTo>
                      <a:pt x="54641" y="14467"/>
                    </a:lnTo>
                    <a:lnTo>
                      <a:pt x="54974" y="15348"/>
                    </a:lnTo>
                    <a:lnTo>
                      <a:pt x="55129" y="16265"/>
                    </a:lnTo>
                    <a:lnTo>
                      <a:pt x="55129" y="17194"/>
                    </a:lnTo>
                    <a:lnTo>
                      <a:pt x="54974" y="18111"/>
                    </a:lnTo>
                    <a:lnTo>
                      <a:pt x="54641" y="18992"/>
                    </a:lnTo>
                    <a:lnTo>
                      <a:pt x="54152" y="19801"/>
                    </a:lnTo>
                    <a:lnTo>
                      <a:pt x="53831" y="20182"/>
                    </a:lnTo>
                    <a:lnTo>
                      <a:pt x="53759" y="20266"/>
                    </a:lnTo>
                    <a:lnTo>
                      <a:pt x="53664" y="20349"/>
                    </a:lnTo>
                    <a:lnTo>
                      <a:pt x="53331" y="20647"/>
                    </a:lnTo>
                    <a:lnTo>
                      <a:pt x="52593" y="21099"/>
                    </a:lnTo>
                    <a:lnTo>
                      <a:pt x="51795" y="21397"/>
                    </a:lnTo>
                    <a:lnTo>
                      <a:pt x="50961" y="21540"/>
                    </a:lnTo>
                    <a:lnTo>
                      <a:pt x="50128" y="21516"/>
                    </a:lnTo>
                    <a:lnTo>
                      <a:pt x="49306" y="21326"/>
                    </a:lnTo>
                    <a:lnTo>
                      <a:pt x="48532" y="20992"/>
                    </a:lnTo>
                    <a:lnTo>
                      <a:pt x="47818" y="20492"/>
                    </a:lnTo>
                    <a:lnTo>
                      <a:pt x="47508" y="20182"/>
                    </a:lnTo>
                    <a:lnTo>
                      <a:pt x="47461" y="20182"/>
                    </a:lnTo>
                    <a:lnTo>
                      <a:pt x="47139" y="19801"/>
                    </a:lnTo>
                    <a:lnTo>
                      <a:pt x="46651" y="18980"/>
                    </a:lnTo>
                    <a:lnTo>
                      <a:pt x="46318" y="18099"/>
                    </a:lnTo>
                    <a:lnTo>
                      <a:pt x="46163" y="17182"/>
                    </a:lnTo>
                    <a:lnTo>
                      <a:pt x="46163" y="16253"/>
                    </a:lnTo>
                    <a:lnTo>
                      <a:pt x="46318" y="15336"/>
                    </a:lnTo>
                    <a:lnTo>
                      <a:pt x="46651" y="14455"/>
                    </a:lnTo>
                    <a:lnTo>
                      <a:pt x="47139" y="13634"/>
                    </a:lnTo>
                    <a:lnTo>
                      <a:pt x="47461" y="13265"/>
                    </a:lnTo>
                    <a:lnTo>
                      <a:pt x="47592" y="13134"/>
                    </a:lnTo>
                    <a:lnTo>
                      <a:pt x="47937" y="12824"/>
                    </a:lnTo>
                    <a:lnTo>
                      <a:pt x="48675" y="12360"/>
                    </a:lnTo>
                    <a:lnTo>
                      <a:pt x="49485" y="12050"/>
                    </a:lnTo>
                    <a:lnTo>
                      <a:pt x="50318" y="11907"/>
                    </a:lnTo>
                    <a:close/>
                    <a:moveTo>
                      <a:pt x="68048" y="11907"/>
                    </a:moveTo>
                    <a:lnTo>
                      <a:pt x="68488" y="11919"/>
                    </a:lnTo>
                    <a:lnTo>
                      <a:pt x="69333" y="12098"/>
                    </a:lnTo>
                    <a:lnTo>
                      <a:pt x="70107" y="12455"/>
                    </a:lnTo>
                    <a:lnTo>
                      <a:pt x="70786" y="12967"/>
                    </a:lnTo>
                    <a:lnTo>
                      <a:pt x="71084" y="13289"/>
                    </a:lnTo>
                    <a:lnTo>
                      <a:pt x="71381" y="13658"/>
                    </a:lnTo>
                    <a:lnTo>
                      <a:pt x="71846" y="14479"/>
                    </a:lnTo>
                    <a:lnTo>
                      <a:pt x="72167" y="15360"/>
                    </a:lnTo>
                    <a:lnTo>
                      <a:pt x="72298" y="16289"/>
                    </a:lnTo>
                    <a:lnTo>
                      <a:pt x="72298" y="16765"/>
                    </a:lnTo>
                    <a:lnTo>
                      <a:pt x="72298" y="17230"/>
                    </a:lnTo>
                    <a:lnTo>
                      <a:pt x="72155" y="18146"/>
                    </a:lnTo>
                    <a:lnTo>
                      <a:pt x="71846" y="19016"/>
                    </a:lnTo>
                    <a:lnTo>
                      <a:pt x="71381" y="19813"/>
                    </a:lnTo>
                    <a:lnTo>
                      <a:pt x="71084" y="20182"/>
                    </a:lnTo>
                    <a:lnTo>
                      <a:pt x="70786" y="20504"/>
                    </a:lnTo>
                    <a:lnTo>
                      <a:pt x="70095" y="21028"/>
                    </a:lnTo>
                    <a:lnTo>
                      <a:pt x="69322" y="21373"/>
                    </a:lnTo>
                    <a:lnTo>
                      <a:pt x="68476" y="21552"/>
                    </a:lnTo>
                    <a:lnTo>
                      <a:pt x="68048" y="21552"/>
                    </a:lnTo>
                    <a:lnTo>
                      <a:pt x="67595" y="21540"/>
                    </a:lnTo>
                    <a:lnTo>
                      <a:pt x="66726" y="21361"/>
                    </a:lnTo>
                    <a:lnTo>
                      <a:pt x="65928" y="21016"/>
                    </a:lnTo>
                    <a:lnTo>
                      <a:pt x="65214" y="20504"/>
                    </a:lnTo>
                    <a:lnTo>
                      <a:pt x="64904" y="20182"/>
                    </a:lnTo>
                    <a:lnTo>
                      <a:pt x="64595" y="19825"/>
                    </a:lnTo>
                    <a:lnTo>
                      <a:pt x="64094" y="19028"/>
                    </a:lnTo>
                    <a:lnTo>
                      <a:pt x="63761" y="18158"/>
                    </a:lnTo>
                    <a:lnTo>
                      <a:pt x="63606" y="17230"/>
                    </a:lnTo>
                    <a:lnTo>
                      <a:pt x="63606" y="16765"/>
                    </a:lnTo>
                    <a:lnTo>
                      <a:pt x="63606" y="16277"/>
                    </a:lnTo>
                    <a:lnTo>
                      <a:pt x="63761" y="15348"/>
                    </a:lnTo>
                    <a:lnTo>
                      <a:pt x="64094" y="14455"/>
                    </a:lnTo>
                    <a:lnTo>
                      <a:pt x="64583" y="13658"/>
                    </a:lnTo>
                    <a:lnTo>
                      <a:pt x="64904" y="13289"/>
                    </a:lnTo>
                    <a:lnTo>
                      <a:pt x="65214" y="12967"/>
                    </a:lnTo>
                    <a:lnTo>
                      <a:pt x="65928" y="12455"/>
                    </a:lnTo>
                    <a:lnTo>
                      <a:pt x="66726" y="12098"/>
                    </a:lnTo>
                    <a:lnTo>
                      <a:pt x="67595" y="11919"/>
                    </a:lnTo>
                    <a:lnTo>
                      <a:pt x="68048" y="11907"/>
                    </a:lnTo>
                    <a:close/>
                    <a:moveTo>
                      <a:pt x="77763" y="822"/>
                    </a:moveTo>
                    <a:lnTo>
                      <a:pt x="77763" y="24219"/>
                    </a:lnTo>
                    <a:lnTo>
                      <a:pt x="81264" y="24219"/>
                    </a:lnTo>
                    <a:lnTo>
                      <a:pt x="81264" y="822"/>
                    </a:lnTo>
                    <a:close/>
                    <a:moveTo>
                      <a:pt x="32875" y="8788"/>
                    </a:moveTo>
                    <a:lnTo>
                      <a:pt x="32113" y="8859"/>
                    </a:lnTo>
                    <a:lnTo>
                      <a:pt x="31363" y="9002"/>
                    </a:lnTo>
                    <a:lnTo>
                      <a:pt x="30613" y="9216"/>
                    </a:lnTo>
                    <a:lnTo>
                      <a:pt x="29898" y="9502"/>
                    </a:lnTo>
                    <a:lnTo>
                      <a:pt x="29196" y="9859"/>
                    </a:lnTo>
                    <a:lnTo>
                      <a:pt x="28529" y="10288"/>
                    </a:lnTo>
                    <a:lnTo>
                      <a:pt x="27898" y="10776"/>
                    </a:lnTo>
                    <a:lnTo>
                      <a:pt x="27588" y="11062"/>
                    </a:lnTo>
                    <a:lnTo>
                      <a:pt x="27303" y="11360"/>
                    </a:lnTo>
                    <a:lnTo>
                      <a:pt x="26803" y="11991"/>
                    </a:lnTo>
                    <a:lnTo>
                      <a:pt x="26362" y="12657"/>
                    </a:lnTo>
                    <a:lnTo>
                      <a:pt x="26005" y="13360"/>
                    </a:lnTo>
                    <a:lnTo>
                      <a:pt x="25707" y="14086"/>
                    </a:lnTo>
                    <a:lnTo>
                      <a:pt x="25493" y="14825"/>
                    </a:lnTo>
                    <a:lnTo>
                      <a:pt x="25350" y="15587"/>
                    </a:lnTo>
                    <a:lnTo>
                      <a:pt x="25278" y="16349"/>
                    </a:lnTo>
                    <a:lnTo>
                      <a:pt x="25278" y="17122"/>
                    </a:lnTo>
                    <a:lnTo>
                      <a:pt x="25350" y="17885"/>
                    </a:lnTo>
                    <a:lnTo>
                      <a:pt x="25493" y="18647"/>
                    </a:lnTo>
                    <a:lnTo>
                      <a:pt x="25707" y="19385"/>
                    </a:lnTo>
                    <a:lnTo>
                      <a:pt x="26005" y="20111"/>
                    </a:lnTo>
                    <a:lnTo>
                      <a:pt x="26362" y="20814"/>
                    </a:lnTo>
                    <a:lnTo>
                      <a:pt x="26803" y="21480"/>
                    </a:lnTo>
                    <a:lnTo>
                      <a:pt x="27303" y="22111"/>
                    </a:lnTo>
                    <a:lnTo>
                      <a:pt x="27588" y="22421"/>
                    </a:lnTo>
                    <a:lnTo>
                      <a:pt x="27886" y="22695"/>
                    </a:lnTo>
                    <a:lnTo>
                      <a:pt x="28517" y="23195"/>
                    </a:lnTo>
                    <a:lnTo>
                      <a:pt x="29196" y="23624"/>
                    </a:lnTo>
                    <a:lnTo>
                      <a:pt x="29886" y="23969"/>
                    </a:lnTo>
                    <a:lnTo>
                      <a:pt x="30613" y="24255"/>
                    </a:lnTo>
                    <a:lnTo>
                      <a:pt x="31351" y="24469"/>
                    </a:lnTo>
                    <a:lnTo>
                      <a:pt x="32101" y="24612"/>
                    </a:lnTo>
                    <a:lnTo>
                      <a:pt x="32863" y="24683"/>
                    </a:lnTo>
                    <a:lnTo>
                      <a:pt x="33637" y="24683"/>
                    </a:lnTo>
                    <a:lnTo>
                      <a:pt x="34399" y="24612"/>
                    </a:lnTo>
                    <a:lnTo>
                      <a:pt x="35149" y="24469"/>
                    </a:lnTo>
                    <a:lnTo>
                      <a:pt x="35887" y="24255"/>
                    </a:lnTo>
                    <a:lnTo>
                      <a:pt x="36614" y="23969"/>
                    </a:lnTo>
                    <a:lnTo>
                      <a:pt x="37316" y="23624"/>
                    </a:lnTo>
                    <a:lnTo>
                      <a:pt x="37983" y="23195"/>
                    </a:lnTo>
                    <a:lnTo>
                      <a:pt x="38614" y="22695"/>
                    </a:lnTo>
                    <a:lnTo>
                      <a:pt x="38924" y="22421"/>
                    </a:lnTo>
                    <a:lnTo>
                      <a:pt x="39197" y="22111"/>
                    </a:lnTo>
                    <a:lnTo>
                      <a:pt x="39709" y="21480"/>
                    </a:lnTo>
                    <a:lnTo>
                      <a:pt x="40150" y="20814"/>
                    </a:lnTo>
                    <a:lnTo>
                      <a:pt x="40507" y="20111"/>
                    </a:lnTo>
                    <a:lnTo>
                      <a:pt x="40793" y="19385"/>
                    </a:lnTo>
                    <a:lnTo>
                      <a:pt x="41019" y="18647"/>
                    </a:lnTo>
                    <a:lnTo>
                      <a:pt x="41162" y="17885"/>
                    </a:lnTo>
                    <a:lnTo>
                      <a:pt x="41234" y="17122"/>
                    </a:lnTo>
                    <a:lnTo>
                      <a:pt x="41234" y="16349"/>
                    </a:lnTo>
                    <a:lnTo>
                      <a:pt x="41162" y="15587"/>
                    </a:lnTo>
                    <a:lnTo>
                      <a:pt x="41019" y="14825"/>
                    </a:lnTo>
                    <a:lnTo>
                      <a:pt x="40793" y="14086"/>
                    </a:lnTo>
                    <a:lnTo>
                      <a:pt x="40507" y="13360"/>
                    </a:lnTo>
                    <a:lnTo>
                      <a:pt x="40150" y="12657"/>
                    </a:lnTo>
                    <a:lnTo>
                      <a:pt x="39709" y="11991"/>
                    </a:lnTo>
                    <a:lnTo>
                      <a:pt x="39197" y="11360"/>
                    </a:lnTo>
                    <a:lnTo>
                      <a:pt x="38924" y="11062"/>
                    </a:lnTo>
                    <a:lnTo>
                      <a:pt x="38614" y="10776"/>
                    </a:lnTo>
                    <a:lnTo>
                      <a:pt x="37983" y="10288"/>
                    </a:lnTo>
                    <a:lnTo>
                      <a:pt x="37316" y="9859"/>
                    </a:lnTo>
                    <a:lnTo>
                      <a:pt x="36626" y="9502"/>
                    </a:lnTo>
                    <a:lnTo>
                      <a:pt x="35899" y="9216"/>
                    </a:lnTo>
                    <a:lnTo>
                      <a:pt x="35161" y="9002"/>
                    </a:lnTo>
                    <a:lnTo>
                      <a:pt x="34411" y="8859"/>
                    </a:lnTo>
                    <a:lnTo>
                      <a:pt x="33637" y="8788"/>
                    </a:lnTo>
                    <a:close/>
                    <a:moveTo>
                      <a:pt x="50306" y="8788"/>
                    </a:moveTo>
                    <a:lnTo>
                      <a:pt x="49544" y="8859"/>
                    </a:lnTo>
                    <a:lnTo>
                      <a:pt x="48782" y="9002"/>
                    </a:lnTo>
                    <a:lnTo>
                      <a:pt x="48044" y="9216"/>
                    </a:lnTo>
                    <a:lnTo>
                      <a:pt x="47318" y="9502"/>
                    </a:lnTo>
                    <a:lnTo>
                      <a:pt x="46627" y="9859"/>
                    </a:lnTo>
                    <a:lnTo>
                      <a:pt x="45960" y="10288"/>
                    </a:lnTo>
                    <a:lnTo>
                      <a:pt x="45318" y="10776"/>
                    </a:lnTo>
                    <a:lnTo>
                      <a:pt x="45020" y="11062"/>
                    </a:lnTo>
                    <a:lnTo>
                      <a:pt x="44734" y="11360"/>
                    </a:lnTo>
                    <a:lnTo>
                      <a:pt x="44222" y="11991"/>
                    </a:lnTo>
                    <a:lnTo>
                      <a:pt x="43793" y="12657"/>
                    </a:lnTo>
                    <a:lnTo>
                      <a:pt x="43424" y="13360"/>
                    </a:lnTo>
                    <a:lnTo>
                      <a:pt x="43139" y="14086"/>
                    </a:lnTo>
                    <a:lnTo>
                      <a:pt x="42924" y="14825"/>
                    </a:lnTo>
                    <a:lnTo>
                      <a:pt x="42781" y="15587"/>
                    </a:lnTo>
                    <a:lnTo>
                      <a:pt x="42710" y="16349"/>
                    </a:lnTo>
                    <a:lnTo>
                      <a:pt x="42710" y="17122"/>
                    </a:lnTo>
                    <a:lnTo>
                      <a:pt x="42781" y="17885"/>
                    </a:lnTo>
                    <a:lnTo>
                      <a:pt x="42924" y="18647"/>
                    </a:lnTo>
                    <a:lnTo>
                      <a:pt x="43139" y="19385"/>
                    </a:lnTo>
                    <a:lnTo>
                      <a:pt x="43424" y="20111"/>
                    </a:lnTo>
                    <a:lnTo>
                      <a:pt x="43793" y="20814"/>
                    </a:lnTo>
                    <a:lnTo>
                      <a:pt x="44222" y="21480"/>
                    </a:lnTo>
                    <a:lnTo>
                      <a:pt x="44734" y="22111"/>
                    </a:lnTo>
                    <a:lnTo>
                      <a:pt x="45020" y="22421"/>
                    </a:lnTo>
                    <a:lnTo>
                      <a:pt x="45318" y="22695"/>
                    </a:lnTo>
                    <a:lnTo>
                      <a:pt x="45949" y="23195"/>
                    </a:lnTo>
                    <a:lnTo>
                      <a:pt x="46615" y="23624"/>
                    </a:lnTo>
                    <a:lnTo>
                      <a:pt x="47318" y="23969"/>
                    </a:lnTo>
                    <a:lnTo>
                      <a:pt x="48032" y="24255"/>
                    </a:lnTo>
                    <a:lnTo>
                      <a:pt x="48782" y="24469"/>
                    </a:lnTo>
                    <a:lnTo>
                      <a:pt x="49533" y="24612"/>
                    </a:lnTo>
                    <a:lnTo>
                      <a:pt x="50295" y="24683"/>
                    </a:lnTo>
                    <a:lnTo>
                      <a:pt x="51057" y="24683"/>
                    </a:lnTo>
                    <a:lnTo>
                      <a:pt x="51819" y="24612"/>
                    </a:lnTo>
                    <a:lnTo>
                      <a:pt x="52581" y="24469"/>
                    </a:lnTo>
                    <a:lnTo>
                      <a:pt x="53319" y="24255"/>
                    </a:lnTo>
                    <a:lnTo>
                      <a:pt x="54045" y="23969"/>
                    </a:lnTo>
                    <a:lnTo>
                      <a:pt x="54736" y="23624"/>
                    </a:lnTo>
                    <a:lnTo>
                      <a:pt x="55414" y="23195"/>
                    </a:lnTo>
                    <a:lnTo>
                      <a:pt x="56046" y="22695"/>
                    </a:lnTo>
                    <a:lnTo>
                      <a:pt x="56343" y="22421"/>
                    </a:lnTo>
                    <a:lnTo>
                      <a:pt x="56629" y="22111"/>
                    </a:lnTo>
                    <a:lnTo>
                      <a:pt x="57129" y="21480"/>
                    </a:lnTo>
                    <a:lnTo>
                      <a:pt x="57570" y="20814"/>
                    </a:lnTo>
                    <a:lnTo>
                      <a:pt x="57927" y="20111"/>
                    </a:lnTo>
                    <a:lnTo>
                      <a:pt x="58213" y="19385"/>
                    </a:lnTo>
                    <a:lnTo>
                      <a:pt x="58439" y="18647"/>
                    </a:lnTo>
                    <a:lnTo>
                      <a:pt x="58582" y="17885"/>
                    </a:lnTo>
                    <a:lnTo>
                      <a:pt x="58653" y="17111"/>
                    </a:lnTo>
                    <a:lnTo>
                      <a:pt x="58653" y="16349"/>
                    </a:lnTo>
                    <a:lnTo>
                      <a:pt x="58582" y="15575"/>
                    </a:lnTo>
                    <a:lnTo>
                      <a:pt x="58439" y="14825"/>
                    </a:lnTo>
                    <a:lnTo>
                      <a:pt x="58213" y="14074"/>
                    </a:lnTo>
                    <a:lnTo>
                      <a:pt x="57927" y="13360"/>
                    </a:lnTo>
                    <a:lnTo>
                      <a:pt x="57570" y="12657"/>
                    </a:lnTo>
                    <a:lnTo>
                      <a:pt x="57129" y="11991"/>
                    </a:lnTo>
                    <a:lnTo>
                      <a:pt x="56629" y="11360"/>
                    </a:lnTo>
                    <a:lnTo>
                      <a:pt x="56343" y="11062"/>
                    </a:lnTo>
                    <a:lnTo>
                      <a:pt x="56046" y="10776"/>
                    </a:lnTo>
                    <a:lnTo>
                      <a:pt x="55414" y="10288"/>
                    </a:lnTo>
                    <a:lnTo>
                      <a:pt x="54748" y="9859"/>
                    </a:lnTo>
                    <a:lnTo>
                      <a:pt x="54045" y="9502"/>
                    </a:lnTo>
                    <a:lnTo>
                      <a:pt x="53331" y="9216"/>
                    </a:lnTo>
                    <a:lnTo>
                      <a:pt x="52593" y="9002"/>
                    </a:lnTo>
                    <a:lnTo>
                      <a:pt x="51831" y="8859"/>
                    </a:lnTo>
                    <a:lnTo>
                      <a:pt x="51068" y="8788"/>
                    </a:lnTo>
                    <a:close/>
                    <a:moveTo>
                      <a:pt x="11907" y="1"/>
                    </a:moveTo>
                    <a:lnTo>
                      <a:pt x="10681" y="108"/>
                    </a:lnTo>
                    <a:lnTo>
                      <a:pt x="9490" y="346"/>
                    </a:lnTo>
                    <a:lnTo>
                      <a:pt x="8311" y="691"/>
                    </a:lnTo>
                    <a:lnTo>
                      <a:pt x="7192" y="1156"/>
                    </a:lnTo>
                    <a:lnTo>
                      <a:pt x="6109" y="1727"/>
                    </a:lnTo>
                    <a:lnTo>
                      <a:pt x="5097" y="2406"/>
                    </a:lnTo>
                    <a:lnTo>
                      <a:pt x="4144" y="3192"/>
                    </a:lnTo>
                    <a:lnTo>
                      <a:pt x="3703" y="3632"/>
                    </a:lnTo>
                    <a:lnTo>
                      <a:pt x="3394" y="3942"/>
                    </a:lnTo>
                    <a:lnTo>
                      <a:pt x="2965" y="4406"/>
                    </a:lnTo>
                    <a:lnTo>
                      <a:pt x="2203" y="5371"/>
                    </a:lnTo>
                    <a:lnTo>
                      <a:pt x="1560" y="6383"/>
                    </a:lnTo>
                    <a:lnTo>
                      <a:pt x="1024" y="7454"/>
                    </a:lnTo>
                    <a:lnTo>
                      <a:pt x="608" y="8550"/>
                    </a:lnTo>
                    <a:lnTo>
                      <a:pt x="286" y="9681"/>
                    </a:lnTo>
                    <a:lnTo>
                      <a:pt x="96" y="10836"/>
                    </a:lnTo>
                    <a:lnTo>
                      <a:pt x="0" y="11991"/>
                    </a:lnTo>
                    <a:lnTo>
                      <a:pt x="24" y="13146"/>
                    </a:lnTo>
                    <a:lnTo>
                      <a:pt x="155" y="14301"/>
                    </a:lnTo>
                    <a:lnTo>
                      <a:pt x="393" y="15444"/>
                    </a:lnTo>
                    <a:lnTo>
                      <a:pt x="751" y="16563"/>
                    </a:lnTo>
                    <a:lnTo>
                      <a:pt x="1215" y="17646"/>
                    </a:lnTo>
                    <a:lnTo>
                      <a:pt x="1786" y="18682"/>
                    </a:lnTo>
                    <a:lnTo>
                      <a:pt x="2465" y="19682"/>
                    </a:lnTo>
                    <a:lnTo>
                      <a:pt x="3263" y="20623"/>
                    </a:lnTo>
                    <a:lnTo>
                      <a:pt x="3703" y="21064"/>
                    </a:lnTo>
                    <a:lnTo>
                      <a:pt x="4144" y="21492"/>
                    </a:lnTo>
                    <a:lnTo>
                      <a:pt x="5097" y="22278"/>
                    </a:lnTo>
                    <a:lnTo>
                      <a:pt x="6109" y="22969"/>
                    </a:lnTo>
                    <a:lnTo>
                      <a:pt x="7180" y="23540"/>
                    </a:lnTo>
                    <a:lnTo>
                      <a:pt x="8311" y="24005"/>
                    </a:lnTo>
                    <a:lnTo>
                      <a:pt x="9478" y="24350"/>
                    </a:lnTo>
                    <a:lnTo>
                      <a:pt x="10681" y="24576"/>
                    </a:lnTo>
                    <a:lnTo>
                      <a:pt x="11907" y="24695"/>
                    </a:lnTo>
                    <a:lnTo>
                      <a:pt x="12526" y="24695"/>
                    </a:lnTo>
                    <a:lnTo>
                      <a:pt x="13181" y="24683"/>
                    </a:lnTo>
                    <a:lnTo>
                      <a:pt x="14443" y="24576"/>
                    </a:lnTo>
                    <a:lnTo>
                      <a:pt x="15646" y="24362"/>
                    </a:lnTo>
                    <a:lnTo>
                      <a:pt x="16789" y="24028"/>
                    </a:lnTo>
                    <a:lnTo>
                      <a:pt x="17861" y="23588"/>
                    </a:lnTo>
                    <a:lnTo>
                      <a:pt x="18885" y="23040"/>
                    </a:lnTo>
                    <a:lnTo>
                      <a:pt x="19837" y="22385"/>
                    </a:lnTo>
                    <a:lnTo>
                      <a:pt x="20742" y="21623"/>
                    </a:lnTo>
                    <a:lnTo>
                      <a:pt x="21159" y="21195"/>
                    </a:lnTo>
                    <a:lnTo>
                      <a:pt x="21516" y="20825"/>
                    </a:lnTo>
                    <a:lnTo>
                      <a:pt x="22147" y="20028"/>
                    </a:lnTo>
                    <a:lnTo>
                      <a:pt x="22695" y="19170"/>
                    </a:lnTo>
                    <a:lnTo>
                      <a:pt x="23147" y="18242"/>
                    </a:lnTo>
                    <a:lnTo>
                      <a:pt x="23516" y="17253"/>
                    </a:lnTo>
                    <a:lnTo>
                      <a:pt x="23790" y="16206"/>
                    </a:lnTo>
                    <a:lnTo>
                      <a:pt x="23969" y="15086"/>
                    </a:lnTo>
                    <a:lnTo>
                      <a:pt x="24052" y="13908"/>
                    </a:lnTo>
                    <a:lnTo>
                      <a:pt x="24064" y="13289"/>
                    </a:lnTo>
                    <a:lnTo>
                      <a:pt x="24064" y="12753"/>
                    </a:lnTo>
                    <a:lnTo>
                      <a:pt x="23981" y="11705"/>
                    </a:lnTo>
                    <a:lnTo>
                      <a:pt x="23885" y="11181"/>
                    </a:lnTo>
                    <a:lnTo>
                      <a:pt x="12526" y="11181"/>
                    </a:lnTo>
                    <a:lnTo>
                      <a:pt x="12526" y="14574"/>
                    </a:lnTo>
                    <a:lnTo>
                      <a:pt x="20599" y="14574"/>
                    </a:lnTo>
                    <a:lnTo>
                      <a:pt x="20480" y="15265"/>
                    </a:lnTo>
                    <a:lnTo>
                      <a:pt x="20159" y="16491"/>
                    </a:lnTo>
                    <a:lnTo>
                      <a:pt x="19694" y="17563"/>
                    </a:lnTo>
                    <a:lnTo>
                      <a:pt x="19099" y="18456"/>
                    </a:lnTo>
                    <a:lnTo>
                      <a:pt x="18754" y="18825"/>
                    </a:lnTo>
                    <a:lnTo>
                      <a:pt x="18420" y="19135"/>
                    </a:lnTo>
                    <a:lnTo>
                      <a:pt x="17706" y="19682"/>
                    </a:lnTo>
                    <a:lnTo>
                      <a:pt x="16968" y="20147"/>
                    </a:lnTo>
                    <a:lnTo>
                      <a:pt x="16194" y="20540"/>
                    </a:lnTo>
                    <a:lnTo>
                      <a:pt x="15384" y="20849"/>
                    </a:lnTo>
                    <a:lnTo>
                      <a:pt x="14562" y="21075"/>
                    </a:lnTo>
                    <a:lnTo>
                      <a:pt x="13729" y="21230"/>
                    </a:lnTo>
                    <a:lnTo>
                      <a:pt x="12884" y="21302"/>
                    </a:lnTo>
                    <a:lnTo>
                      <a:pt x="12038" y="21290"/>
                    </a:lnTo>
                    <a:lnTo>
                      <a:pt x="11193" y="21195"/>
                    </a:lnTo>
                    <a:lnTo>
                      <a:pt x="10359" y="21028"/>
                    </a:lnTo>
                    <a:lnTo>
                      <a:pt x="9538" y="20778"/>
                    </a:lnTo>
                    <a:lnTo>
                      <a:pt x="8752" y="20456"/>
                    </a:lnTo>
                    <a:lnTo>
                      <a:pt x="7978" y="20052"/>
                    </a:lnTo>
                    <a:lnTo>
                      <a:pt x="7252" y="19563"/>
                    </a:lnTo>
                    <a:lnTo>
                      <a:pt x="6561" y="18992"/>
                    </a:lnTo>
                    <a:lnTo>
                      <a:pt x="6240" y="18682"/>
                    </a:lnTo>
                    <a:lnTo>
                      <a:pt x="5918" y="18349"/>
                    </a:lnTo>
                    <a:lnTo>
                      <a:pt x="5358" y="17634"/>
                    </a:lnTo>
                    <a:lnTo>
                      <a:pt x="4870" y="16884"/>
                    </a:lnTo>
                    <a:lnTo>
                      <a:pt x="4465" y="16099"/>
                    </a:lnTo>
                    <a:lnTo>
                      <a:pt x="4144" y="15289"/>
                    </a:lnTo>
                    <a:lnTo>
                      <a:pt x="3906" y="14455"/>
                    </a:lnTo>
                    <a:lnTo>
                      <a:pt x="3739" y="13610"/>
                    </a:lnTo>
                    <a:lnTo>
                      <a:pt x="3668" y="12753"/>
                    </a:lnTo>
                    <a:lnTo>
                      <a:pt x="3668" y="11895"/>
                    </a:lnTo>
                    <a:lnTo>
                      <a:pt x="3739" y="11038"/>
                    </a:lnTo>
                    <a:lnTo>
                      <a:pt x="3906" y="10193"/>
                    </a:lnTo>
                    <a:lnTo>
                      <a:pt x="4144" y="9359"/>
                    </a:lnTo>
                    <a:lnTo>
                      <a:pt x="4465" y="8550"/>
                    </a:lnTo>
                    <a:lnTo>
                      <a:pt x="4870" y="7764"/>
                    </a:lnTo>
                    <a:lnTo>
                      <a:pt x="5358" y="7014"/>
                    </a:lnTo>
                    <a:lnTo>
                      <a:pt x="5918" y="6299"/>
                    </a:lnTo>
                    <a:lnTo>
                      <a:pt x="6240" y="5966"/>
                    </a:lnTo>
                    <a:lnTo>
                      <a:pt x="6549" y="5656"/>
                    </a:lnTo>
                    <a:lnTo>
                      <a:pt x="7216" y="5085"/>
                    </a:lnTo>
                    <a:lnTo>
                      <a:pt x="7942" y="4585"/>
                    </a:lnTo>
                    <a:lnTo>
                      <a:pt x="8704" y="4180"/>
                    </a:lnTo>
                    <a:lnTo>
                      <a:pt x="9514" y="3835"/>
                    </a:lnTo>
                    <a:lnTo>
                      <a:pt x="10347" y="3585"/>
                    </a:lnTo>
                    <a:lnTo>
                      <a:pt x="11205" y="3430"/>
                    </a:lnTo>
                    <a:lnTo>
                      <a:pt x="12086" y="3347"/>
                    </a:lnTo>
                    <a:lnTo>
                      <a:pt x="12955" y="3347"/>
                    </a:lnTo>
                    <a:lnTo>
                      <a:pt x="13800" y="3418"/>
                    </a:lnTo>
                    <a:lnTo>
                      <a:pt x="14622" y="3573"/>
                    </a:lnTo>
                    <a:lnTo>
                      <a:pt x="15432" y="3811"/>
                    </a:lnTo>
                    <a:lnTo>
                      <a:pt x="16206" y="4120"/>
                    </a:lnTo>
                    <a:lnTo>
                      <a:pt x="16944" y="4501"/>
                    </a:lnTo>
                    <a:lnTo>
                      <a:pt x="17646" y="4966"/>
                    </a:lnTo>
                    <a:lnTo>
                      <a:pt x="18313" y="5490"/>
                    </a:lnTo>
                    <a:lnTo>
                      <a:pt x="18623" y="5775"/>
                    </a:lnTo>
                    <a:lnTo>
                      <a:pt x="21004" y="3394"/>
                    </a:lnTo>
                    <a:lnTo>
                      <a:pt x="20563" y="2989"/>
                    </a:lnTo>
                    <a:lnTo>
                      <a:pt x="19647" y="2251"/>
                    </a:lnTo>
                    <a:lnTo>
                      <a:pt x="18670" y="1608"/>
                    </a:lnTo>
                    <a:lnTo>
                      <a:pt x="17634" y="1072"/>
                    </a:lnTo>
                    <a:lnTo>
                      <a:pt x="16551" y="644"/>
                    </a:lnTo>
                    <a:lnTo>
                      <a:pt x="15432" y="322"/>
                    </a:lnTo>
                    <a:lnTo>
                      <a:pt x="14289" y="108"/>
                    </a:lnTo>
                    <a:lnTo>
                      <a:pt x="13122" y="1"/>
                    </a:lnTo>
                    <a:close/>
                    <a:moveTo>
                      <a:pt x="90111" y="8752"/>
                    </a:moveTo>
                    <a:lnTo>
                      <a:pt x="89372" y="8824"/>
                    </a:lnTo>
                    <a:lnTo>
                      <a:pt x="88646" y="8955"/>
                    </a:lnTo>
                    <a:lnTo>
                      <a:pt x="87932" y="9169"/>
                    </a:lnTo>
                    <a:lnTo>
                      <a:pt x="87253" y="9455"/>
                    </a:lnTo>
                    <a:lnTo>
                      <a:pt x="86598" y="9812"/>
                    </a:lnTo>
                    <a:lnTo>
                      <a:pt x="85991" y="10229"/>
                    </a:lnTo>
                    <a:lnTo>
                      <a:pt x="85419" y="10717"/>
                    </a:lnTo>
                    <a:lnTo>
                      <a:pt x="85157" y="10979"/>
                    </a:lnTo>
                    <a:lnTo>
                      <a:pt x="84884" y="11276"/>
                    </a:lnTo>
                    <a:lnTo>
                      <a:pt x="84407" y="11895"/>
                    </a:lnTo>
                    <a:lnTo>
                      <a:pt x="83979" y="12562"/>
                    </a:lnTo>
                    <a:lnTo>
                      <a:pt x="83633" y="13265"/>
                    </a:lnTo>
                    <a:lnTo>
                      <a:pt x="83348" y="13991"/>
                    </a:lnTo>
                    <a:lnTo>
                      <a:pt x="83145" y="14753"/>
                    </a:lnTo>
                    <a:lnTo>
                      <a:pt x="83014" y="15527"/>
                    </a:lnTo>
                    <a:lnTo>
                      <a:pt x="82967" y="16313"/>
                    </a:lnTo>
                    <a:lnTo>
                      <a:pt x="82979" y="16718"/>
                    </a:lnTo>
                    <a:lnTo>
                      <a:pt x="82967" y="17111"/>
                    </a:lnTo>
                    <a:lnTo>
                      <a:pt x="83038" y="17896"/>
                    </a:lnTo>
                    <a:lnTo>
                      <a:pt x="83169" y="18670"/>
                    </a:lnTo>
                    <a:lnTo>
                      <a:pt x="83383" y="19420"/>
                    </a:lnTo>
                    <a:lnTo>
                      <a:pt x="83669" y="20147"/>
                    </a:lnTo>
                    <a:lnTo>
                      <a:pt x="84026" y="20837"/>
                    </a:lnTo>
                    <a:lnTo>
                      <a:pt x="84467" y="21492"/>
                    </a:lnTo>
                    <a:lnTo>
                      <a:pt x="84955" y="22099"/>
                    </a:lnTo>
                    <a:lnTo>
                      <a:pt x="85241" y="22385"/>
                    </a:lnTo>
                    <a:lnTo>
                      <a:pt x="85515" y="22659"/>
                    </a:lnTo>
                    <a:lnTo>
                      <a:pt x="86122" y="23171"/>
                    </a:lnTo>
                    <a:lnTo>
                      <a:pt x="86765" y="23600"/>
                    </a:lnTo>
                    <a:lnTo>
                      <a:pt x="87444" y="23969"/>
                    </a:lnTo>
                    <a:lnTo>
                      <a:pt x="88158" y="24266"/>
                    </a:lnTo>
                    <a:lnTo>
                      <a:pt x="88908" y="24481"/>
                    </a:lnTo>
                    <a:lnTo>
                      <a:pt x="89670" y="24624"/>
                    </a:lnTo>
                    <a:lnTo>
                      <a:pt x="90456" y="24695"/>
                    </a:lnTo>
                    <a:lnTo>
                      <a:pt x="91385" y="24695"/>
                    </a:lnTo>
                    <a:lnTo>
                      <a:pt x="92444" y="24564"/>
                    </a:lnTo>
                    <a:lnTo>
                      <a:pt x="93468" y="24290"/>
                    </a:lnTo>
                    <a:lnTo>
                      <a:pt x="94445" y="23862"/>
                    </a:lnTo>
                    <a:lnTo>
                      <a:pt x="94909" y="23588"/>
                    </a:lnTo>
                    <a:lnTo>
                      <a:pt x="95278" y="23350"/>
                    </a:lnTo>
                    <a:lnTo>
                      <a:pt x="95981" y="22802"/>
                    </a:lnTo>
                    <a:lnTo>
                      <a:pt x="96624" y="22195"/>
                    </a:lnTo>
                    <a:lnTo>
                      <a:pt x="97207" y="21528"/>
                    </a:lnTo>
                    <a:lnTo>
                      <a:pt x="97469" y="21171"/>
                    </a:lnTo>
                    <a:lnTo>
                      <a:pt x="94766" y="19349"/>
                    </a:lnTo>
                    <a:lnTo>
                      <a:pt x="94600" y="19599"/>
                    </a:lnTo>
                    <a:lnTo>
                      <a:pt x="94242" y="20052"/>
                    </a:lnTo>
                    <a:lnTo>
                      <a:pt x="93814" y="20456"/>
                    </a:lnTo>
                    <a:lnTo>
                      <a:pt x="93361" y="20802"/>
                    </a:lnTo>
                    <a:lnTo>
                      <a:pt x="92849" y="21087"/>
                    </a:lnTo>
                    <a:lnTo>
                      <a:pt x="92313" y="21302"/>
                    </a:lnTo>
                    <a:lnTo>
                      <a:pt x="91754" y="21457"/>
                    </a:lnTo>
                    <a:lnTo>
                      <a:pt x="91170" y="21528"/>
                    </a:lnTo>
                    <a:lnTo>
                      <a:pt x="90873" y="21540"/>
                    </a:lnTo>
                    <a:lnTo>
                      <a:pt x="90563" y="21540"/>
                    </a:lnTo>
                    <a:lnTo>
                      <a:pt x="89956" y="21468"/>
                    </a:lnTo>
                    <a:lnTo>
                      <a:pt x="89372" y="21314"/>
                    </a:lnTo>
                    <a:lnTo>
                      <a:pt x="88825" y="21064"/>
                    </a:lnTo>
                    <a:lnTo>
                      <a:pt x="88313" y="20754"/>
                    </a:lnTo>
                    <a:lnTo>
                      <a:pt x="87860" y="20361"/>
                    </a:lnTo>
                    <a:lnTo>
                      <a:pt x="87467" y="19909"/>
                    </a:lnTo>
                    <a:lnTo>
                      <a:pt x="87134" y="19397"/>
                    </a:lnTo>
                    <a:lnTo>
                      <a:pt x="87003" y="19111"/>
                    </a:lnTo>
                    <a:lnTo>
                      <a:pt x="97660" y="14705"/>
                    </a:lnTo>
                    <a:lnTo>
                      <a:pt x="97302" y="13801"/>
                    </a:lnTo>
                    <a:lnTo>
                      <a:pt x="97136" y="13396"/>
                    </a:lnTo>
                    <a:lnTo>
                      <a:pt x="96743" y="12610"/>
                    </a:lnTo>
                    <a:lnTo>
                      <a:pt x="96517" y="12241"/>
                    </a:lnTo>
                    <a:lnTo>
                      <a:pt x="96231" y="11800"/>
                    </a:lnTo>
                    <a:lnTo>
                      <a:pt x="95588" y="11002"/>
                    </a:lnTo>
                    <a:lnTo>
                      <a:pt x="95219" y="10621"/>
                    </a:lnTo>
                    <a:lnTo>
                      <a:pt x="94992" y="10419"/>
                    </a:lnTo>
                    <a:lnTo>
                      <a:pt x="94516" y="10026"/>
                    </a:lnTo>
                    <a:lnTo>
                      <a:pt x="93992" y="9681"/>
                    </a:lnTo>
                    <a:lnTo>
                      <a:pt x="93456" y="9395"/>
                    </a:lnTo>
                    <a:lnTo>
                      <a:pt x="93171" y="9276"/>
                    </a:lnTo>
                    <a:lnTo>
                      <a:pt x="92849" y="9145"/>
                    </a:lnTo>
                    <a:lnTo>
                      <a:pt x="92194" y="8955"/>
                    </a:lnTo>
                    <a:lnTo>
                      <a:pt x="91516" y="8812"/>
                    </a:lnTo>
                    <a:lnTo>
                      <a:pt x="90837" y="8752"/>
                    </a:lnTo>
                    <a:close/>
                    <a:moveTo>
                      <a:pt x="67750" y="8764"/>
                    </a:moveTo>
                    <a:lnTo>
                      <a:pt x="67369" y="8776"/>
                    </a:lnTo>
                    <a:lnTo>
                      <a:pt x="66619" y="8847"/>
                    </a:lnTo>
                    <a:lnTo>
                      <a:pt x="65892" y="9002"/>
                    </a:lnTo>
                    <a:lnTo>
                      <a:pt x="65178" y="9228"/>
                    </a:lnTo>
                    <a:lnTo>
                      <a:pt x="64499" y="9538"/>
                    </a:lnTo>
                    <a:lnTo>
                      <a:pt x="63856" y="9895"/>
                    </a:lnTo>
                    <a:lnTo>
                      <a:pt x="63249" y="10336"/>
                    </a:lnTo>
                    <a:lnTo>
                      <a:pt x="62678" y="10824"/>
                    </a:lnTo>
                    <a:lnTo>
                      <a:pt x="62416" y="11098"/>
                    </a:lnTo>
                    <a:lnTo>
                      <a:pt x="62142" y="11395"/>
                    </a:lnTo>
                    <a:lnTo>
                      <a:pt x="61642" y="12003"/>
                    </a:lnTo>
                    <a:lnTo>
                      <a:pt x="61213" y="12657"/>
                    </a:lnTo>
                    <a:lnTo>
                      <a:pt x="60844" y="13348"/>
                    </a:lnTo>
                    <a:lnTo>
                      <a:pt x="60546" y="14062"/>
                    </a:lnTo>
                    <a:lnTo>
                      <a:pt x="60332" y="14813"/>
                    </a:lnTo>
                    <a:lnTo>
                      <a:pt x="60189" y="15587"/>
                    </a:lnTo>
                    <a:lnTo>
                      <a:pt x="60130" y="16360"/>
                    </a:lnTo>
                    <a:lnTo>
                      <a:pt x="60130" y="16753"/>
                    </a:lnTo>
                    <a:lnTo>
                      <a:pt x="60130" y="17158"/>
                    </a:lnTo>
                    <a:lnTo>
                      <a:pt x="60189" y="17932"/>
                    </a:lnTo>
                    <a:lnTo>
                      <a:pt x="60344" y="18706"/>
                    </a:lnTo>
                    <a:lnTo>
                      <a:pt x="60558" y="19444"/>
                    </a:lnTo>
                    <a:lnTo>
                      <a:pt x="60844" y="20159"/>
                    </a:lnTo>
                    <a:lnTo>
                      <a:pt x="61213" y="20849"/>
                    </a:lnTo>
                    <a:lnTo>
                      <a:pt x="61642" y="21492"/>
                    </a:lnTo>
                    <a:lnTo>
                      <a:pt x="62142" y="22088"/>
                    </a:lnTo>
                    <a:lnTo>
                      <a:pt x="62416" y="22373"/>
                    </a:lnTo>
                    <a:lnTo>
                      <a:pt x="62678" y="22647"/>
                    </a:lnTo>
                    <a:lnTo>
                      <a:pt x="63249" y="23135"/>
                    </a:lnTo>
                    <a:lnTo>
                      <a:pt x="63856" y="23576"/>
                    </a:lnTo>
                    <a:lnTo>
                      <a:pt x="64511" y="23933"/>
                    </a:lnTo>
                    <a:lnTo>
                      <a:pt x="65190" y="24231"/>
                    </a:lnTo>
                    <a:lnTo>
                      <a:pt x="65892" y="24457"/>
                    </a:lnTo>
                    <a:lnTo>
                      <a:pt x="66619" y="24612"/>
                    </a:lnTo>
                    <a:lnTo>
                      <a:pt x="67369" y="24683"/>
                    </a:lnTo>
                    <a:lnTo>
                      <a:pt x="67750" y="24695"/>
                    </a:lnTo>
                    <a:lnTo>
                      <a:pt x="68083" y="24683"/>
                    </a:lnTo>
                    <a:lnTo>
                      <a:pt x="68714" y="24636"/>
                    </a:lnTo>
                    <a:lnTo>
                      <a:pt x="69322" y="24517"/>
                    </a:lnTo>
                    <a:lnTo>
                      <a:pt x="69881" y="24350"/>
                    </a:lnTo>
                    <a:lnTo>
                      <a:pt x="70405" y="24124"/>
                    </a:lnTo>
                    <a:lnTo>
                      <a:pt x="70893" y="23838"/>
                    </a:lnTo>
                    <a:lnTo>
                      <a:pt x="71334" y="23493"/>
                    </a:lnTo>
                    <a:lnTo>
                      <a:pt x="71739" y="23100"/>
                    </a:lnTo>
                    <a:lnTo>
                      <a:pt x="71929" y="22873"/>
                    </a:lnTo>
                    <a:lnTo>
                      <a:pt x="72048" y="22873"/>
                    </a:lnTo>
                    <a:lnTo>
                      <a:pt x="72048" y="24016"/>
                    </a:lnTo>
                    <a:lnTo>
                      <a:pt x="72036" y="24576"/>
                    </a:lnTo>
                    <a:lnTo>
                      <a:pt x="71893" y="25576"/>
                    </a:lnTo>
                    <a:lnTo>
                      <a:pt x="71620" y="26445"/>
                    </a:lnTo>
                    <a:lnTo>
                      <a:pt x="71191" y="27172"/>
                    </a:lnTo>
                    <a:lnTo>
                      <a:pt x="70917" y="27493"/>
                    </a:lnTo>
                    <a:lnTo>
                      <a:pt x="70596" y="27791"/>
                    </a:lnTo>
                    <a:lnTo>
                      <a:pt x="69881" y="28255"/>
                    </a:lnTo>
                    <a:lnTo>
                      <a:pt x="69083" y="28565"/>
                    </a:lnTo>
                    <a:lnTo>
                      <a:pt x="68238" y="28708"/>
                    </a:lnTo>
                    <a:lnTo>
                      <a:pt x="67809" y="28696"/>
                    </a:lnTo>
                    <a:lnTo>
                      <a:pt x="67464" y="28696"/>
                    </a:lnTo>
                    <a:lnTo>
                      <a:pt x="66809" y="28589"/>
                    </a:lnTo>
                    <a:lnTo>
                      <a:pt x="66166" y="28374"/>
                    </a:lnTo>
                    <a:lnTo>
                      <a:pt x="65583" y="28053"/>
                    </a:lnTo>
                    <a:lnTo>
                      <a:pt x="65309" y="27850"/>
                    </a:lnTo>
                    <a:lnTo>
                      <a:pt x="65059" y="27636"/>
                    </a:lnTo>
                    <a:lnTo>
                      <a:pt x="64630" y="27184"/>
                    </a:lnTo>
                    <a:lnTo>
                      <a:pt x="64249" y="26684"/>
                    </a:lnTo>
                    <a:lnTo>
                      <a:pt x="63928" y="26136"/>
                    </a:lnTo>
                    <a:lnTo>
                      <a:pt x="63809" y="25850"/>
                    </a:lnTo>
                    <a:lnTo>
                      <a:pt x="60749" y="27112"/>
                    </a:lnTo>
                    <a:lnTo>
                      <a:pt x="60975" y="27600"/>
                    </a:lnTo>
                    <a:lnTo>
                      <a:pt x="61523" y="28517"/>
                    </a:lnTo>
                    <a:lnTo>
                      <a:pt x="62166" y="29339"/>
                    </a:lnTo>
                    <a:lnTo>
                      <a:pt x="62928" y="30077"/>
                    </a:lnTo>
                    <a:lnTo>
                      <a:pt x="63344" y="30410"/>
                    </a:lnTo>
                    <a:lnTo>
                      <a:pt x="63833" y="30756"/>
                    </a:lnTo>
                    <a:lnTo>
                      <a:pt x="64892" y="31303"/>
                    </a:lnTo>
                    <a:lnTo>
                      <a:pt x="66023" y="31660"/>
                    </a:lnTo>
                    <a:lnTo>
                      <a:pt x="67202" y="31827"/>
                    </a:lnTo>
                    <a:lnTo>
                      <a:pt x="68178" y="31827"/>
                    </a:lnTo>
                    <a:lnTo>
                      <a:pt x="68929" y="31780"/>
                    </a:lnTo>
                    <a:lnTo>
                      <a:pt x="69667" y="31660"/>
                    </a:lnTo>
                    <a:lnTo>
                      <a:pt x="70381" y="31470"/>
                    </a:lnTo>
                    <a:lnTo>
                      <a:pt x="71072" y="31196"/>
                    </a:lnTo>
                    <a:lnTo>
                      <a:pt x="71739" y="30875"/>
                    </a:lnTo>
                    <a:lnTo>
                      <a:pt x="72370" y="30470"/>
                    </a:lnTo>
                    <a:lnTo>
                      <a:pt x="72965" y="30005"/>
                    </a:lnTo>
                    <a:lnTo>
                      <a:pt x="73239" y="29755"/>
                    </a:lnTo>
                    <a:lnTo>
                      <a:pt x="73501" y="29493"/>
                    </a:lnTo>
                    <a:lnTo>
                      <a:pt x="73965" y="28910"/>
                    </a:lnTo>
                    <a:lnTo>
                      <a:pt x="74358" y="28267"/>
                    </a:lnTo>
                    <a:lnTo>
                      <a:pt x="74691" y="27553"/>
                    </a:lnTo>
                    <a:lnTo>
                      <a:pt x="74965" y="26767"/>
                    </a:lnTo>
                    <a:lnTo>
                      <a:pt x="75156" y="25933"/>
                    </a:lnTo>
                    <a:lnTo>
                      <a:pt x="75299" y="25017"/>
                    </a:lnTo>
                    <a:lnTo>
                      <a:pt x="75358" y="24040"/>
                    </a:lnTo>
                    <a:lnTo>
                      <a:pt x="75370" y="23528"/>
                    </a:lnTo>
                    <a:lnTo>
                      <a:pt x="75370" y="9240"/>
                    </a:lnTo>
                    <a:lnTo>
                      <a:pt x="72048" y="9240"/>
                    </a:lnTo>
                    <a:lnTo>
                      <a:pt x="72048" y="10538"/>
                    </a:lnTo>
                    <a:lnTo>
                      <a:pt x="71929" y="10538"/>
                    </a:lnTo>
                    <a:lnTo>
                      <a:pt x="71750" y="10336"/>
                    </a:lnTo>
                    <a:lnTo>
                      <a:pt x="71358" y="9967"/>
                    </a:lnTo>
                    <a:lnTo>
                      <a:pt x="70917" y="9645"/>
                    </a:lnTo>
                    <a:lnTo>
                      <a:pt x="70453" y="9383"/>
                    </a:lnTo>
                    <a:lnTo>
                      <a:pt x="70203" y="9276"/>
                    </a:lnTo>
                    <a:lnTo>
                      <a:pt x="69905" y="9145"/>
                    </a:lnTo>
                    <a:lnTo>
                      <a:pt x="69310" y="8955"/>
                    </a:lnTo>
                    <a:lnTo>
                      <a:pt x="68690" y="8824"/>
                    </a:lnTo>
                    <a:lnTo>
                      <a:pt x="68059" y="8764"/>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82" name="Google Shape;1082;p85"/>
              <p:cNvGrpSpPr/>
              <p:nvPr/>
            </p:nvGrpSpPr>
            <p:grpSpPr>
              <a:xfrm>
                <a:off x="1682774" y="4617610"/>
                <a:ext cx="497005" cy="149188"/>
                <a:chOff x="1682774" y="4617610"/>
                <a:chExt cx="497005" cy="149188"/>
              </a:xfrm>
            </p:grpSpPr>
            <p:sp>
              <p:nvSpPr>
                <p:cNvPr id="1083" name="Google Shape;1083;p85"/>
                <p:cNvSpPr/>
                <p:nvPr/>
              </p:nvSpPr>
              <p:spPr>
                <a:xfrm>
                  <a:off x="1682774" y="4617610"/>
                  <a:ext cx="130752" cy="149188"/>
                </a:xfrm>
                <a:custGeom>
                  <a:rect b="b" l="l" r="r" t="t"/>
                  <a:pathLst>
                    <a:path extrusionOk="0" h="22553" w="19766">
                      <a:moveTo>
                        <a:pt x="10765" y="1"/>
                      </a:moveTo>
                      <a:lnTo>
                        <a:pt x="10193" y="25"/>
                      </a:lnTo>
                      <a:lnTo>
                        <a:pt x="9086" y="156"/>
                      </a:lnTo>
                      <a:lnTo>
                        <a:pt x="8014" y="406"/>
                      </a:lnTo>
                      <a:lnTo>
                        <a:pt x="6978" y="751"/>
                      </a:lnTo>
                      <a:lnTo>
                        <a:pt x="6002" y="1192"/>
                      </a:lnTo>
                      <a:lnTo>
                        <a:pt x="5085" y="1715"/>
                      </a:lnTo>
                      <a:lnTo>
                        <a:pt x="4216" y="2335"/>
                      </a:lnTo>
                      <a:lnTo>
                        <a:pt x="3418" y="3025"/>
                      </a:lnTo>
                      <a:lnTo>
                        <a:pt x="2692" y="3787"/>
                      </a:lnTo>
                      <a:lnTo>
                        <a:pt x="2037" y="4621"/>
                      </a:lnTo>
                      <a:lnTo>
                        <a:pt x="1453" y="5514"/>
                      </a:lnTo>
                      <a:lnTo>
                        <a:pt x="977" y="6466"/>
                      </a:lnTo>
                      <a:lnTo>
                        <a:pt x="572" y="7466"/>
                      </a:lnTo>
                      <a:lnTo>
                        <a:pt x="275" y="8502"/>
                      </a:lnTo>
                      <a:lnTo>
                        <a:pt x="84" y="9586"/>
                      </a:lnTo>
                      <a:lnTo>
                        <a:pt x="1" y="10693"/>
                      </a:lnTo>
                      <a:lnTo>
                        <a:pt x="1" y="11265"/>
                      </a:lnTo>
                      <a:lnTo>
                        <a:pt x="1" y="11729"/>
                      </a:lnTo>
                      <a:lnTo>
                        <a:pt x="13" y="12300"/>
                      </a:lnTo>
                      <a:lnTo>
                        <a:pt x="144" y="13408"/>
                      </a:lnTo>
                      <a:lnTo>
                        <a:pt x="382" y="14479"/>
                      </a:lnTo>
                      <a:lnTo>
                        <a:pt x="727" y="15503"/>
                      </a:lnTo>
                      <a:lnTo>
                        <a:pt x="1168" y="16480"/>
                      </a:lnTo>
                      <a:lnTo>
                        <a:pt x="1692" y="17408"/>
                      </a:lnTo>
                      <a:lnTo>
                        <a:pt x="2299" y="18278"/>
                      </a:lnTo>
                      <a:lnTo>
                        <a:pt x="2977" y="19087"/>
                      </a:lnTo>
                      <a:lnTo>
                        <a:pt x="3740" y="19814"/>
                      </a:lnTo>
                      <a:lnTo>
                        <a:pt x="4573" y="20480"/>
                      </a:lnTo>
                      <a:lnTo>
                        <a:pt x="5466" y="21052"/>
                      </a:lnTo>
                      <a:lnTo>
                        <a:pt x="6407" y="21552"/>
                      </a:lnTo>
                      <a:lnTo>
                        <a:pt x="7407" y="21945"/>
                      </a:lnTo>
                      <a:lnTo>
                        <a:pt x="8443" y="22254"/>
                      </a:lnTo>
                      <a:lnTo>
                        <a:pt x="9526" y="22457"/>
                      </a:lnTo>
                      <a:lnTo>
                        <a:pt x="10634" y="22552"/>
                      </a:lnTo>
                      <a:lnTo>
                        <a:pt x="11205" y="22552"/>
                      </a:lnTo>
                      <a:lnTo>
                        <a:pt x="11836" y="22540"/>
                      </a:lnTo>
                      <a:lnTo>
                        <a:pt x="13074" y="22409"/>
                      </a:lnTo>
                      <a:lnTo>
                        <a:pt x="14301" y="22147"/>
                      </a:lnTo>
                      <a:lnTo>
                        <a:pt x="15480" y="21742"/>
                      </a:lnTo>
                      <a:lnTo>
                        <a:pt x="16063" y="21492"/>
                      </a:lnTo>
                      <a:lnTo>
                        <a:pt x="16587" y="21242"/>
                      </a:lnTo>
                      <a:lnTo>
                        <a:pt x="17599" y="20647"/>
                      </a:lnTo>
                      <a:lnTo>
                        <a:pt x="18528" y="19933"/>
                      </a:lnTo>
                      <a:lnTo>
                        <a:pt x="19373" y="19123"/>
                      </a:lnTo>
                      <a:lnTo>
                        <a:pt x="19766" y="18682"/>
                      </a:lnTo>
                      <a:lnTo>
                        <a:pt x="17825" y="16742"/>
                      </a:lnTo>
                      <a:lnTo>
                        <a:pt x="17516" y="17111"/>
                      </a:lnTo>
                      <a:lnTo>
                        <a:pt x="16837" y="17789"/>
                      </a:lnTo>
                      <a:lnTo>
                        <a:pt x="16087" y="18373"/>
                      </a:lnTo>
                      <a:lnTo>
                        <a:pt x="15289" y="18873"/>
                      </a:lnTo>
                      <a:lnTo>
                        <a:pt x="14432" y="19278"/>
                      </a:lnTo>
                      <a:lnTo>
                        <a:pt x="13551" y="19587"/>
                      </a:lnTo>
                      <a:lnTo>
                        <a:pt x="12622" y="19790"/>
                      </a:lnTo>
                      <a:lnTo>
                        <a:pt x="11669" y="19897"/>
                      </a:lnTo>
                      <a:lnTo>
                        <a:pt x="10776" y="19897"/>
                      </a:lnTo>
                      <a:lnTo>
                        <a:pt x="9943" y="19837"/>
                      </a:lnTo>
                      <a:lnTo>
                        <a:pt x="9133" y="19683"/>
                      </a:lnTo>
                      <a:lnTo>
                        <a:pt x="8347" y="19468"/>
                      </a:lnTo>
                      <a:lnTo>
                        <a:pt x="7585" y="19159"/>
                      </a:lnTo>
                      <a:lnTo>
                        <a:pt x="6871" y="18778"/>
                      </a:lnTo>
                      <a:lnTo>
                        <a:pt x="6180" y="18325"/>
                      </a:lnTo>
                      <a:lnTo>
                        <a:pt x="5537" y="17813"/>
                      </a:lnTo>
                      <a:lnTo>
                        <a:pt x="5240" y="17516"/>
                      </a:lnTo>
                      <a:lnTo>
                        <a:pt x="4942" y="17218"/>
                      </a:lnTo>
                      <a:lnTo>
                        <a:pt x="4406" y="16575"/>
                      </a:lnTo>
                      <a:lnTo>
                        <a:pt x="3954" y="15884"/>
                      </a:lnTo>
                      <a:lnTo>
                        <a:pt x="3573" y="15158"/>
                      </a:lnTo>
                      <a:lnTo>
                        <a:pt x="3275" y="14372"/>
                      </a:lnTo>
                      <a:lnTo>
                        <a:pt x="3049" y="13551"/>
                      </a:lnTo>
                      <a:lnTo>
                        <a:pt x="2894" y="12682"/>
                      </a:lnTo>
                      <a:lnTo>
                        <a:pt x="2823" y="11765"/>
                      </a:lnTo>
                      <a:lnTo>
                        <a:pt x="2811" y="11288"/>
                      </a:lnTo>
                      <a:lnTo>
                        <a:pt x="2823" y="10800"/>
                      </a:lnTo>
                      <a:lnTo>
                        <a:pt x="2894" y="9883"/>
                      </a:lnTo>
                      <a:lnTo>
                        <a:pt x="3049" y="9014"/>
                      </a:lnTo>
                      <a:lnTo>
                        <a:pt x="3275" y="8193"/>
                      </a:lnTo>
                      <a:lnTo>
                        <a:pt x="3585" y="7407"/>
                      </a:lnTo>
                      <a:lnTo>
                        <a:pt x="3954" y="6681"/>
                      </a:lnTo>
                      <a:lnTo>
                        <a:pt x="4418" y="5990"/>
                      </a:lnTo>
                      <a:lnTo>
                        <a:pt x="4942" y="5347"/>
                      </a:lnTo>
                      <a:lnTo>
                        <a:pt x="5240" y="5049"/>
                      </a:lnTo>
                      <a:lnTo>
                        <a:pt x="5537" y="4752"/>
                      </a:lnTo>
                      <a:lnTo>
                        <a:pt x="6180" y="4240"/>
                      </a:lnTo>
                      <a:lnTo>
                        <a:pt x="6871" y="3787"/>
                      </a:lnTo>
                      <a:lnTo>
                        <a:pt x="7597" y="3406"/>
                      </a:lnTo>
                      <a:lnTo>
                        <a:pt x="8359" y="3097"/>
                      </a:lnTo>
                      <a:lnTo>
                        <a:pt x="9145" y="2882"/>
                      </a:lnTo>
                      <a:lnTo>
                        <a:pt x="9955" y="2728"/>
                      </a:lnTo>
                      <a:lnTo>
                        <a:pt x="10776" y="2668"/>
                      </a:lnTo>
                      <a:lnTo>
                        <a:pt x="11193" y="2668"/>
                      </a:lnTo>
                      <a:lnTo>
                        <a:pt x="11622" y="2656"/>
                      </a:lnTo>
                      <a:lnTo>
                        <a:pt x="12479" y="2716"/>
                      </a:lnTo>
                      <a:lnTo>
                        <a:pt x="13324" y="2882"/>
                      </a:lnTo>
                      <a:lnTo>
                        <a:pt x="14134" y="3144"/>
                      </a:lnTo>
                      <a:lnTo>
                        <a:pt x="14896" y="3501"/>
                      </a:lnTo>
                      <a:lnTo>
                        <a:pt x="15622" y="3942"/>
                      </a:lnTo>
                      <a:lnTo>
                        <a:pt x="16301" y="4466"/>
                      </a:lnTo>
                      <a:lnTo>
                        <a:pt x="16908" y="5073"/>
                      </a:lnTo>
                      <a:lnTo>
                        <a:pt x="17194" y="5407"/>
                      </a:lnTo>
                      <a:lnTo>
                        <a:pt x="19123" y="3525"/>
                      </a:lnTo>
                      <a:lnTo>
                        <a:pt x="18742" y="3097"/>
                      </a:lnTo>
                      <a:lnTo>
                        <a:pt x="17920" y="2323"/>
                      </a:lnTo>
                      <a:lnTo>
                        <a:pt x="17027" y="1656"/>
                      </a:lnTo>
                      <a:lnTo>
                        <a:pt x="16075" y="1096"/>
                      </a:lnTo>
                      <a:lnTo>
                        <a:pt x="15051" y="644"/>
                      </a:lnTo>
                      <a:lnTo>
                        <a:pt x="13991" y="311"/>
                      </a:lnTo>
                      <a:lnTo>
                        <a:pt x="12896" y="84"/>
                      </a:lnTo>
                      <a:lnTo>
                        <a:pt x="1177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85"/>
                <p:cNvSpPr/>
                <p:nvPr/>
              </p:nvSpPr>
              <p:spPr>
                <a:xfrm>
                  <a:off x="1829746" y="4620765"/>
                  <a:ext cx="18363" cy="142798"/>
                </a:xfrm>
                <a:custGeom>
                  <a:rect b="b" l="l" r="r" t="t"/>
                  <a:pathLst>
                    <a:path extrusionOk="0" h="21587" w="2776">
                      <a:moveTo>
                        <a:pt x="1" y="0"/>
                      </a:moveTo>
                      <a:lnTo>
                        <a:pt x="1" y="21587"/>
                      </a:lnTo>
                      <a:lnTo>
                        <a:pt x="2775" y="21587"/>
                      </a:lnTo>
                      <a:lnTo>
                        <a:pt x="27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85"/>
                <p:cNvSpPr/>
                <p:nvPr/>
              </p:nvSpPr>
              <p:spPr>
                <a:xfrm>
                  <a:off x="1863853" y="4662664"/>
                  <a:ext cx="100588" cy="104054"/>
                </a:xfrm>
                <a:custGeom>
                  <a:rect b="b" l="l" r="r" t="t"/>
                  <a:pathLst>
                    <a:path extrusionOk="0" h="15730" w="15206">
                      <a:moveTo>
                        <a:pt x="7287" y="2537"/>
                      </a:moveTo>
                      <a:lnTo>
                        <a:pt x="8180" y="2560"/>
                      </a:lnTo>
                      <a:lnTo>
                        <a:pt x="9061" y="2763"/>
                      </a:lnTo>
                      <a:lnTo>
                        <a:pt x="9895" y="3120"/>
                      </a:lnTo>
                      <a:lnTo>
                        <a:pt x="10657" y="3656"/>
                      </a:lnTo>
                      <a:lnTo>
                        <a:pt x="10990" y="4001"/>
                      </a:lnTo>
                      <a:lnTo>
                        <a:pt x="11348" y="4394"/>
                      </a:lnTo>
                      <a:lnTo>
                        <a:pt x="11919" y="5299"/>
                      </a:lnTo>
                      <a:lnTo>
                        <a:pt x="12288" y="6287"/>
                      </a:lnTo>
                      <a:lnTo>
                        <a:pt x="12455" y="7335"/>
                      </a:lnTo>
                      <a:lnTo>
                        <a:pt x="12455" y="7871"/>
                      </a:lnTo>
                      <a:lnTo>
                        <a:pt x="12455" y="8395"/>
                      </a:lnTo>
                      <a:lnTo>
                        <a:pt x="12288" y="9442"/>
                      </a:lnTo>
                      <a:lnTo>
                        <a:pt x="11907" y="10431"/>
                      </a:lnTo>
                      <a:lnTo>
                        <a:pt x="11348" y="11336"/>
                      </a:lnTo>
                      <a:lnTo>
                        <a:pt x="10990" y="11740"/>
                      </a:lnTo>
                      <a:lnTo>
                        <a:pt x="10895" y="11836"/>
                      </a:lnTo>
                      <a:lnTo>
                        <a:pt x="10800" y="11931"/>
                      </a:lnTo>
                      <a:lnTo>
                        <a:pt x="10443" y="12241"/>
                      </a:lnTo>
                      <a:lnTo>
                        <a:pt x="9645" y="12729"/>
                      </a:lnTo>
                      <a:lnTo>
                        <a:pt x="8800" y="13050"/>
                      </a:lnTo>
                      <a:lnTo>
                        <a:pt x="7907" y="13193"/>
                      </a:lnTo>
                      <a:lnTo>
                        <a:pt x="7013" y="13169"/>
                      </a:lnTo>
                      <a:lnTo>
                        <a:pt x="6144" y="12967"/>
                      </a:lnTo>
                      <a:lnTo>
                        <a:pt x="5311" y="12610"/>
                      </a:lnTo>
                      <a:lnTo>
                        <a:pt x="4549" y="12074"/>
                      </a:lnTo>
                      <a:lnTo>
                        <a:pt x="4204" y="11740"/>
                      </a:lnTo>
                      <a:lnTo>
                        <a:pt x="3858" y="11336"/>
                      </a:lnTo>
                      <a:lnTo>
                        <a:pt x="3299" y="10431"/>
                      </a:lnTo>
                      <a:lnTo>
                        <a:pt x="2918" y="9442"/>
                      </a:lnTo>
                      <a:lnTo>
                        <a:pt x="2751" y="8395"/>
                      </a:lnTo>
                      <a:lnTo>
                        <a:pt x="2751" y="7871"/>
                      </a:lnTo>
                      <a:lnTo>
                        <a:pt x="2739" y="7335"/>
                      </a:lnTo>
                      <a:lnTo>
                        <a:pt x="2918" y="6287"/>
                      </a:lnTo>
                      <a:lnTo>
                        <a:pt x="3287" y="5299"/>
                      </a:lnTo>
                      <a:lnTo>
                        <a:pt x="3846" y="4394"/>
                      </a:lnTo>
                      <a:lnTo>
                        <a:pt x="4204" y="4001"/>
                      </a:lnTo>
                      <a:lnTo>
                        <a:pt x="4299" y="3894"/>
                      </a:lnTo>
                      <a:lnTo>
                        <a:pt x="4406" y="3799"/>
                      </a:lnTo>
                      <a:lnTo>
                        <a:pt x="4763" y="3489"/>
                      </a:lnTo>
                      <a:lnTo>
                        <a:pt x="5549" y="3001"/>
                      </a:lnTo>
                      <a:lnTo>
                        <a:pt x="6406" y="2680"/>
                      </a:lnTo>
                      <a:lnTo>
                        <a:pt x="7287" y="2537"/>
                      </a:lnTo>
                      <a:close/>
                      <a:moveTo>
                        <a:pt x="7240" y="1"/>
                      </a:moveTo>
                      <a:lnTo>
                        <a:pt x="6502" y="72"/>
                      </a:lnTo>
                      <a:lnTo>
                        <a:pt x="5775" y="215"/>
                      </a:lnTo>
                      <a:lnTo>
                        <a:pt x="5061" y="417"/>
                      </a:lnTo>
                      <a:lnTo>
                        <a:pt x="4358" y="703"/>
                      </a:lnTo>
                      <a:lnTo>
                        <a:pt x="3692" y="1048"/>
                      </a:lnTo>
                      <a:lnTo>
                        <a:pt x="3049" y="1477"/>
                      </a:lnTo>
                      <a:lnTo>
                        <a:pt x="2441" y="1965"/>
                      </a:lnTo>
                      <a:lnTo>
                        <a:pt x="2156" y="2239"/>
                      </a:lnTo>
                      <a:lnTo>
                        <a:pt x="1882" y="2525"/>
                      </a:lnTo>
                      <a:lnTo>
                        <a:pt x="1405" y="3144"/>
                      </a:lnTo>
                      <a:lnTo>
                        <a:pt x="1001" y="3799"/>
                      </a:lnTo>
                      <a:lnTo>
                        <a:pt x="655" y="4489"/>
                      </a:lnTo>
                      <a:lnTo>
                        <a:pt x="381" y="5204"/>
                      </a:lnTo>
                      <a:lnTo>
                        <a:pt x="191" y="5942"/>
                      </a:lnTo>
                      <a:lnTo>
                        <a:pt x="60" y="6704"/>
                      </a:lnTo>
                      <a:lnTo>
                        <a:pt x="0" y="7478"/>
                      </a:lnTo>
                      <a:lnTo>
                        <a:pt x="12" y="7871"/>
                      </a:lnTo>
                      <a:lnTo>
                        <a:pt x="0" y="8252"/>
                      </a:lnTo>
                      <a:lnTo>
                        <a:pt x="60" y="9026"/>
                      </a:lnTo>
                      <a:lnTo>
                        <a:pt x="191" y="9788"/>
                      </a:lnTo>
                      <a:lnTo>
                        <a:pt x="393" y="10526"/>
                      </a:lnTo>
                      <a:lnTo>
                        <a:pt x="667" y="11240"/>
                      </a:lnTo>
                      <a:lnTo>
                        <a:pt x="1012" y="11931"/>
                      </a:lnTo>
                      <a:lnTo>
                        <a:pt x="1417" y="12586"/>
                      </a:lnTo>
                      <a:lnTo>
                        <a:pt x="1894" y="13205"/>
                      </a:lnTo>
                      <a:lnTo>
                        <a:pt x="2156" y="13491"/>
                      </a:lnTo>
                      <a:lnTo>
                        <a:pt x="2441" y="13765"/>
                      </a:lnTo>
                      <a:lnTo>
                        <a:pt x="3049" y="14253"/>
                      </a:lnTo>
                      <a:lnTo>
                        <a:pt x="3692" y="14681"/>
                      </a:lnTo>
                      <a:lnTo>
                        <a:pt x="4358" y="15027"/>
                      </a:lnTo>
                      <a:lnTo>
                        <a:pt x="5061" y="15312"/>
                      </a:lnTo>
                      <a:lnTo>
                        <a:pt x="5775" y="15515"/>
                      </a:lnTo>
                      <a:lnTo>
                        <a:pt x="6502" y="15658"/>
                      </a:lnTo>
                      <a:lnTo>
                        <a:pt x="7240" y="15729"/>
                      </a:lnTo>
                      <a:lnTo>
                        <a:pt x="7978" y="15729"/>
                      </a:lnTo>
                      <a:lnTo>
                        <a:pt x="8716" y="15658"/>
                      </a:lnTo>
                      <a:lnTo>
                        <a:pt x="9442" y="15515"/>
                      </a:lnTo>
                      <a:lnTo>
                        <a:pt x="10157" y="15312"/>
                      </a:lnTo>
                      <a:lnTo>
                        <a:pt x="10859" y="15027"/>
                      </a:lnTo>
                      <a:lnTo>
                        <a:pt x="11526" y="14681"/>
                      </a:lnTo>
                      <a:lnTo>
                        <a:pt x="12169" y="14253"/>
                      </a:lnTo>
                      <a:lnTo>
                        <a:pt x="12776" y="13765"/>
                      </a:lnTo>
                      <a:lnTo>
                        <a:pt x="13062" y="13491"/>
                      </a:lnTo>
                      <a:lnTo>
                        <a:pt x="13324" y="13205"/>
                      </a:lnTo>
                      <a:lnTo>
                        <a:pt x="13800" y="12586"/>
                      </a:lnTo>
                      <a:lnTo>
                        <a:pt x="14217" y="11931"/>
                      </a:lnTo>
                      <a:lnTo>
                        <a:pt x="14550" y="11240"/>
                      </a:lnTo>
                      <a:lnTo>
                        <a:pt x="14824" y="10526"/>
                      </a:lnTo>
                      <a:lnTo>
                        <a:pt x="15027" y="9788"/>
                      </a:lnTo>
                      <a:lnTo>
                        <a:pt x="15158" y="9026"/>
                      </a:lnTo>
                      <a:lnTo>
                        <a:pt x="15205" y="8252"/>
                      </a:lnTo>
                      <a:lnTo>
                        <a:pt x="15205" y="7871"/>
                      </a:lnTo>
                      <a:lnTo>
                        <a:pt x="15205" y="7478"/>
                      </a:lnTo>
                      <a:lnTo>
                        <a:pt x="15158" y="6704"/>
                      </a:lnTo>
                      <a:lnTo>
                        <a:pt x="15027" y="5942"/>
                      </a:lnTo>
                      <a:lnTo>
                        <a:pt x="14824" y="5204"/>
                      </a:lnTo>
                      <a:lnTo>
                        <a:pt x="14550" y="4489"/>
                      </a:lnTo>
                      <a:lnTo>
                        <a:pt x="14205" y="3799"/>
                      </a:lnTo>
                      <a:lnTo>
                        <a:pt x="13800" y="3144"/>
                      </a:lnTo>
                      <a:lnTo>
                        <a:pt x="13324" y="2525"/>
                      </a:lnTo>
                      <a:lnTo>
                        <a:pt x="13062" y="2239"/>
                      </a:lnTo>
                      <a:lnTo>
                        <a:pt x="12776" y="1965"/>
                      </a:lnTo>
                      <a:lnTo>
                        <a:pt x="12169" y="1477"/>
                      </a:lnTo>
                      <a:lnTo>
                        <a:pt x="11526" y="1048"/>
                      </a:lnTo>
                      <a:lnTo>
                        <a:pt x="10859" y="703"/>
                      </a:lnTo>
                      <a:lnTo>
                        <a:pt x="10157" y="417"/>
                      </a:lnTo>
                      <a:lnTo>
                        <a:pt x="9442" y="215"/>
                      </a:lnTo>
                      <a:lnTo>
                        <a:pt x="8716" y="72"/>
                      </a:lnTo>
                      <a:lnTo>
                        <a:pt x="797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85"/>
                <p:cNvSpPr/>
                <p:nvPr/>
              </p:nvSpPr>
              <p:spPr>
                <a:xfrm>
                  <a:off x="1979238" y="4665893"/>
                  <a:ext cx="86650" cy="100826"/>
                </a:xfrm>
                <a:custGeom>
                  <a:rect b="b" l="l" r="r" t="t"/>
                  <a:pathLst>
                    <a:path extrusionOk="0" h="15242" w="13099">
                      <a:moveTo>
                        <a:pt x="1" y="1"/>
                      </a:moveTo>
                      <a:lnTo>
                        <a:pt x="1" y="9014"/>
                      </a:lnTo>
                      <a:lnTo>
                        <a:pt x="25" y="9717"/>
                      </a:lnTo>
                      <a:lnTo>
                        <a:pt x="215" y="10979"/>
                      </a:lnTo>
                      <a:lnTo>
                        <a:pt x="572" y="12110"/>
                      </a:lnTo>
                      <a:lnTo>
                        <a:pt x="965" y="12860"/>
                      </a:lnTo>
                      <a:lnTo>
                        <a:pt x="1275" y="13324"/>
                      </a:lnTo>
                      <a:lnTo>
                        <a:pt x="1453" y="13539"/>
                      </a:lnTo>
                      <a:lnTo>
                        <a:pt x="1632" y="13741"/>
                      </a:lnTo>
                      <a:lnTo>
                        <a:pt x="2037" y="14122"/>
                      </a:lnTo>
                      <a:lnTo>
                        <a:pt x="2477" y="14432"/>
                      </a:lnTo>
                      <a:lnTo>
                        <a:pt x="2954" y="14705"/>
                      </a:lnTo>
                      <a:lnTo>
                        <a:pt x="3478" y="14908"/>
                      </a:lnTo>
                      <a:lnTo>
                        <a:pt x="4049" y="15075"/>
                      </a:lnTo>
                      <a:lnTo>
                        <a:pt x="4656" y="15182"/>
                      </a:lnTo>
                      <a:lnTo>
                        <a:pt x="5311" y="15229"/>
                      </a:lnTo>
                      <a:lnTo>
                        <a:pt x="5657" y="15241"/>
                      </a:lnTo>
                      <a:lnTo>
                        <a:pt x="6014" y="15229"/>
                      </a:lnTo>
                      <a:lnTo>
                        <a:pt x="6728" y="15134"/>
                      </a:lnTo>
                      <a:lnTo>
                        <a:pt x="7407" y="14944"/>
                      </a:lnTo>
                      <a:lnTo>
                        <a:pt x="8074" y="14670"/>
                      </a:lnTo>
                      <a:lnTo>
                        <a:pt x="8395" y="14491"/>
                      </a:lnTo>
                      <a:lnTo>
                        <a:pt x="8681" y="14324"/>
                      </a:lnTo>
                      <a:lnTo>
                        <a:pt x="9229" y="13943"/>
                      </a:lnTo>
                      <a:lnTo>
                        <a:pt x="9717" y="13491"/>
                      </a:lnTo>
                      <a:lnTo>
                        <a:pt x="10133" y="12991"/>
                      </a:lnTo>
                      <a:lnTo>
                        <a:pt x="10324" y="12705"/>
                      </a:lnTo>
                      <a:lnTo>
                        <a:pt x="10443" y="12705"/>
                      </a:lnTo>
                      <a:lnTo>
                        <a:pt x="10443" y="14765"/>
                      </a:lnTo>
                      <a:lnTo>
                        <a:pt x="13098" y="14765"/>
                      </a:lnTo>
                      <a:lnTo>
                        <a:pt x="13098" y="1"/>
                      </a:lnTo>
                      <a:lnTo>
                        <a:pt x="10312" y="1"/>
                      </a:lnTo>
                      <a:lnTo>
                        <a:pt x="10312" y="8121"/>
                      </a:lnTo>
                      <a:lnTo>
                        <a:pt x="10300" y="8550"/>
                      </a:lnTo>
                      <a:lnTo>
                        <a:pt x="10169" y="9407"/>
                      </a:lnTo>
                      <a:lnTo>
                        <a:pt x="9895" y="10217"/>
                      </a:lnTo>
                      <a:lnTo>
                        <a:pt x="9479" y="10979"/>
                      </a:lnTo>
                      <a:lnTo>
                        <a:pt x="9229" y="11324"/>
                      </a:lnTo>
                      <a:lnTo>
                        <a:pt x="8967" y="11645"/>
                      </a:lnTo>
                      <a:lnTo>
                        <a:pt x="8336" y="12169"/>
                      </a:lnTo>
                      <a:lnTo>
                        <a:pt x="7609" y="12526"/>
                      </a:lnTo>
                      <a:lnTo>
                        <a:pt x="6823" y="12693"/>
                      </a:lnTo>
                      <a:lnTo>
                        <a:pt x="6407" y="12705"/>
                      </a:lnTo>
                      <a:lnTo>
                        <a:pt x="5966" y="12693"/>
                      </a:lnTo>
                      <a:lnTo>
                        <a:pt x="5168" y="12562"/>
                      </a:lnTo>
                      <a:lnTo>
                        <a:pt x="4490" y="12312"/>
                      </a:lnTo>
                      <a:lnTo>
                        <a:pt x="3918" y="11919"/>
                      </a:lnTo>
                      <a:lnTo>
                        <a:pt x="3454" y="11407"/>
                      </a:lnTo>
                      <a:lnTo>
                        <a:pt x="3120" y="10764"/>
                      </a:lnTo>
                      <a:lnTo>
                        <a:pt x="2882" y="9990"/>
                      </a:lnTo>
                      <a:lnTo>
                        <a:pt x="2775" y="9085"/>
                      </a:lnTo>
                      <a:lnTo>
                        <a:pt x="2763" y="8585"/>
                      </a:lnTo>
                      <a:lnTo>
                        <a:pt x="2763"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85"/>
                <p:cNvSpPr/>
                <p:nvPr/>
              </p:nvSpPr>
              <p:spPr>
                <a:xfrm>
                  <a:off x="2081552" y="4620765"/>
                  <a:ext cx="98226" cy="146033"/>
                </a:xfrm>
                <a:custGeom>
                  <a:rect b="b" l="l" r="r" t="t"/>
                  <a:pathLst>
                    <a:path extrusionOk="0" h="22076" w="14849">
                      <a:moveTo>
                        <a:pt x="7240" y="8894"/>
                      </a:moveTo>
                      <a:lnTo>
                        <a:pt x="8097" y="8930"/>
                      </a:lnTo>
                      <a:lnTo>
                        <a:pt x="8955" y="9121"/>
                      </a:lnTo>
                      <a:lnTo>
                        <a:pt x="9752" y="9490"/>
                      </a:lnTo>
                      <a:lnTo>
                        <a:pt x="10491" y="10014"/>
                      </a:lnTo>
                      <a:lnTo>
                        <a:pt x="10812" y="10347"/>
                      </a:lnTo>
                      <a:lnTo>
                        <a:pt x="11157" y="10752"/>
                      </a:lnTo>
                      <a:lnTo>
                        <a:pt x="11693" y="11657"/>
                      </a:lnTo>
                      <a:lnTo>
                        <a:pt x="12038" y="12645"/>
                      </a:lnTo>
                      <a:lnTo>
                        <a:pt x="12193" y="13681"/>
                      </a:lnTo>
                      <a:lnTo>
                        <a:pt x="12181" y="14217"/>
                      </a:lnTo>
                      <a:lnTo>
                        <a:pt x="12193" y="14741"/>
                      </a:lnTo>
                      <a:lnTo>
                        <a:pt x="12038" y="15788"/>
                      </a:lnTo>
                      <a:lnTo>
                        <a:pt x="11693" y="16777"/>
                      </a:lnTo>
                      <a:lnTo>
                        <a:pt x="11157" y="17682"/>
                      </a:lnTo>
                      <a:lnTo>
                        <a:pt x="10812" y="18086"/>
                      </a:lnTo>
                      <a:lnTo>
                        <a:pt x="10479" y="18432"/>
                      </a:lnTo>
                      <a:lnTo>
                        <a:pt x="9717" y="18979"/>
                      </a:lnTo>
                      <a:lnTo>
                        <a:pt x="8871" y="19348"/>
                      </a:lnTo>
                      <a:lnTo>
                        <a:pt x="7954" y="19527"/>
                      </a:lnTo>
                      <a:lnTo>
                        <a:pt x="7478" y="19539"/>
                      </a:lnTo>
                      <a:lnTo>
                        <a:pt x="7014" y="19527"/>
                      </a:lnTo>
                      <a:lnTo>
                        <a:pt x="6097" y="19337"/>
                      </a:lnTo>
                      <a:lnTo>
                        <a:pt x="5252" y="18967"/>
                      </a:lnTo>
                      <a:lnTo>
                        <a:pt x="4501" y="18420"/>
                      </a:lnTo>
                      <a:lnTo>
                        <a:pt x="4180" y="18086"/>
                      </a:lnTo>
                      <a:lnTo>
                        <a:pt x="3835" y="17682"/>
                      </a:lnTo>
                      <a:lnTo>
                        <a:pt x="3287" y="16777"/>
                      </a:lnTo>
                      <a:lnTo>
                        <a:pt x="2930" y="15788"/>
                      </a:lnTo>
                      <a:lnTo>
                        <a:pt x="2775" y="14753"/>
                      </a:lnTo>
                      <a:lnTo>
                        <a:pt x="2787" y="14217"/>
                      </a:lnTo>
                      <a:lnTo>
                        <a:pt x="2775" y="13681"/>
                      </a:lnTo>
                      <a:lnTo>
                        <a:pt x="2930" y="12645"/>
                      </a:lnTo>
                      <a:lnTo>
                        <a:pt x="3287" y="11657"/>
                      </a:lnTo>
                      <a:lnTo>
                        <a:pt x="3835" y="10752"/>
                      </a:lnTo>
                      <a:lnTo>
                        <a:pt x="4180" y="10347"/>
                      </a:lnTo>
                      <a:lnTo>
                        <a:pt x="4299" y="10216"/>
                      </a:lnTo>
                      <a:lnTo>
                        <a:pt x="4430" y="10097"/>
                      </a:lnTo>
                      <a:lnTo>
                        <a:pt x="4775" y="9787"/>
                      </a:lnTo>
                      <a:lnTo>
                        <a:pt x="5549" y="9323"/>
                      </a:lnTo>
                      <a:lnTo>
                        <a:pt x="6371" y="9025"/>
                      </a:lnTo>
                      <a:lnTo>
                        <a:pt x="7240" y="8894"/>
                      </a:lnTo>
                      <a:close/>
                      <a:moveTo>
                        <a:pt x="12074" y="0"/>
                      </a:moveTo>
                      <a:lnTo>
                        <a:pt x="12074" y="6823"/>
                      </a:lnTo>
                      <a:lnTo>
                        <a:pt x="12193" y="8871"/>
                      </a:lnTo>
                      <a:lnTo>
                        <a:pt x="12074" y="8871"/>
                      </a:lnTo>
                      <a:lnTo>
                        <a:pt x="11884" y="8585"/>
                      </a:lnTo>
                      <a:lnTo>
                        <a:pt x="11443" y="8061"/>
                      </a:lnTo>
                      <a:lnTo>
                        <a:pt x="10931" y="7609"/>
                      </a:lnTo>
                      <a:lnTo>
                        <a:pt x="10371" y="7216"/>
                      </a:lnTo>
                      <a:lnTo>
                        <a:pt x="10074" y="7061"/>
                      </a:lnTo>
                      <a:lnTo>
                        <a:pt x="9717" y="6882"/>
                      </a:lnTo>
                      <a:lnTo>
                        <a:pt x="8978" y="6596"/>
                      </a:lnTo>
                      <a:lnTo>
                        <a:pt x="8204" y="6418"/>
                      </a:lnTo>
                      <a:lnTo>
                        <a:pt x="7430" y="6323"/>
                      </a:lnTo>
                      <a:lnTo>
                        <a:pt x="7038" y="6323"/>
                      </a:lnTo>
                      <a:lnTo>
                        <a:pt x="6680" y="6335"/>
                      </a:lnTo>
                      <a:lnTo>
                        <a:pt x="5978" y="6406"/>
                      </a:lnTo>
                      <a:lnTo>
                        <a:pt x="5299" y="6561"/>
                      </a:lnTo>
                      <a:lnTo>
                        <a:pt x="4632" y="6775"/>
                      </a:lnTo>
                      <a:lnTo>
                        <a:pt x="4001" y="7061"/>
                      </a:lnTo>
                      <a:lnTo>
                        <a:pt x="3406" y="7418"/>
                      </a:lnTo>
                      <a:lnTo>
                        <a:pt x="2846" y="7835"/>
                      </a:lnTo>
                      <a:lnTo>
                        <a:pt x="2322" y="8323"/>
                      </a:lnTo>
                      <a:lnTo>
                        <a:pt x="2096" y="8585"/>
                      </a:lnTo>
                      <a:lnTo>
                        <a:pt x="1834" y="8883"/>
                      </a:lnTo>
                      <a:lnTo>
                        <a:pt x="1370" y="9502"/>
                      </a:lnTo>
                      <a:lnTo>
                        <a:pt x="977" y="10145"/>
                      </a:lnTo>
                      <a:lnTo>
                        <a:pt x="644" y="10835"/>
                      </a:lnTo>
                      <a:lnTo>
                        <a:pt x="370" y="11550"/>
                      </a:lnTo>
                      <a:lnTo>
                        <a:pt x="179" y="12288"/>
                      </a:lnTo>
                      <a:lnTo>
                        <a:pt x="48" y="13038"/>
                      </a:lnTo>
                      <a:lnTo>
                        <a:pt x="1" y="13812"/>
                      </a:lnTo>
                      <a:lnTo>
                        <a:pt x="13" y="14205"/>
                      </a:lnTo>
                      <a:lnTo>
                        <a:pt x="1" y="14586"/>
                      </a:lnTo>
                      <a:lnTo>
                        <a:pt x="48" y="15360"/>
                      </a:lnTo>
                      <a:lnTo>
                        <a:pt x="179" y="16110"/>
                      </a:lnTo>
                      <a:lnTo>
                        <a:pt x="370" y="16848"/>
                      </a:lnTo>
                      <a:lnTo>
                        <a:pt x="644" y="17562"/>
                      </a:lnTo>
                      <a:lnTo>
                        <a:pt x="977" y="18253"/>
                      </a:lnTo>
                      <a:lnTo>
                        <a:pt x="1370" y="18896"/>
                      </a:lnTo>
                      <a:lnTo>
                        <a:pt x="1834" y="19515"/>
                      </a:lnTo>
                      <a:lnTo>
                        <a:pt x="2096" y="19813"/>
                      </a:lnTo>
                      <a:lnTo>
                        <a:pt x="2322" y="20075"/>
                      </a:lnTo>
                      <a:lnTo>
                        <a:pt x="2834" y="20563"/>
                      </a:lnTo>
                      <a:lnTo>
                        <a:pt x="3394" y="20980"/>
                      </a:lnTo>
                      <a:lnTo>
                        <a:pt x="4001" y="21337"/>
                      </a:lnTo>
                      <a:lnTo>
                        <a:pt x="4632" y="21623"/>
                      </a:lnTo>
                      <a:lnTo>
                        <a:pt x="5287" y="21837"/>
                      </a:lnTo>
                      <a:lnTo>
                        <a:pt x="5978" y="21992"/>
                      </a:lnTo>
                      <a:lnTo>
                        <a:pt x="6680" y="22063"/>
                      </a:lnTo>
                      <a:lnTo>
                        <a:pt x="7038" y="22075"/>
                      </a:lnTo>
                      <a:lnTo>
                        <a:pt x="7430" y="22075"/>
                      </a:lnTo>
                      <a:lnTo>
                        <a:pt x="8204" y="21980"/>
                      </a:lnTo>
                      <a:lnTo>
                        <a:pt x="8978" y="21801"/>
                      </a:lnTo>
                      <a:lnTo>
                        <a:pt x="9717" y="21515"/>
                      </a:lnTo>
                      <a:lnTo>
                        <a:pt x="10074" y="21349"/>
                      </a:lnTo>
                      <a:lnTo>
                        <a:pt x="10371" y="21182"/>
                      </a:lnTo>
                      <a:lnTo>
                        <a:pt x="10931" y="20789"/>
                      </a:lnTo>
                      <a:lnTo>
                        <a:pt x="11443" y="20337"/>
                      </a:lnTo>
                      <a:lnTo>
                        <a:pt x="11884" y="19813"/>
                      </a:lnTo>
                      <a:lnTo>
                        <a:pt x="12074" y="19527"/>
                      </a:lnTo>
                      <a:lnTo>
                        <a:pt x="12193" y="19527"/>
                      </a:lnTo>
                      <a:lnTo>
                        <a:pt x="12193" y="21587"/>
                      </a:lnTo>
                      <a:lnTo>
                        <a:pt x="14848" y="21587"/>
                      </a:lnTo>
                      <a:lnTo>
                        <a:pt x="14848"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088" name="Google Shape;1088;p85"/>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AND_BODY_1_1">
    <p:spTree>
      <p:nvGrpSpPr>
        <p:cNvPr id="1089" name="Shape 1089"/>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8" name="Shape 68"/>
        <p:cNvGrpSpPr/>
        <p:nvPr/>
      </p:nvGrpSpPr>
      <p:grpSpPr>
        <a:xfrm>
          <a:off x="0" y="0"/>
          <a:ext cx="0" cy="0"/>
          <a:chOff x="0" y="0"/>
          <a:chExt cx="0" cy="0"/>
        </a:xfrm>
      </p:grpSpPr>
      <p:sp>
        <p:nvSpPr>
          <p:cNvPr id="69" name="Google Shape;69;p10"/>
          <p:cNvSpPr/>
          <p:nvPr/>
        </p:nvSpPr>
        <p:spPr>
          <a:xfrm>
            <a:off x="3534336" y="2402400"/>
            <a:ext cx="3930000" cy="2741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0"/>
          <p:cNvSpPr txBox="1"/>
          <p:nvPr>
            <p:ph idx="1" type="body"/>
          </p:nvPr>
        </p:nvSpPr>
        <p:spPr>
          <a:xfrm>
            <a:off x="3885361" y="2773950"/>
            <a:ext cx="3211500" cy="2188500"/>
          </a:xfrm>
          <a:prstGeom prst="rect">
            <a:avLst/>
          </a:prstGeom>
        </p:spPr>
        <p:txBody>
          <a:bodyPr anchorCtr="0" anchor="t" bIns="91425" lIns="91425" spcFirstLastPara="1" rIns="91425" wrap="square" tIns="91425">
            <a:noAutofit/>
          </a:bodyPr>
          <a:lstStyle>
            <a:lvl1pPr indent="-228600" lvl="0" marL="457200">
              <a:lnSpc>
                <a:spcPct val="100000"/>
              </a:lnSpc>
              <a:spcBef>
                <a:spcPts val="0"/>
              </a:spcBef>
              <a:spcAft>
                <a:spcPts val="0"/>
              </a:spcAft>
              <a:buClr>
                <a:schemeClr val="lt1"/>
              </a:buClr>
              <a:buSzPts val="1600"/>
              <a:buNone/>
              <a:defRPr sz="1600">
                <a:solidFill>
                  <a:schemeClr val="lt1"/>
                </a:solidFill>
              </a:defRPr>
            </a:lvl1pPr>
          </a:lstStyle>
          <a:p/>
        </p:txBody>
      </p:sp>
      <p:sp>
        <p:nvSpPr>
          <p:cNvPr id="71" name="Google Shape;71;p10"/>
          <p:cNvSpPr txBox="1"/>
          <p:nvPr>
            <p:ph idx="12" type="sldNum"/>
          </p:nvPr>
        </p:nvSpPr>
        <p:spPr>
          <a:xfrm>
            <a:off x="8453375" y="4796300"/>
            <a:ext cx="548700" cy="2769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2.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26" Type="http://schemas.openxmlformats.org/officeDocument/2006/relationships/slideLayout" Target="../slideLayouts/slideLayout38.xml"/><Relationship Id="rId25" Type="http://schemas.openxmlformats.org/officeDocument/2006/relationships/slideLayout" Target="../slideLayouts/slideLayout37.xml"/><Relationship Id="rId27" Type="http://schemas.openxmlformats.org/officeDocument/2006/relationships/theme" Target="../theme/theme3.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9" Type="http://schemas.openxmlformats.org/officeDocument/2006/relationships/slideLayout" Target="../slideLayouts/slideLayout31.xml"/><Relationship Id="rId18"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8.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theme" Target="../theme/theme2.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7" Type="http://schemas.openxmlformats.org/officeDocument/2006/relationships/slideLayout" Target="../slideLayouts/slideLayout45.xml"/><Relationship Id="rId8" Type="http://schemas.openxmlformats.org/officeDocument/2006/relationships/slideLayout" Target="../slideLayouts/slideLayout46.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9" Type="http://schemas.openxmlformats.org/officeDocument/2006/relationships/slideLayout" Target="../slideLayouts/slideLayout74.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11" Type="http://schemas.openxmlformats.org/officeDocument/2006/relationships/slideLayout" Target="../slideLayouts/slideLayout76.xml"/><Relationship Id="rId10" Type="http://schemas.openxmlformats.org/officeDocument/2006/relationships/slideLayout" Target="../slideLayouts/slideLayout75.xml"/><Relationship Id="rId13" Type="http://schemas.openxmlformats.org/officeDocument/2006/relationships/slideLayout" Target="../slideLayouts/slideLayout78.xml"/><Relationship Id="rId12" Type="http://schemas.openxmlformats.org/officeDocument/2006/relationships/slideLayout" Target="../slideLayouts/slideLayout77.xml"/><Relationship Id="rId15" Type="http://schemas.openxmlformats.org/officeDocument/2006/relationships/slideLayout" Target="../slideLayouts/slideLayout80.xml"/><Relationship Id="rId14" Type="http://schemas.openxmlformats.org/officeDocument/2006/relationships/slideLayout" Target="../slideLayouts/slideLayout79.xml"/><Relationship Id="rId17" Type="http://schemas.openxmlformats.org/officeDocument/2006/relationships/slideLayout" Target="../slideLayouts/slideLayout82.xml"/><Relationship Id="rId16" Type="http://schemas.openxmlformats.org/officeDocument/2006/relationships/slideLayout" Target="../slideLayouts/slideLayout81.xml"/><Relationship Id="rId18"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oogle">
    <p:bg>
      <p:bgPr>
        <a:solidFill>
          <a:schemeClr val="lt1"/>
        </a:solidFill>
      </p:bgPr>
    </p:bg>
    <p:spTree>
      <p:nvGrpSpPr>
        <p:cNvPr id="5" name="Shape 5"/>
        <p:cNvGrpSpPr/>
        <p:nvPr/>
      </p:nvGrpSpPr>
      <p:grpSpPr>
        <a:xfrm>
          <a:off x="0" y="0"/>
          <a:ext cx="0" cy="0"/>
          <a:chOff x="0" y="0"/>
          <a:chExt cx="0" cy="0"/>
        </a:xfrm>
      </p:grpSpPr>
      <p:grpSp>
        <p:nvGrpSpPr>
          <p:cNvPr id="6" name="Google Shape;6;p1"/>
          <p:cNvGrpSpPr/>
          <p:nvPr/>
        </p:nvGrpSpPr>
        <p:grpSpPr>
          <a:xfrm>
            <a:off x="176223" y="4848071"/>
            <a:ext cx="532885" cy="173631"/>
            <a:chOff x="0" y="0"/>
            <a:chExt cx="2077525" cy="676925"/>
          </a:xfrm>
        </p:grpSpPr>
        <p:sp>
          <p:nvSpPr>
            <p:cNvPr id="7" name="Google Shape;7;p1"/>
            <p:cNvSpPr/>
            <p:nvPr/>
          </p:nvSpPr>
          <p:spPr>
            <a:xfrm>
              <a:off x="0" y="0"/>
              <a:ext cx="511375" cy="524800"/>
            </a:xfrm>
            <a:custGeom>
              <a:rect b="b" l="l" r="r" t="t"/>
              <a:pathLst>
                <a:path extrusionOk="0" h="20992" w="20455">
                  <a:moveTo>
                    <a:pt x="10700" y="12450"/>
                  </a:moveTo>
                  <a:lnTo>
                    <a:pt x="10700" y="9583"/>
                  </a:lnTo>
                  <a:lnTo>
                    <a:pt x="20300" y="9583"/>
                  </a:lnTo>
                  <a:cubicBezTo>
                    <a:pt x="20398" y="10088"/>
                    <a:pt x="20455" y="10690"/>
                    <a:pt x="20455" y="11341"/>
                  </a:cubicBezTo>
                  <a:cubicBezTo>
                    <a:pt x="20455" y="13491"/>
                    <a:pt x="19866" y="16154"/>
                    <a:pt x="17972" y="18048"/>
                  </a:cubicBezTo>
                  <a:cubicBezTo>
                    <a:pt x="16129" y="19968"/>
                    <a:pt x="13773" y="20992"/>
                    <a:pt x="10650" y="20992"/>
                  </a:cubicBezTo>
                  <a:cubicBezTo>
                    <a:pt x="4864" y="20993"/>
                    <a:pt x="0" y="16282"/>
                    <a:pt x="0" y="10496"/>
                  </a:cubicBezTo>
                  <a:cubicBezTo>
                    <a:pt x="0" y="4710"/>
                    <a:pt x="4864" y="0"/>
                    <a:pt x="10650" y="0"/>
                  </a:cubicBezTo>
                  <a:cubicBezTo>
                    <a:pt x="13850" y="0"/>
                    <a:pt x="16129" y="1254"/>
                    <a:pt x="17844" y="2893"/>
                  </a:cubicBezTo>
                  <a:lnTo>
                    <a:pt x="15822" y="4915"/>
                  </a:lnTo>
                  <a:cubicBezTo>
                    <a:pt x="14593" y="3763"/>
                    <a:pt x="12929" y="2867"/>
                    <a:pt x="10651" y="2867"/>
                  </a:cubicBezTo>
                  <a:cubicBezTo>
                    <a:pt x="6427" y="2867"/>
                    <a:pt x="3124" y="6272"/>
                    <a:pt x="3124" y="10496"/>
                  </a:cubicBezTo>
                  <a:cubicBezTo>
                    <a:pt x="3124" y="14720"/>
                    <a:pt x="6427" y="18125"/>
                    <a:pt x="10651" y="18125"/>
                  </a:cubicBezTo>
                  <a:cubicBezTo>
                    <a:pt x="13390" y="18125"/>
                    <a:pt x="14952" y="17024"/>
                    <a:pt x="15950" y="16026"/>
                  </a:cubicBezTo>
                  <a:cubicBezTo>
                    <a:pt x="16764" y="15213"/>
                    <a:pt x="17299" y="14046"/>
                    <a:pt x="17507" y="12450"/>
                  </a:cubicBezTo>
                  <a:lnTo>
                    <a:pt x="10700" y="12450"/>
                  </a:lnTo>
                  <a:close/>
                </a:path>
              </a:pathLst>
            </a:cu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 name="Google Shape;8;p1"/>
            <p:cNvSpPr/>
            <p:nvPr/>
          </p:nvSpPr>
          <p:spPr>
            <a:xfrm>
              <a:off x="540400" y="187300"/>
              <a:ext cx="339200" cy="337950"/>
            </a:xfrm>
            <a:custGeom>
              <a:rect b="b" l="l" r="r" t="t"/>
              <a:pathLst>
                <a:path extrusionOk="0" h="13518" w="13568">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 name="Google Shape;9;p1"/>
            <p:cNvSpPr/>
            <p:nvPr/>
          </p:nvSpPr>
          <p:spPr>
            <a:xfrm>
              <a:off x="910400" y="187300"/>
              <a:ext cx="339200" cy="337950"/>
            </a:xfrm>
            <a:custGeom>
              <a:rect b="b" l="l" r="r" t="t"/>
              <a:pathLst>
                <a:path extrusionOk="0" h="13518" w="13568">
                  <a:moveTo>
                    <a:pt x="13568" y="6759"/>
                  </a:moveTo>
                  <a:cubicBezTo>
                    <a:pt x="13568" y="10650"/>
                    <a:pt x="10522" y="13518"/>
                    <a:pt x="6784" y="13518"/>
                  </a:cubicBezTo>
                  <a:cubicBezTo>
                    <a:pt x="3046" y="13518"/>
                    <a:pt x="0" y="10651"/>
                    <a:pt x="0" y="6759"/>
                  </a:cubicBezTo>
                  <a:cubicBezTo>
                    <a:pt x="0" y="2842"/>
                    <a:pt x="3046" y="0"/>
                    <a:pt x="6784" y="0"/>
                  </a:cubicBezTo>
                  <a:cubicBezTo>
                    <a:pt x="10522" y="0"/>
                    <a:pt x="13568" y="2842"/>
                    <a:pt x="13568" y="6759"/>
                  </a:cubicBezTo>
                  <a:close/>
                  <a:moveTo>
                    <a:pt x="10599" y="6759"/>
                  </a:moveTo>
                  <a:cubicBezTo>
                    <a:pt x="10599" y="4327"/>
                    <a:pt x="8833" y="2663"/>
                    <a:pt x="6785" y="2663"/>
                  </a:cubicBezTo>
                  <a:cubicBezTo>
                    <a:pt x="4737" y="2663"/>
                    <a:pt x="2970" y="4327"/>
                    <a:pt x="2970" y="6759"/>
                  </a:cubicBezTo>
                  <a:cubicBezTo>
                    <a:pt x="2970" y="9165"/>
                    <a:pt x="4736" y="10855"/>
                    <a:pt x="6785" y="10855"/>
                  </a:cubicBezTo>
                  <a:cubicBezTo>
                    <a:pt x="8832" y="10855"/>
                    <a:pt x="10599" y="9165"/>
                    <a:pt x="10599" y="6759"/>
                  </a:cubicBezTo>
                  <a:close/>
                </a:path>
              </a:pathLst>
            </a:cu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1"/>
            <p:cNvSpPr/>
            <p:nvPr/>
          </p:nvSpPr>
          <p:spPr>
            <a:xfrm>
              <a:off x="1280400" y="187325"/>
              <a:ext cx="323850" cy="489600"/>
            </a:xfrm>
            <a:custGeom>
              <a:rect b="b" l="l" r="r" t="t"/>
              <a:pathLst>
                <a:path extrusionOk="0" h="19584" w="12954">
                  <a:moveTo>
                    <a:pt x="12954" y="409"/>
                  </a:moveTo>
                  <a:lnTo>
                    <a:pt x="12954" y="12544"/>
                  </a:lnTo>
                  <a:cubicBezTo>
                    <a:pt x="12954" y="17536"/>
                    <a:pt x="10010" y="19584"/>
                    <a:pt x="6528" y="19584"/>
                  </a:cubicBezTo>
                  <a:cubicBezTo>
                    <a:pt x="3251" y="19584"/>
                    <a:pt x="1280" y="17382"/>
                    <a:pt x="537" y="15590"/>
                  </a:cubicBezTo>
                  <a:lnTo>
                    <a:pt x="3123" y="14515"/>
                  </a:lnTo>
                  <a:cubicBezTo>
                    <a:pt x="3584" y="15616"/>
                    <a:pt x="4710" y="16922"/>
                    <a:pt x="6528" y="16922"/>
                  </a:cubicBezTo>
                  <a:cubicBezTo>
                    <a:pt x="8755" y="16922"/>
                    <a:pt x="10138" y="15539"/>
                    <a:pt x="10138" y="12954"/>
                  </a:cubicBezTo>
                  <a:lnTo>
                    <a:pt x="10138" y="11981"/>
                  </a:lnTo>
                  <a:lnTo>
                    <a:pt x="10036" y="11981"/>
                  </a:lnTo>
                  <a:cubicBezTo>
                    <a:pt x="9370" y="12800"/>
                    <a:pt x="8090" y="13517"/>
                    <a:pt x="6477" y="13517"/>
                  </a:cubicBezTo>
                  <a:cubicBezTo>
                    <a:pt x="3098" y="13517"/>
                    <a:pt x="0" y="10573"/>
                    <a:pt x="0" y="6784"/>
                  </a:cubicBezTo>
                  <a:cubicBezTo>
                    <a:pt x="0" y="2969"/>
                    <a:pt x="3098" y="0"/>
                    <a:pt x="6477" y="0"/>
                  </a:cubicBezTo>
                  <a:cubicBezTo>
                    <a:pt x="8090" y="0"/>
                    <a:pt x="9370" y="717"/>
                    <a:pt x="10036" y="1511"/>
                  </a:cubicBezTo>
                  <a:lnTo>
                    <a:pt x="10138" y="1511"/>
                  </a:lnTo>
                  <a:lnTo>
                    <a:pt x="10138" y="409"/>
                  </a:lnTo>
                  <a:lnTo>
                    <a:pt x="12954" y="409"/>
                  </a:lnTo>
                  <a:close/>
                  <a:moveTo>
                    <a:pt x="10343" y="6784"/>
                  </a:moveTo>
                  <a:cubicBezTo>
                    <a:pt x="10343" y="4403"/>
                    <a:pt x="8756" y="2662"/>
                    <a:pt x="6733" y="2662"/>
                  </a:cubicBezTo>
                  <a:cubicBezTo>
                    <a:pt x="4685" y="2662"/>
                    <a:pt x="2970" y="4403"/>
                    <a:pt x="2970" y="6784"/>
                  </a:cubicBezTo>
                  <a:cubicBezTo>
                    <a:pt x="2970" y="9139"/>
                    <a:pt x="4685" y="10855"/>
                    <a:pt x="6733" y="10855"/>
                  </a:cubicBezTo>
                  <a:cubicBezTo>
                    <a:pt x="8755" y="10854"/>
                    <a:pt x="10343" y="9139"/>
                    <a:pt x="10343" y="6784"/>
                  </a:cubicBezTo>
                  <a:close/>
                </a:path>
              </a:pathLst>
            </a:cu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1"/>
            <p:cNvSpPr/>
            <p:nvPr/>
          </p:nvSpPr>
          <p:spPr>
            <a:xfrm>
              <a:off x="1655750" y="20000"/>
              <a:ext cx="74250" cy="495000"/>
            </a:xfrm>
            <a:custGeom>
              <a:rect b="b" l="l" r="r" t="t"/>
              <a:pathLst>
                <a:path extrusionOk="0" h="19800" w="2970">
                  <a:moveTo>
                    <a:pt x="2970" y="0"/>
                  </a:moveTo>
                  <a:lnTo>
                    <a:pt x="2970" y="19800"/>
                  </a:lnTo>
                  <a:lnTo>
                    <a:pt x="0" y="19800"/>
                  </a:lnTo>
                  <a:lnTo>
                    <a:pt x="0" y="0"/>
                  </a:lnTo>
                  <a:lnTo>
                    <a:pt x="2970" y="0"/>
                  </a:lnTo>
                  <a:close/>
                </a:path>
              </a:pathLst>
            </a:cu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1"/>
            <p:cNvSpPr/>
            <p:nvPr/>
          </p:nvSpPr>
          <p:spPr>
            <a:xfrm>
              <a:off x="1765825" y="187275"/>
              <a:ext cx="311700" cy="337950"/>
            </a:xfrm>
            <a:custGeom>
              <a:rect b="b" l="l" r="r" t="t"/>
              <a:pathLst>
                <a:path extrusionOk="0" h="13518" w="12468">
                  <a:moveTo>
                    <a:pt x="10035" y="8987"/>
                  </a:moveTo>
                  <a:lnTo>
                    <a:pt x="12339" y="10523"/>
                  </a:lnTo>
                  <a:cubicBezTo>
                    <a:pt x="11596" y="11624"/>
                    <a:pt x="9804" y="13518"/>
                    <a:pt x="6707" y="13518"/>
                  </a:cubicBezTo>
                  <a:cubicBezTo>
                    <a:pt x="2867" y="13518"/>
                    <a:pt x="0" y="10548"/>
                    <a:pt x="0" y="6759"/>
                  </a:cubicBezTo>
                  <a:cubicBezTo>
                    <a:pt x="0" y="2739"/>
                    <a:pt x="2893" y="0"/>
                    <a:pt x="6375" y="0"/>
                  </a:cubicBezTo>
                  <a:cubicBezTo>
                    <a:pt x="9882" y="0"/>
                    <a:pt x="11598" y="2791"/>
                    <a:pt x="12161" y="4301"/>
                  </a:cubicBezTo>
                  <a:lnTo>
                    <a:pt x="12468" y="5069"/>
                  </a:lnTo>
                  <a:lnTo>
                    <a:pt x="3431" y="8807"/>
                  </a:lnTo>
                  <a:cubicBezTo>
                    <a:pt x="4122" y="10164"/>
                    <a:pt x="5198" y="10855"/>
                    <a:pt x="6708" y="10855"/>
                  </a:cubicBezTo>
                  <a:cubicBezTo>
                    <a:pt x="8217" y="10856"/>
                    <a:pt x="9267" y="10114"/>
                    <a:pt x="10035" y="8987"/>
                  </a:cubicBezTo>
                  <a:close/>
                  <a:moveTo>
                    <a:pt x="2943" y="6555"/>
                  </a:moveTo>
                  <a:lnTo>
                    <a:pt x="8985" y="4046"/>
                  </a:lnTo>
                  <a:cubicBezTo>
                    <a:pt x="8652" y="3201"/>
                    <a:pt x="7654" y="2612"/>
                    <a:pt x="6476" y="2612"/>
                  </a:cubicBezTo>
                  <a:cubicBezTo>
                    <a:pt x="4966" y="2613"/>
                    <a:pt x="2867" y="3944"/>
                    <a:pt x="2943" y="6555"/>
                  </a:cubicBezTo>
                  <a:close/>
                </a:path>
              </a:pathLst>
            </a:cu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pSp>
      <p:sp>
        <p:nvSpPr>
          <p:cNvPr id="13" name="Google Shape;13;p1"/>
          <p:cNvSpPr txBox="1"/>
          <p:nvPr/>
        </p:nvSpPr>
        <p:spPr>
          <a:xfrm>
            <a:off x="5085675" y="4796225"/>
            <a:ext cx="3561000" cy="276900"/>
          </a:xfrm>
          <a:prstGeom prst="rect">
            <a:avLst/>
          </a:prstGeom>
          <a:noFill/>
          <a:ln>
            <a:noFill/>
          </a:ln>
        </p:spPr>
        <p:txBody>
          <a:bodyPr anchorCtr="0" anchor="ctr" bIns="91425" lIns="91425" spcFirstLastPara="1" rIns="91425" wrap="square" tIns="91425">
            <a:noAutofit/>
          </a:bodyPr>
          <a:lstStyle/>
          <a:p>
            <a:pPr indent="0" lvl="0" marL="0" rtl="0" algn="r">
              <a:lnSpc>
                <a:spcPct val="95000"/>
              </a:lnSpc>
              <a:spcBef>
                <a:spcPts val="0"/>
              </a:spcBef>
              <a:spcAft>
                <a:spcPts val="0"/>
              </a:spcAft>
              <a:buNone/>
            </a:pPr>
            <a:r>
              <a:rPr lang="en" sz="600">
                <a:solidFill>
                  <a:schemeClr val="dk2"/>
                </a:solidFill>
                <a:latin typeface="Roboto"/>
                <a:ea typeface="Roboto"/>
                <a:cs typeface="Roboto"/>
                <a:sym typeface="Roboto"/>
              </a:rPr>
              <a:t>Confidential + Proprietary</a:t>
            </a:r>
            <a:endParaRPr sz="600">
              <a:solidFill>
                <a:schemeClr val="dk2"/>
              </a:solidFill>
              <a:latin typeface="Roboto"/>
              <a:ea typeface="Roboto"/>
              <a:cs typeface="Roboto"/>
              <a:sym typeface="Roboto"/>
            </a:endParaRPr>
          </a:p>
        </p:txBody>
      </p:sp>
      <p:sp>
        <p:nvSpPr>
          <p:cNvPr id="14" name="Google Shape;14;p1"/>
          <p:cNvSpPr txBox="1"/>
          <p:nvPr>
            <p:ph type="title"/>
          </p:nvPr>
        </p:nvSpPr>
        <p:spPr>
          <a:xfrm>
            <a:off x="180900" y="446900"/>
            <a:ext cx="87822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1pPr>
            <a:lvl2pPr lvl="1">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2pPr>
            <a:lvl3pPr lvl="2">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3pPr>
            <a:lvl4pPr lvl="3">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4pPr>
            <a:lvl5pPr lvl="4">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5pPr>
            <a:lvl6pPr lvl="5">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6pPr>
            <a:lvl7pPr lvl="6">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7pPr>
            <a:lvl8pPr lvl="7">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8pPr>
            <a:lvl9pPr lvl="8">
              <a:spcBef>
                <a:spcPts val="0"/>
              </a:spcBef>
              <a:spcAft>
                <a:spcPts val="0"/>
              </a:spcAft>
              <a:buClr>
                <a:schemeClr val="dk2"/>
              </a:buClr>
              <a:buSzPts val="2600"/>
              <a:buFont typeface="Roboto"/>
              <a:buNone/>
              <a:defRPr sz="2600">
                <a:solidFill>
                  <a:schemeClr val="dk2"/>
                </a:solidFill>
                <a:latin typeface="Roboto"/>
                <a:ea typeface="Roboto"/>
                <a:cs typeface="Roboto"/>
                <a:sym typeface="Roboto"/>
              </a:defRPr>
            </a:lvl9pPr>
          </a:lstStyle>
          <a:p/>
        </p:txBody>
      </p:sp>
      <p:sp>
        <p:nvSpPr>
          <p:cNvPr id="15" name="Google Shape;15;p1"/>
          <p:cNvSpPr txBox="1"/>
          <p:nvPr>
            <p:ph idx="1" type="body"/>
          </p:nvPr>
        </p:nvSpPr>
        <p:spPr>
          <a:xfrm>
            <a:off x="180900" y="1143700"/>
            <a:ext cx="87822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16" name="Google Shape;16;p1"/>
          <p:cNvSpPr txBox="1"/>
          <p:nvPr>
            <p:ph idx="12" type="sldNum"/>
          </p:nvPr>
        </p:nvSpPr>
        <p:spPr>
          <a:xfrm>
            <a:off x="8453375" y="4796300"/>
            <a:ext cx="548700" cy="276900"/>
          </a:xfrm>
          <a:prstGeom prst="rect">
            <a:avLst/>
          </a:prstGeom>
          <a:noFill/>
          <a:ln>
            <a:noFill/>
          </a:ln>
        </p:spPr>
        <p:txBody>
          <a:bodyPr anchorCtr="0" anchor="ctr" bIns="91425" lIns="91425" spcFirstLastPara="1" rIns="91425" wrap="square" tIns="91425">
            <a:noAutofit/>
          </a:bodyPr>
          <a:lstStyle>
            <a:lvl1pPr lvl="0" algn="r">
              <a:buNone/>
              <a:defRPr sz="900">
                <a:solidFill>
                  <a:schemeClr val="dk2"/>
                </a:solidFill>
                <a:latin typeface="Roboto"/>
                <a:ea typeface="Roboto"/>
                <a:cs typeface="Roboto"/>
                <a:sym typeface="Roboto"/>
              </a:defRPr>
            </a:lvl1pPr>
            <a:lvl2pPr lvl="1" algn="r">
              <a:buNone/>
              <a:defRPr sz="900">
                <a:solidFill>
                  <a:schemeClr val="dk2"/>
                </a:solidFill>
                <a:latin typeface="Roboto"/>
                <a:ea typeface="Roboto"/>
                <a:cs typeface="Roboto"/>
                <a:sym typeface="Roboto"/>
              </a:defRPr>
            </a:lvl2pPr>
            <a:lvl3pPr lvl="2" algn="r">
              <a:buNone/>
              <a:defRPr sz="900">
                <a:solidFill>
                  <a:schemeClr val="dk2"/>
                </a:solidFill>
                <a:latin typeface="Roboto"/>
                <a:ea typeface="Roboto"/>
                <a:cs typeface="Roboto"/>
                <a:sym typeface="Roboto"/>
              </a:defRPr>
            </a:lvl3pPr>
            <a:lvl4pPr lvl="3" algn="r">
              <a:buNone/>
              <a:defRPr sz="900">
                <a:solidFill>
                  <a:schemeClr val="dk2"/>
                </a:solidFill>
                <a:latin typeface="Roboto"/>
                <a:ea typeface="Roboto"/>
                <a:cs typeface="Roboto"/>
                <a:sym typeface="Roboto"/>
              </a:defRPr>
            </a:lvl4pPr>
            <a:lvl5pPr lvl="4" algn="r">
              <a:buNone/>
              <a:defRPr sz="900">
                <a:solidFill>
                  <a:schemeClr val="dk2"/>
                </a:solidFill>
                <a:latin typeface="Roboto"/>
                <a:ea typeface="Roboto"/>
                <a:cs typeface="Roboto"/>
                <a:sym typeface="Roboto"/>
              </a:defRPr>
            </a:lvl5pPr>
            <a:lvl6pPr lvl="5" algn="r">
              <a:buNone/>
              <a:defRPr sz="900">
                <a:solidFill>
                  <a:schemeClr val="dk2"/>
                </a:solidFill>
                <a:latin typeface="Roboto"/>
                <a:ea typeface="Roboto"/>
                <a:cs typeface="Roboto"/>
                <a:sym typeface="Roboto"/>
              </a:defRPr>
            </a:lvl6pPr>
            <a:lvl7pPr lvl="6" algn="r">
              <a:buNone/>
              <a:defRPr sz="900">
                <a:solidFill>
                  <a:schemeClr val="dk2"/>
                </a:solidFill>
                <a:latin typeface="Roboto"/>
                <a:ea typeface="Roboto"/>
                <a:cs typeface="Roboto"/>
                <a:sym typeface="Roboto"/>
              </a:defRPr>
            </a:lvl7pPr>
            <a:lvl8pPr lvl="7" algn="r">
              <a:buNone/>
              <a:defRPr sz="900">
                <a:solidFill>
                  <a:schemeClr val="dk2"/>
                </a:solidFill>
                <a:latin typeface="Roboto"/>
                <a:ea typeface="Roboto"/>
                <a:cs typeface="Roboto"/>
                <a:sym typeface="Roboto"/>
              </a:defRPr>
            </a:lvl8pPr>
            <a:lvl9pPr lvl="8" algn="r">
              <a:buNone/>
              <a:defRPr sz="9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14"/>
          <p:cNvSpPr txBox="1"/>
          <p:nvPr>
            <p:ph type="title"/>
          </p:nvPr>
        </p:nvSpPr>
        <p:spPr>
          <a:xfrm>
            <a:off x="761950" y="457175"/>
            <a:ext cx="5080200" cy="352200"/>
          </a:xfrm>
          <a:prstGeom prst="rect">
            <a:avLst/>
          </a:prstGeom>
          <a:noFill/>
          <a:ln>
            <a:noFill/>
          </a:ln>
        </p:spPr>
        <p:txBody>
          <a:bodyPr anchorCtr="0" anchor="t" bIns="0" lIns="0" spcFirstLastPara="1" rIns="228600" wrap="square" tIns="0">
            <a:noAutofit/>
          </a:bodyPr>
          <a:lstStyle>
            <a:lvl1pPr lvl="0" rtl="0">
              <a:spcBef>
                <a:spcPts val="0"/>
              </a:spcBef>
              <a:spcAft>
                <a:spcPts val="0"/>
              </a:spcAft>
              <a:buNone/>
              <a:defRPr b="1" sz="2400">
                <a:solidFill>
                  <a:schemeClr val="dk1"/>
                </a:solidFill>
                <a:latin typeface="Google Sans"/>
                <a:ea typeface="Google Sans"/>
                <a:cs typeface="Google Sans"/>
                <a:sym typeface="Google Sans"/>
              </a:defRPr>
            </a:lvl1pPr>
            <a:lvl2pPr lvl="1" rtl="0">
              <a:spcBef>
                <a:spcPts val="0"/>
              </a:spcBef>
              <a:spcAft>
                <a:spcPts val="0"/>
              </a:spcAft>
              <a:buNone/>
              <a:defRPr b="1" sz="2400">
                <a:solidFill>
                  <a:schemeClr val="dk1"/>
                </a:solidFill>
                <a:latin typeface="Google Sans"/>
                <a:ea typeface="Google Sans"/>
                <a:cs typeface="Google Sans"/>
                <a:sym typeface="Google Sans"/>
              </a:defRPr>
            </a:lvl2pPr>
            <a:lvl3pPr lvl="2" rtl="0">
              <a:spcBef>
                <a:spcPts val="0"/>
              </a:spcBef>
              <a:spcAft>
                <a:spcPts val="0"/>
              </a:spcAft>
              <a:buNone/>
              <a:defRPr b="1" sz="2400">
                <a:solidFill>
                  <a:schemeClr val="dk1"/>
                </a:solidFill>
                <a:latin typeface="Google Sans"/>
                <a:ea typeface="Google Sans"/>
                <a:cs typeface="Google Sans"/>
                <a:sym typeface="Google Sans"/>
              </a:defRPr>
            </a:lvl3pPr>
            <a:lvl4pPr lvl="3" rtl="0">
              <a:spcBef>
                <a:spcPts val="0"/>
              </a:spcBef>
              <a:spcAft>
                <a:spcPts val="0"/>
              </a:spcAft>
              <a:buNone/>
              <a:defRPr b="1" sz="2400">
                <a:solidFill>
                  <a:schemeClr val="dk1"/>
                </a:solidFill>
                <a:latin typeface="Google Sans"/>
                <a:ea typeface="Google Sans"/>
                <a:cs typeface="Google Sans"/>
                <a:sym typeface="Google Sans"/>
              </a:defRPr>
            </a:lvl4pPr>
            <a:lvl5pPr lvl="4" rtl="0">
              <a:spcBef>
                <a:spcPts val="0"/>
              </a:spcBef>
              <a:spcAft>
                <a:spcPts val="0"/>
              </a:spcAft>
              <a:buNone/>
              <a:defRPr b="1" sz="2400">
                <a:solidFill>
                  <a:schemeClr val="dk1"/>
                </a:solidFill>
                <a:latin typeface="Google Sans"/>
                <a:ea typeface="Google Sans"/>
                <a:cs typeface="Google Sans"/>
                <a:sym typeface="Google Sans"/>
              </a:defRPr>
            </a:lvl5pPr>
            <a:lvl6pPr lvl="5" rtl="0">
              <a:spcBef>
                <a:spcPts val="0"/>
              </a:spcBef>
              <a:spcAft>
                <a:spcPts val="0"/>
              </a:spcAft>
              <a:buNone/>
              <a:defRPr b="1" sz="2400">
                <a:solidFill>
                  <a:schemeClr val="dk1"/>
                </a:solidFill>
                <a:latin typeface="Google Sans"/>
                <a:ea typeface="Google Sans"/>
                <a:cs typeface="Google Sans"/>
                <a:sym typeface="Google Sans"/>
              </a:defRPr>
            </a:lvl6pPr>
            <a:lvl7pPr lvl="6" rtl="0">
              <a:spcBef>
                <a:spcPts val="0"/>
              </a:spcBef>
              <a:spcAft>
                <a:spcPts val="0"/>
              </a:spcAft>
              <a:buNone/>
              <a:defRPr b="1" sz="2400">
                <a:solidFill>
                  <a:schemeClr val="dk1"/>
                </a:solidFill>
                <a:latin typeface="Google Sans"/>
                <a:ea typeface="Google Sans"/>
                <a:cs typeface="Google Sans"/>
                <a:sym typeface="Google Sans"/>
              </a:defRPr>
            </a:lvl7pPr>
            <a:lvl8pPr lvl="7" rtl="0">
              <a:spcBef>
                <a:spcPts val="0"/>
              </a:spcBef>
              <a:spcAft>
                <a:spcPts val="0"/>
              </a:spcAft>
              <a:buNone/>
              <a:defRPr b="1" sz="2400">
                <a:solidFill>
                  <a:schemeClr val="dk1"/>
                </a:solidFill>
                <a:latin typeface="Google Sans"/>
                <a:ea typeface="Google Sans"/>
                <a:cs typeface="Google Sans"/>
                <a:sym typeface="Google Sans"/>
              </a:defRPr>
            </a:lvl8pPr>
            <a:lvl9pPr lvl="8" rtl="0">
              <a:spcBef>
                <a:spcPts val="0"/>
              </a:spcBef>
              <a:spcAft>
                <a:spcPts val="0"/>
              </a:spcAft>
              <a:buNone/>
              <a:defRPr b="1" sz="2400">
                <a:solidFill>
                  <a:schemeClr val="dk1"/>
                </a:solidFill>
                <a:latin typeface="Google Sans"/>
                <a:ea typeface="Google Sans"/>
                <a:cs typeface="Google Sans"/>
                <a:sym typeface="Google Sans"/>
              </a:defRPr>
            </a:lvl9pPr>
          </a:lstStyle>
          <a:p/>
        </p:txBody>
      </p:sp>
      <p:sp>
        <p:nvSpPr>
          <p:cNvPr id="97" name="Google Shape;97;p14"/>
          <p:cNvSpPr txBox="1"/>
          <p:nvPr>
            <p:ph idx="1" type="body"/>
          </p:nvPr>
        </p:nvSpPr>
        <p:spPr>
          <a:xfrm>
            <a:off x="761825" y="1161825"/>
            <a:ext cx="5080200" cy="3171900"/>
          </a:xfrm>
          <a:prstGeom prst="rect">
            <a:avLst/>
          </a:prstGeom>
          <a:noFill/>
          <a:ln>
            <a:noFill/>
          </a:ln>
        </p:spPr>
        <p:txBody>
          <a:bodyPr anchorCtr="0" anchor="t" bIns="0" lIns="0" spcFirstLastPara="1" rIns="228600" wrap="square" tIns="0">
            <a:noAutofit/>
          </a:bodyPr>
          <a:lstStyle>
            <a:lvl1pPr indent="-298450" lvl="0" marL="4572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1pPr>
            <a:lvl2pPr indent="-298450" lvl="1" marL="9144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2pPr>
            <a:lvl3pPr indent="-298450" lvl="2" marL="13716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3pPr>
            <a:lvl4pPr indent="-298450" lvl="3" marL="18288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4pPr>
            <a:lvl5pPr indent="-298450" lvl="4" marL="22860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5pPr>
            <a:lvl6pPr indent="-298450" lvl="5" marL="27432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6pPr>
            <a:lvl7pPr indent="-298450" lvl="6" marL="32004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7pPr>
            <a:lvl8pPr indent="-298450" lvl="7" marL="36576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8pPr>
            <a:lvl9pPr indent="-298450" lvl="8" marL="41148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9pPr>
          </a:lstStyle>
          <a:p/>
        </p:txBody>
      </p:sp>
      <p:sp>
        <p:nvSpPr>
          <p:cNvPr id="98" name="Google Shape;98;p14"/>
          <p:cNvSpPr/>
          <p:nvPr/>
        </p:nvSpPr>
        <p:spPr>
          <a:xfrm>
            <a:off x="-456900" y="0"/>
            <a:ext cx="456900" cy="457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510">
          <p15:clr>
            <a:srgbClr val="F06B4A"/>
          </p15:clr>
        </p15:guide>
        <p15:guide id="2" orient="horz" pos="732">
          <p15:clr>
            <a:srgbClr val="F06B4A"/>
          </p15:clr>
        </p15:guide>
        <p15:guide id="3" orient="horz" pos="954">
          <p15:clr>
            <a:srgbClr val="F06B4A"/>
          </p15:clr>
        </p15:guide>
        <p15:guide id="4" orient="horz" pos="1176">
          <p15:clr>
            <a:srgbClr val="F06B4A"/>
          </p15:clr>
        </p15:guide>
        <p15:guide id="5" orient="horz" pos="1398">
          <p15:clr>
            <a:srgbClr val="F06B4A"/>
          </p15:clr>
        </p15:guide>
        <p15:guide id="6" orient="horz" pos="1620">
          <p15:clr>
            <a:srgbClr val="F06B4A"/>
          </p15:clr>
        </p15:guide>
        <p15:guide id="7" orient="horz" pos="1842">
          <p15:clr>
            <a:srgbClr val="F06B4A"/>
          </p15:clr>
        </p15:guide>
        <p15:guide id="8" orient="horz" pos="2064">
          <p15:clr>
            <a:srgbClr val="F06B4A"/>
          </p15:clr>
        </p15:guide>
        <p15:guide id="9" orient="horz" pos="2286">
          <p15:clr>
            <a:srgbClr val="F06B4A"/>
          </p15:clr>
        </p15:guide>
        <p15:guide id="10" orient="horz" pos="2508">
          <p15:clr>
            <a:srgbClr val="F06B4A"/>
          </p15:clr>
        </p15:guide>
        <p15:guide id="11" orient="horz" pos="2730">
          <p15:clr>
            <a:srgbClr val="F06B4A"/>
          </p15:clr>
        </p15:guide>
        <p15:guide id="12" orient="horz" pos="2952">
          <p15:clr>
            <a:srgbClr val="F06B4A"/>
          </p15:clr>
        </p15:guide>
        <p15:guide id="13" orient="horz" pos="288">
          <p15:clr>
            <a:srgbClr val="F06B4A"/>
          </p15:clr>
        </p15:guide>
        <p15:guide id="14" pos="480">
          <p15:clr>
            <a:srgbClr val="F06B4A"/>
          </p15:clr>
        </p15:guide>
        <p15:guide id="15" pos="880">
          <p15:clr>
            <a:srgbClr val="F06B4A"/>
          </p15:clr>
        </p15:guide>
        <p15:guide id="16" pos="1280">
          <p15:clr>
            <a:srgbClr val="F06B4A"/>
          </p15:clr>
        </p15:guide>
        <p15:guide id="17" pos="1680">
          <p15:clr>
            <a:srgbClr val="F06B4A"/>
          </p15:clr>
        </p15:guide>
        <p15:guide id="18" pos="2080">
          <p15:clr>
            <a:srgbClr val="F06B4A"/>
          </p15:clr>
        </p15:guide>
        <p15:guide id="19" pos="2480">
          <p15:clr>
            <a:srgbClr val="F06B4A"/>
          </p15:clr>
        </p15:guide>
        <p15:guide id="20" pos="2880">
          <p15:clr>
            <a:srgbClr val="F06B4A"/>
          </p15:clr>
        </p15:guide>
        <p15:guide id="21" pos="3280">
          <p15:clr>
            <a:srgbClr val="F06B4A"/>
          </p15:clr>
        </p15:guide>
        <p15:guide id="22" pos="3680">
          <p15:clr>
            <a:srgbClr val="F06B4A"/>
          </p15:clr>
        </p15:guide>
        <p15:guide id="23" pos="4080">
          <p15:clr>
            <a:srgbClr val="F06B4A"/>
          </p15:clr>
        </p15:guide>
        <p15:guide id="24" pos="4480">
          <p15:clr>
            <a:srgbClr val="F06B4A"/>
          </p15:clr>
        </p15:guide>
        <p15:guide id="25" pos="4880">
          <p15:clr>
            <a:srgbClr val="F06B4A"/>
          </p15:clr>
        </p15:guide>
        <p15:guide id="26" pos="5280">
          <p15:clr>
            <a:srgbClr val="F06B4A"/>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44" name="Shape 544"/>
        <p:cNvGrpSpPr/>
        <p:nvPr/>
      </p:nvGrpSpPr>
      <p:grpSpPr>
        <a:xfrm>
          <a:off x="0" y="0"/>
          <a:ext cx="0" cy="0"/>
          <a:chOff x="0" y="0"/>
          <a:chExt cx="0" cy="0"/>
        </a:xfrm>
      </p:grpSpPr>
      <p:sp>
        <p:nvSpPr>
          <p:cNvPr id="545" name="Google Shape;545;p41"/>
          <p:cNvSpPr txBox="1"/>
          <p:nvPr>
            <p:ph type="title"/>
          </p:nvPr>
        </p:nvSpPr>
        <p:spPr>
          <a:xfrm>
            <a:off x="761950" y="457175"/>
            <a:ext cx="5080200" cy="352200"/>
          </a:xfrm>
          <a:prstGeom prst="rect">
            <a:avLst/>
          </a:prstGeom>
          <a:noFill/>
          <a:ln>
            <a:noFill/>
          </a:ln>
        </p:spPr>
        <p:txBody>
          <a:bodyPr anchorCtr="0" anchor="t" bIns="0" lIns="0" spcFirstLastPara="1" rIns="228600" wrap="square" tIns="0">
            <a:noAutofit/>
          </a:bodyPr>
          <a:lstStyle>
            <a:lvl1pPr lvl="0" rtl="0">
              <a:spcBef>
                <a:spcPts val="0"/>
              </a:spcBef>
              <a:spcAft>
                <a:spcPts val="0"/>
              </a:spcAft>
              <a:buNone/>
              <a:defRPr b="1" sz="2400">
                <a:solidFill>
                  <a:schemeClr val="dk1"/>
                </a:solidFill>
                <a:latin typeface="Google Sans"/>
                <a:ea typeface="Google Sans"/>
                <a:cs typeface="Google Sans"/>
                <a:sym typeface="Google Sans"/>
              </a:defRPr>
            </a:lvl1pPr>
            <a:lvl2pPr lvl="1" rtl="0">
              <a:spcBef>
                <a:spcPts val="0"/>
              </a:spcBef>
              <a:spcAft>
                <a:spcPts val="0"/>
              </a:spcAft>
              <a:buNone/>
              <a:defRPr b="1" sz="2400">
                <a:solidFill>
                  <a:schemeClr val="dk1"/>
                </a:solidFill>
                <a:latin typeface="Google Sans"/>
                <a:ea typeface="Google Sans"/>
                <a:cs typeface="Google Sans"/>
                <a:sym typeface="Google Sans"/>
              </a:defRPr>
            </a:lvl2pPr>
            <a:lvl3pPr lvl="2" rtl="0">
              <a:spcBef>
                <a:spcPts val="0"/>
              </a:spcBef>
              <a:spcAft>
                <a:spcPts val="0"/>
              </a:spcAft>
              <a:buNone/>
              <a:defRPr b="1" sz="2400">
                <a:solidFill>
                  <a:schemeClr val="dk1"/>
                </a:solidFill>
                <a:latin typeface="Google Sans"/>
                <a:ea typeface="Google Sans"/>
                <a:cs typeface="Google Sans"/>
                <a:sym typeface="Google Sans"/>
              </a:defRPr>
            </a:lvl3pPr>
            <a:lvl4pPr lvl="3" rtl="0">
              <a:spcBef>
                <a:spcPts val="0"/>
              </a:spcBef>
              <a:spcAft>
                <a:spcPts val="0"/>
              </a:spcAft>
              <a:buNone/>
              <a:defRPr b="1" sz="2400">
                <a:solidFill>
                  <a:schemeClr val="dk1"/>
                </a:solidFill>
                <a:latin typeface="Google Sans"/>
                <a:ea typeface="Google Sans"/>
                <a:cs typeface="Google Sans"/>
                <a:sym typeface="Google Sans"/>
              </a:defRPr>
            </a:lvl4pPr>
            <a:lvl5pPr lvl="4" rtl="0">
              <a:spcBef>
                <a:spcPts val="0"/>
              </a:spcBef>
              <a:spcAft>
                <a:spcPts val="0"/>
              </a:spcAft>
              <a:buNone/>
              <a:defRPr b="1" sz="2400">
                <a:solidFill>
                  <a:schemeClr val="dk1"/>
                </a:solidFill>
                <a:latin typeface="Google Sans"/>
                <a:ea typeface="Google Sans"/>
                <a:cs typeface="Google Sans"/>
                <a:sym typeface="Google Sans"/>
              </a:defRPr>
            </a:lvl5pPr>
            <a:lvl6pPr lvl="5" rtl="0">
              <a:spcBef>
                <a:spcPts val="0"/>
              </a:spcBef>
              <a:spcAft>
                <a:spcPts val="0"/>
              </a:spcAft>
              <a:buNone/>
              <a:defRPr b="1" sz="2400">
                <a:solidFill>
                  <a:schemeClr val="dk1"/>
                </a:solidFill>
                <a:latin typeface="Google Sans"/>
                <a:ea typeface="Google Sans"/>
                <a:cs typeface="Google Sans"/>
                <a:sym typeface="Google Sans"/>
              </a:defRPr>
            </a:lvl6pPr>
            <a:lvl7pPr lvl="6" rtl="0">
              <a:spcBef>
                <a:spcPts val="0"/>
              </a:spcBef>
              <a:spcAft>
                <a:spcPts val="0"/>
              </a:spcAft>
              <a:buNone/>
              <a:defRPr b="1" sz="2400">
                <a:solidFill>
                  <a:schemeClr val="dk1"/>
                </a:solidFill>
                <a:latin typeface="Google Sans"/>
                <a:ea typeface="Google Sans"/>
                <a:cs typeface="Google Sans"/>
                <a:sym typeface="Google Sans"/>
              </a:defRPr>
            </a:lvl7pPr>
            <a:lvl8pPr lvl="7" rtl="0">
              <a:spcBef>
                <a:spcPts val="0"/>
              </a:spcBef>
              <a:spcAft>
                <a:spcPts val="0"/>
              </a:spcAft>
              <a:buNone/>
              <a:defRPr b="1" sz="2400">
                <a:solidFill>
                  <a:schemeClr val="dk1"/>
                </a:solidFill>
                <a:latin typeface="Google Sans"/>
                <a:ea typeface="Google Sans"/>
                <a:cs typeface="Google Sans"/>
                <a:sym typeface="Google Sans"/>
              </a:defRPr>
            </a:lvl8pPr>
            <a:lvl9pPr lvl="8" rtl="0">
              <a:spcBef>
                <a:spcPts val="0"/>
              </a:spcBef>
              <a:spcAft>
                <a:spcPts val="0"/>
              </a:spcAft>
              <a:buNone/>
              <a:defRPr b="1" sz="2400">
                <a:solidFill>
                  <a:schemeClr val="dk1"/>
                </a:solidFill>
                <a:latin typeface="Google Sans"/>
                <a:ea typeface="Google Sans"/>
                <a:cs typeface="Google Sans"/>
                <a:sym typeface="Google Sans"/>
              </a:defRPr>
            </a:lvl9pPr>
          </a:lstStyle>
          <a:p/>
        </p:txBody>
      </p:sp>
      <p:sp>
        <p:nvSpPr>
          <p:cNvPr id="546" name="Google Shape;546;p41"/>
          <p:cNvSpPr txBox="1"/>
          <p:nvPr>
            <p:ph idx="1" type="body"/>
          </p:nvPr>
        </p:nvSpPr>
        <p:spPr>
          <a:xfrm>
            <a:off x="761825" y="1161825"/>
            <a:ext cx="5080200" cy="3171900"/>
          </a:xfrm>
          <a:prstGeom prst="rect">
            <a:avLst/>
          </a:prstGeom>
          <a:noFill/>
          <a:ln>
            <a:noFill/>
          </a:ln>
        </p:spPr>
        <p:txBody>
          <a:bodyPr anchorCtr="0" anchor="t" bIns="0" lIns="0" spcFirstLastPara="1" rIns="228600" wrap="square" tIns="0">
            <a:noAutofit/>
          </a:bodyPr>
          <a:lstStyle>
            <a:lvl1pPr indent="-298450" lvl="0" marL="4572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1pPr>
            <a:lvl2pPr indent="-298450" lvl="1" marL="9144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2pPr>
            <a:lvl3pPr indent="-298450" lvl="2" marL="13716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3pPr>
            <a:lvl4pPr indent="-298450" lvl="3" marL="18288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4pPr>
            <a:lvl5pPr indent="-298450" lvl="4" marL="22860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5pPr>
            <a:lvl6pPr indent="-298450" lvl="5" marL="27432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6pPr>
            <a:lvl7pPr indent="-298450" lvl="6" marL="32004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7pPr>
            <a:lvl8pPr indent="-298450" lvl="7" marL="36576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8pPr>
            <a:lvl9pPr indent="-298450" lvl="8" marL="4114800" rtl="0">
              <a:lnSpc>
                <a:spcPct val="115000"/>
              </a:lnSpc>
              <a:spcBef>
                <a:spcPts val="0"/>
              </a:spcBef>
              <a:spcAft>
                <a:spcPts val="0"/>
              </a:spcAft>
              <a:buClr>
                <a:schemeClr val="dk1"/>
              </a:buClr>
              <a:buSzPts val="1100"/>
              <a:buFont typeface="Roboto"/>
              <a:buChar char="■"/>
              <a:defRPr sz="1100">
                <a:solidFill>
                  <a:schemeClr val="dk1"/>
                </a:solidFill>
                <a:latin typeface="Roboto"/>
                <a:ea typeface="Roboto"/>
                <a:cs typeface="Roboto"/>
                <a:sym typeface="Roboto"/>
              </a:defRPr>
            </a:lvl9pPr>
          </a:lstStyle>
          <a:p/>
        </p:txBody>
      </p:sp>
      <p:sp>
        <p:nvSpPr>
          <p:cNvPr id="547" name="Google Shape;547;p41"/>
          <p:cNvSpPr/>
          <p:nvPr/>
        </p:nvSpPr>
        <p:spPr>
          <a:xfrm>
            <a:off x="-802525" y="0"/>
            <a:ext cx="761700" cy="457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510">
          <p15:clr>
            <a:srgbClr val="F06B4A"/>
          </p15:clr>
        </p15:guide>
        <p15:guide id="2" orient="horz" pos="732">
          <p15:clr>
            <a:srgbClr val="F06B4A"/>
          </p15:clr>
        </p15:guide>
        <p15:guide id="3" orient="horz" pos="954">
          <p15:clr>
            <a:srgbClr val="F06B4A"/>
          </p15:clr>
        </p15:guide>
        <p15:guide id="4" orient="horz" pos="1176">
          <p15:clr>
            <a:srgbClr val="F06B4A"/>
          </p15:clr>
        </p15:guide>
        <p15:guide id="5" orient="horz" pos="1398">
          <p15:clr>
            <a:srgbClr val="F06B4A"/>
          </p15:clr>
        </p15:guide>
        <p15:guide id="6" orient="horz" pos="1620">
          <p15:clr>
            <a:srgbClr val="F06B4A"/>
          </p15:clr>
        </p15:guide>
        <p15:guide id="7" orient="horz" pos="1842">
          <p15:clr>
            <a:srgbClr val="F06B4A"/>
          </p15:clr>
        </p15:guide>
        <p15:guide id="8" orient="horz" pos="2064">
          <p15:clr>
            <a:srgbClr val="F06B4A"/>
          </p15:clr>
        </p15:guide>
        <p15:guide id="9" orient="horz" pos="2286">
          <p15:clr>
            <a:srgbClr val="F06B4A"/>
          </p15:clr>
        </p15:guide>
        <p15:guide id="10" orient="horz" pos="2508">
          <p15:clr>
            <a:srgbClr val="F06B4A"/>
          </p15:clr>
        </p15:guide>
        <p15:guide id="11" orient="horz" pos="2730">
          <p15:clr>
            <a:srgbClr val="F06B4A"/>
          </p15:clr>
        </p15:guide>
        <p15:guide id="12" orient="horz" pos="2952">
          <p15:clr>
            <a:srgbClr val="F06B4A"/>
          </p15:clr>
        </p15:guide>
        <p15:guide id="13" orient="horz" pos="288">
          <p15:clr>
            <a:srgbClr val="F06B4A"/>
          </p15:clr>
        </p15:guide>
        <p15:guide id="14" pos="480">
          <p15:clr>
            <a:srgbClr val="F06B4A"/>
          </p15:clr>
        </p15:guide>
        <p15:guide id="15" pos="880">
          <p15:clr>
            <a:srgbClr val="F06B4A"/>
          </p15:clr>
        </p15:guide>
        <p15:guide id="16" pos="1280">
          <p15:clr>
            <a:srgbClr val="F06B4A"/>
          </p15:clr>
        </p15:guide>
        <p15:guide id="17" pos="1680">
          <p15:clr>
            <a:srgbClr val="F06B4A"/>
          </p15:clr>
        </p15:guide>
        <p15:guide id="18" pos="2080">
          <p15:clr>
            <a:srgbClr val="F06B4A"/>
          </p15:clr>
        </p15:guide>
        <p15:guide id="19" pos="2480">
          <p15:clr>
            <a:srgbClr val="F06B4A"/>
          </p15:clr>
        </p15:guide>
        <p15:guide id="20" pos="2880">
          <p15:clr>
            <a:srgbClr val="F06B4A"/>
          </p15:clr>
        </p15:guide>
        <p15:guide id="21" pos="3280">
          <p15:clr>
            <a:srgbClr val="F06B4A"/>
          </p15:clr>
        </p15:guide>
        <p15:guide id="22" pos="3680">
          <p15:clr>
            <a:srgbClr val="F06B4A"/>
          </p15:clr>
        </p15:guide>
        <p15:guide id="23" pos="4080">
          <p15:clr>
            <a:srgbClr val="F06B4A"/>
          </p15:clr>
        </p15:guide>
        <p15:guide id="24" pos="4480">
          <p15:clr>
            <a:srgbClr val="F06B4A"/>
          </p15:clr>
        </p15:guide>
        <p15:guide id="25" pos="4880">
          <p15:clr>
            <a:srgbClr val="F06B4A"/>
          </p15:clr>
        </p15:guide>
        <p15:guide id="26" pos="5280">
          <p15:clr>
            <a:srgbClr val="F06B4A"/>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98" name="Shape 998"/>
        <p:cNvGrpSpPr/>
        <p:nvPr/>
      </p:nvGrpSpPr>
      <p:grpSpPr>
        <a:xfrm>
          <a:off x="0" y="0"/>
          <a:ext cx="0" cy="0"/>
          <a:chOff x="0" y="0"/>
          <a:chExt cx="0" cy="0"/>
        </a:xfrm>
      </p:grpSpPr>
      <p:sp>
        <p:nvSpPr>
          <p:cNvPr id="999" name="Google Shape;999;p69"/>
          <p:cNvSpPr txBox="1"/>
          <p:nvPr>
            <p:ph type="title"/>
          </p:nvPr>
        </p:nvSpPr>
        <p:spPr>
          <a:xfrm>
            <a:off x="457175" y="460250"/>
            <a:ext cx="6153900" cy="999900"/>
          </a:xfrm>
          <a:prstGeom prst="rect">
            <a:avLst/>
          </a:prstGeom>
          <a:noFill/>
          <a:ln>
            <a:noFill/>
          </a:ln>
        </p:spPr>
        <p:txBody>
          <a:bodyPr anchorCtr="0" anchor="t" bIns="0" lIns="0" spcFirstLastPara="1" rIns="91425" wrap="square" tIns="0">
            <a:noAutofit/>
          </a:bodyPr>
          <a:lstStyle>
            <a:lvl1pPr lvl="0"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1pPr>
            <a:lvl2pPr lvl="1"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2pPr>
            <a:lvl3pPr lvl="2"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3pPr>
            <a:lvl4pPr lvl="3"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4pPr>
            <a:lvl5pPr lvl="4"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5pPr>
            <a:lvl6pPr lvl="5"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6pPr>
            <a:lvl7pPr lvl="6"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7pPr>
            <a:lvl8pPr lvl="7"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8pPr>
            <a:lvl9pPr lvl="8" rtl="0">
              <a:lnSpc>
                <a:spcPct val="115000"/>
              </a:lnSpc>
              <a:spcBef>
                <a:spcPts val="0"/>
              </a:spcBef>
              <a:spcAft>
                <a:spcPts val="0"/>
              </a:spcAft>
              <a:buNone/>
              <a:defRPr sz="1800">
                <a:solidFill>
                  <a:srgbClr val="202124"/>
                </a:solidFill>
                <a:latin typeface="Google Sans Medium"/>
                <a:ea typeface="Google Sans Medium"/>
                <a:cs typeface="Google Sans Medium"/>
                <a:sym typeface="Google Sans Medium"/>
              </a:defRPr>
            </a:lvl9pPr>
          </a:lstStyle>
          <a:p/>
        </p:txBody>
      </p:sp>
      <p:sp>
        <p:nvSpPr>
          <p:cNvPr id="1000" name="Google Shape;1000;p69"/>
          <p:cNvSpPr txBox="1"/>
          <p:nvPr>
            <p:ph idx="1" type="body"/>
          </p:nvPr>
        </p:nvSpPr>
        <p:spPr>
          <a:xfrm>
            <a:off x="457175" y="1536250"/>
            <a:ext cx="6153900" cy="3151800"/>
          </a:xfrm>
          <a:prstGeom prst="rect">
            <a:avLst/>
          </a:prstGeom>
          <a:noFill/>
          <a:ln>
            <a:noFill/>
          </a:ln>
        </p:spPr>
        <p:txBody>
          <a:bodyPr anchorCtr="0" anchor="t" bIns="0" lIns="0" spcFirstLastPara="1" rIns="91425" wrap="square" tIns="0">
            <a:noAutofit/>
          </a:bodyPr>
          <a:lstStyle>
            <a:lvl1pPr indent="-292100" lvl="0" marL="4572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1pPr>
            <a:lvl2pPr indent="-292100" lvl="1" marL="9144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2pPr>
            <a:lvl3pPr indent="-292100" lvl="2" marL="13716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3pPr>
            <a:lvl4pPr indent="-292100" lvl="3" marL="18288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4pPr>
            <a:lvl5pPr indent="-292100" lvl="4" marL="22860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5pPr>
            <a:lvl6pPr indent="-292100" lvl="5" marL="27432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6pPr>
            <a:lvl7pPr indent="-292100" lvl="6" marL="32004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7pPr>
            <a:lvl8pPr indent="-292100" lvl="7" marL="36576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8pPr>
            <a:lvl9pPr indent="-292100" lvl="8" marL="4114800" rtl="0">
              <a:lnSpc>
                <a:spcPct val="150000"/>
              </a:lnSpc>
              <a:spcBef>
                <a:spcPts val="0"/>
              </a:spcBef>
              <a:spcAft>
                <a:spcPts val="0"/>
              </a:spcAft>
              <a:buClr>
                <a:srgbClr val="202124"/>
              </a:buClr>
              <a:buSzPts val="1000"/>
              <a:buFont typeface="Google Sans"/>
              <a:buChar char="■"/>
              <a:defRPr sz="1000">
                <a:solidFill>
                  <a:srgbClr val="202124"/>
                </a:solidFill>
                <a:latin typeface="Google Sans"/>
                <a:ea typeface="Google Sans"/>
                <a:cs typeface="Google Sans"/>
                <a:sym typeface="Google Sans"/>
              </a:defRPr>
            </a:lvl9pPr>
          </a:lstStyle>
          <a:p/>
        </p:txBody>
      </p:sp>
    </p:spTree>
  </p:cSld>
  <p:clrMap accent1="accent1" accent2="accent2" accent3="accent3" accent4="accent4" accent5="accent5" accent6="accent6" bg1="lt1" bg2="dk2" tx1="dk1" tx2="lt2" folHlink="folHlink" hlink="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90">
          <p15:clr>
            <a:schemeClr val="accent1"/>
          </p15:clr>
        </p15:guide>
        <p15:guide id="2" orient="horz" pos="920">
          <p15:clr>
            <a:schemeClr val="accent1"/>
          </p15:clr>
        </p15:guide>
        <p15:guide id="3" orient="horz" pos="968">
          <p15:clr>
            <a:schemeClr val="accent1"/>
          </p15:clr>
        </p15:guide>
        <p15:guide id="4" orient="horz" pos="1596">
          <p15:clr>
            <a:schemeClr val="accent1"/>
          </p15:clr>
        </p15:guide>
        <p15:guide id="5" orient="horz" pos="1642">
          <p15:clr>
            <a:schemeClr val="accent1"/>
          </p15:clr>
        </p15:guide>
        <p15:guide id="6" orient="horz" pos="2275">
          <p15:clr>
            <a:schemeClr val="accent1"/>
          </p15:clr>
        </p15:guide>
        <p15:guide id="7" orient="horz" pos="2323">
          <p15:clr>
            <a:schemeClr val="accent1"/>
          </p15:clr>
        </p15:guide>
        <p15:guide id="8" pos="288">
          <p15:clr>
            <a:schemeClr val="accent1"/>
          </p15:clr>
        </p15:guide>
        <p15:guide id="9" pos="1549">
          <p15:clr>
            <a:schemeClr val="accent1"/>
          </p15:clr>
        </p15:guide>
        <p15:guide id="10" pos="1596">
          <p15:clr>
            <a:schemeClr val="accent1"/>
          </p15:clr>
        </p15:guide>
        <p15:guide id="11" pos="1981">
          <p15:clr>
            <a:schemeClr val="accent2"/>
          </p15:clr>
        </p15:guide>
        <p15:guide id="12" pos="2033">
          <p15:clr>
            <a:schemeClr val="accent2"/>
          </p15:clr>
        </p15:guide>
        <p15:guide id="13" pos="2856">
          <p15:clr>
            <a:schemeClr val="accent1"/>
          </p15:clr>
        </p15:guide>
        <p15:guide id="14" pos="2904">
          <p15:clr>
            <a:schemeClr val="accent1"/>
          </p15:clr>
        </p15:guide>
        <p15:guide id="15" pos="3727">
          <p15:clr>
            <a:schemeClr val="accent2"/>
          </p15:clr>
        </p15:guide>
        <p15:guide id="16" pos="3779">
          <p15:clr>
            <a:schemeClr val="accent2"/>
          </p15:clr>
        </p15:guide>
        <p15:guide id="17" pos="4164">
          <p15:clr>
            <a:schemeClr val="accent1"/>
          </p15:clr>
        </p15:guide>
        <p15:guide id="18" pos="4211">
          <p15:clr>
            <a:schemeClr val="accent1"/>
          </p15:clr>
        </p15:guide>
        <p15:guide id="19" pos="5472">
          <p15:clr>
            <a:schemeClr val="accent1"/>
          </p15:clr>
        </p15:guide>
        <p15:guide id="20" orient="horz" pos="2953">
          <p15:clr>
            <a:schemeClr val="accent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6.xml"/><Relationship Id="rId3" Type="http://schemas.openxmlformats.org/officeDocument/2006/relationships/image" Target="../media/image11.png"/><Relationship Id="rId4" Type="http://schemas.openxmlformats.org/officeDocument/2006/relationships/image" Target="../media/image12.png"/><Relationship Id="rId9" Type="http://schemas.openxmlformats.org/officeDocument/2006/relationships/image" Target="../media/image14.png"/><Relationship Id="rId5" Type="http://schemas.openxmlformats.org/officeDocument/2006/relationships/image" Target="../media/image13.png"/><Relationship Id="rId6" Type="http://schemas.openxmlformats.org/officeDocument/2006/relationships/image" Target="../media/image16.png"/><Relationship Id="rId7" Type="http://schemas.openxmlformats.org/officeDocument/2006/relationships/image" Target="../media/image19.png"/><Relationship Id="rId8" Type="http://schemas.openxmlformats.org/officeDocument/2006/relationships/image" Target="../media/image18.png"/><Relationship Id="rId11" Type="http://schemas.openxmlformats.org/officeDocument/2006/relationships/image" Target="../media/image21.png"/><Relationship Id="rId10" Type="http://schemas.openxmlformats.org/officeDocument/2006/relationships/image" Target="../media/image23.png"/><Relationship Id="rId13" Type="http://schemas.openxmlformats.org/officeDocument/2006/relationships/image" Target="../media/image20.png"/><Relationship Id="rId12" Type="http://schemas.openxmlformats.org/officeDocument/2006/relationships/image" Target="../media/image22.png"/><Relationship Id="rId1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17.xml"/><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22.xml"/><Relationship Id="rId3" Type="http://schemas.openxmlformats.org/officeDocument/2006/relationships/image" Target="../media/image2.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image" Target="../media/image25.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3.xml"/><Relationship Id="rId3" Type="http://schemas.openxmlformats.org/officeDocument/2006/relationships/image" Target="../media/image2.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5.png"/><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33.xml"/><Relationship Id="rId3" Type="http://schemas.openxmlformats.org/officeDocument/2006/relationships/image" Target="../media/image11.png"/><Relationship Id="rId4" Type="http://schemas.openxmlformats.org/officeDocument/2006/relationships/image" Target="../media/image12.png"/><Relationship Id="rId9"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19.png"/><Relationship Id="rId11" Type="http://schemas.openxmlformats.org/officeDocument/2006/relationships/image" Target="../media/image23.png"/><Relationship Id="rId10" Type="http://schemas.openxmlformats.org/officeDocument/2006/relationships/image" Target="../media/image14.png"/><Relationship Id="rId13" Type="http://schemas.openxmlformats.org/officeDocument/2006/relationships/image" Target="../media/image22.png"/><Relationship Id="rId12" Type="http://schemas.openxmlformats.org/officeDocument/2006/relationships/image" Target="../media/image21.pn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5.xml"/><Relationship Id="rId3"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3" name="Shape 1093"/>
        <p:cNvGrpSpPr/>
        <p:nvPr/>
      </p:nvGrpSpPr>
      <p:grpSpPr>
        <a:xfrm>
          <a:off x="0" y="0"/>
          <a:ext cx="0" cy="0"/>
          <a:chOff x="0" y="0"/>
          <a:chExt cx="0" cy="0"/>
        </a:xfrm>
      </p:grpSpPr>
      <p:sp>
        <p:nvSpPr>
          <p:cNvPr id="1094" name="Google Shape;1094;p87"/>
          <p:cNvSpPr txBox="1"/>
          <p:nvPr>
            <p:ph type="title"/>
          </p:nvPr>
        </p:nvSpPr>
        <p:spPr>
          <a:xfrm>
            <a:off x="457200" y="1175275"/>
            <a:ext cx="5459100" cy="20694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Healthcare Data De-Identification</a:t>
            </a:r>
            <a:endParaRPr/>
          </a:p>
        </p:txBody>
      </p:sp>
      <p:sp>
        <p:nvSpPr>
          <p:cNvPr id="1095" name="Google Shape;1095;p87"/>
          <p:cNvSpPr txBox="1"/>
          <p:nvPr/>
        </p:nvSpPr>
        <p:spPr>
          <a:xfrm>
            <a:off x="457175" y="2957250"/>
            <a:ext cx="4206000" cy="654900"/>
          </a:xfrm>
          <a:prstGeom prst="rect">
            <a:avLst/>
          </a:prstGeom>
          <a:noFill/>
          <a:ln>
            <a:noFill/>
          </a:ln>
        </p:spPr>
        <p:txBody>
          <a:bodyPr anchorCtr="0" anchor="b" bIns="0" lIns="0" spcFirstLastPara="1" rIns="0" wrap="square" tIns="0">
            <a:noAutofit/>
          </a:bodyPr>
          <a:lstStyle/>
          <a:p>
            <a:pPr indent="0" lvl="0" marL="0" rtl="0" algn="l">
              <a:lnSpc>
                <a:spcPct val="150000"/>
              </a:lnSpc>
              <a:spcBef>
                <a:spcPts val="0"/>
              </a:spcBef>
              <a:spcAft>
                <a:spcPts val="0"/>
              </a:spcAft>
              <a:buNone/>
            </a:pPr>
            <a:r>
              <a:rPr lang="en" sz="1200">
                <a:latin typeface="Google Sans"/>
                <a:ea typeface="Google Sans"/>
                <a:cs typeface="Google Sans"/>
                <a:sym typeface="Google Sans"/>
              </a:rPr>
              <a:t>Remove Personally Identifiable Information (PII) from Healthcare Data with the </a:t>
            </a:r>
            <a:r>
              <a:rPr lang="en" sz="1200">
                <a:latin typeface="Google Sans Medium"/>
                <a:ea typeface="Google Sans Medium"/>
                <a:cs typeface="Google Sans Medium"/>
                <a:sym typeface="Google Sans Medium"/>
              </a:rPr>
              <a:t>Google Cloud Healthcare API</a:t>
            </a:r>
            <a:endParaRPr sz="1200">
              <a:latin typeface="Google Sans Medium"/>
              <a:ea typeface="Google Sans Medium"/>
              <a:cs typeface="Google Sans Medium"/>
              <a:sym typeface="Google Sans Medium"/>
            </a:endParaRPr>
          </a:p>
        </p:txBody>
      </p:sp>
      <p:pic>
        <p:nvPicPr>
          <p:cNvPr id="1096" name="Google Shape;1096;p87"/>
          <p:cNvPicPr preferRelativeResize="0"/>
          <p:nvPr/>
        </p:nvPicPr>
        <p:blipFill>
          <a:blip r:embed="rId3">
            <a:alphaModFix/>
          </a:blip>
          <a:stretch>
            <a:fillRect/>
          </a:stretch>
        </p:blipFill>
        <p:spPr>
          <a:xfrm>
            <a:off x="5764100" y="1724513"/>
            <a:ext cx="2922901" cy="18876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9" name="Shape 1199"/>
        <p:cNvGrpSpPr/>
        <p:nvPr/>
      </p:nvGrpSpPr>
      <p:grpSpPr>
        <a:xfrm>
          <a:off x="0" y="0"/>
          <a:ext cx="0" cy="0"/>
          <a:chOff x="0" y="0"/>
          <a:chExt cx="0" cy="0"/>
        </a:xfrm>
      </p:grpSpPr>
      <p:sp>
        <p:nvSpPr>
          <p:cNvPr id="1200" name="Google Shape;1200;p96"/>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Date Shifting</a:t>
            </a:r>
            <a:endParaRPr/>
          </a:p>
        </p:txBody>
      </p:sp>
      <p:graphicFrame>
        <p:nvGraphicFramePr>
          <p:cNvPr id="1201" name="Google Shape;1201;p96"/>
          <p:cNvGraphicFramePr/>
          <p:nvPr/>
        </p:nvGraphicFramePr>
        <p:xfrm>
          <a:off x="457175" y="1674485"/>
          <a:ext cx="3000000" cy="3000000"/>
        </p:xfrm>
        <a:graphic>
          <a:graphicData uri="http://schemas.openxmlformats.org/drawingml/2006/table">
            <a:tbl>
              <a:tblPr>
                <a:noFill/>
                <a:tableStyleId>{6196BA28-C318-4183-8D22-01021E5E5944}</a:tableStyleId>
              </a:tblPr>
              <a:tblGrid>
                <a:gridCol w="810750"/>
                <a:gridCol w="1149450"/>
                <a:gridCol w="980100"/>
              </a:tblGrid>
              <a:tr h="393975">
                <a:tc>
                  <a:txBody>
                    <a:bodyPr/>
                    <a:lstStyle/>
                    <a:p>
                      <a:pPr indent="0" lvl="0" marL="0" rtl="0" algn="l">
                        <a:spcBef>
                          <a:spcPts val="0"/>
                        </a:spcBef>
                        <a:spcAft>
                          <a:spcPts val="0"/>
                        </a:spcAft>
                        <a:buNone/>
                      </a:pPr>
                      <a:r>
                        <a:rPr b="1" lang="en" sz="900">
                          <a:solidFill>
                            <a:srgbClr val="4285F4"/>
                          </a:solidFill>
                          <a:latin typeface="Google Sans"/>
                          <a:ea typeface="Google Sans"/>
                          <a:cs typeface="Google Sans"/>
                          <a:sym typeface="Google Sans"/>
                        </a:rPr>
                        <a:t>mrn</a:t>
                      </a:r>
                      <a:endParaRPr b="1" sz="900">
                        <a:solidFill>
                          <a:srgbClr val="4285F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solidFill>
                      <a:srgbClr val="E8F0FE"/>
                    </a:solidFill>
                  </a:tcPr>
                </a:tc>
                <a:tc>
                  <a:txBody>
                    <a:bodyPr/>
                    <a:lstStyle/>
                    <a:p>
                      <a:pPr indent="0" lvl="0" marL="0" rtl="0" algn="l">
                        <a:spcBef>
                          <a:spcPts val="0"/>
                        </a:spcBef>
                        <a:spcAft>
                          <a:spcPts val="0"/>
                        </a:spcAft>
                        <a:buNone/>
                      </a:pPr>
                      <a:r>
                        <a:rPr b="1" lang="en" sz="900">
                          <a:solidFill>
                            <a:srgbClr val="4285F4"/>
                          </a:solidFill>
                          <a:latin typeface="Google Sans"/>
                          <a:ea typeface="Google Sans"/>
                          <a:cs typeface="Google Sans"/>
                          <a:sym typeface="Google Sans"/>
                        </a:rPr>
                        <a:t>Date</a:t>
                      </a:r>
                      <a:endParaRPr b="1" sz="900">
                        <a:solidFill>
                          <a:srgbClr val="4285F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solidFill>
                      <a:srgbClr val="E8F0FE"/>
                    </a:solidFill>
                  </a:tcPr>
                </a:tc>
                <a:tc>
                  <a:txBody>
                    <a:bodyPr/>
                    <a:lstStyle/>
                    <a:p>
                      <a:pPr indent="0" lvl="0" marL="0" rtl="0" algn="l">
                        <a:spcBef>
                          <a:spcPts val="0"/>
                        </a:spcBef>
                        <a:spcAft>
                          <a:spcPts val="0"/>
                        </a:spcAft>
                        <a:buNone/>
                      </a:pPr>
                      <a:r>
                        <a:rPr b="1" lang="en" sz="900">
                          <a:solidFill>
                            <a:srgbClr val="4285F4"/>
                          </a:solidFill>
                          <a:latin typeface="Google Sans"/>
                          <a:ea typeface="Google Sans"/>
                          <a:cs typeface="Google Sans"/>
                          <a:sym typeface="Google Sans"/>
                        </a:rPr>
                        <a:t>Action</a:t>
                      </a:r>
                      <a:endParaRPr b="1" sz="900">
                        <a:solidFill>
                          <a:srgbClr val="4285F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solidFill>
                      <a:srgbClr val="E8F0FE"/>
                    </a:solidFill>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1111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2009-06-09</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run</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1111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2009-06-03</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walk</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1111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2009-05-23</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crawl</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2222</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2010-11-03</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crawl</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2222</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2010-11-23</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walk</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bl>
          </a:graphicData>
        </a:graphic>
      </p:graphicFrame>
      <p:grpSp>
        <p:nvGrpSpPr>
          <p:cNvPr id="1202" name="Google Shape;1202;p96"/>
          <p:cNvGrpSpPr/>
          <p:nvPr/>
        </p:nvGrpSpPr>
        <p:grpSpPr>
          <a:xfrm>
            <a:off x="3393215" y="2255941"/>
            <a:ext cx="694239" cy="842208"/>
            <a:chOff x="3170589" y="1769902"/>
            <a:chExt cx="949711" cy="757586"/>
          </a:xfrm>
        </p:grpSpPr>
        <p:grpSp>
          <p:nvGrpSpPr>
            <p:cNvPr id="1203" name="Google Shape;1203;p96"/>
            <p:cNvGrpSpPr/>
            <p:nvPr/>
          </p:nvGrpSpPr>
          <p:grpSpPr>
            <a:xfrm>
              <a:off x="3170589" y="1769902"/>
              <a:ext cx="435987" cy="757586"/>
              <a:chOff x="2572703" y="1997415"/>
              <a:chExt cx="741600" cy="801000"/>
            </a:xfrm>
          </p:grpSpPr>
          <p:cxnSp>
            <p:nvCxnSpPr>
              <p:cNvPr id="1204" name="Google Shape;1204;p96"/>
              <p:cNvCxnSpPr/>
              <p:nvPr/>
            </p:nvCxnSpPr>
            <p:spPr>
              <a:xfrm>
                <a:off x="3310350" y="1997415"/>
                <a:ext cx="0" cy="801000"/>
              </a:xfrm>
              <a:prstGeom prst="straightConnector1">
                <a:avLst/>
              </a:prstGeom>
              <a:noFill/>
              <a:ln cap="flat" cmpd="sng" w="9525">
                <a:solidFill>
                  <a:srgbClr val="E8F0FE"/>
                </a:solidFill>
                <a:prstDash val="solid"/>
                <a:round/>
                <a:headEnd len="med" w="med" type="none"/>
                <a:tailEnd len="med" w="med" type="none"/>
              </a:ln>
            </p:spPr>
          </p:cxnSp>
          <p:cxnSp>
            <p:nvCxnSpPr>
              <p:cNvPr id="1205" name="Google Shape;1205;p96"/>
              <p:cNvCxnSpPr/>
              <p:nvPr/>
            </p:nvCxnSpPr>
            <p:spPr>
              <a:xfrm rot="10800000">
                <a:off x="2572703" y="2002276"/>
                <a:ext cx="741600" cy="0"/>
              </a:xfrm>
              <a:prstGeom prst="straightConnector1">
                <a:avLst/>
              </a:prstGeom>
              <a:noFill/>
              <a:ln cap="flat" cmpd="sng" w="9525">
                <a:solidFill>
                  <a:srgbClr val="E8F0FE"/>
                </a:solidFill>
                <a:prstDash val="solid"/>
                <a:round/>
                <a:headEnd len="med" w="med" type="none"/>
                <a:tailEnd len="med" w="med" type="none"/>
              </a:ln>
            </p:spPr>
          </p:cxnSp>
          <p:cxnSp>
            <p:nvCxnSpPr>
              <p:cNvPr id="1206" name="Google Shape;1206;p96"/>
              <p:cNvCxnSpPr/>
              <p:nvPr/>
            </p:nvCxnSpPr>
            <p:spPr>
              <a:xfrm rot="10800000">
                <a:off x="2572703" y="2398264"/>
                <a:ext cx="741600" cy="0"/>
              </a:xfrm>
              <a:prstGeom prst="straightConnector1">
                <a:avLst/>
              </a:prstGeom>
              <a:noFill/>
              <a:ln cap="flat" cmpd="sng" w="9525">
                <a:solidFill>
                  <a:srgbClr val="E8F0FE"/>
                </a:solidFill>
                <a:prstDash val="solid"/>
                <a:round/>
                <a:headEnd len="med" w="med" type="none"/>
                <a:tailEnd len="med" w="med" type="none"/>
              </a:ln>
            </p:spPr>
          </p:cxnSp>
          <p:cxnSp>
            <p:nvCxnSpPr>
              <p:cNvPr id="1207" name="Google Shape;1207;p96"/>
              <p:cNvCxnSpPr/>
              <p:nvPr/>
            </p:nvCxnSpPr>
            <p:spPr>
              <a:xfrm rot="10800000">
                <a:off x="2572703" y="2794251"/>
                <a:ext cx="741600" cy="0"/>
              </a:xfrm>
              <a:prstGeom prst="straightConnector1">
                <a:avLst/>
              </a:prstGeom>
              <a:noFill/>
              <a:ln cap="flat" cmpd="sng" w="9525">
                <a:solidFill>
                  <a:srgbClr val="E8F0FE"/>
                </a:solidFill>
                <a:prstDash val="solid"/>
                <a:round/>
                <a:headEnd len="med" w="med" type="none"/>
                <a:tailEnd len="med" w="med" type="none"/>
              </a:ln>
            </p:spPr>
          </p:cxnSp>
        </p:grpSp>
        <p:cxnSp>
          <p:nvCxnSpPr>
            <p:cNvPr id="1208" name="Google Shape;1208;p96"/>
            <p:cNvCxnSpPr/>
            <p:nvPr/>
          </p:nvCxnSpPr>
          <p:spPr>
            <a:xfrm rot="10800000">
              <a:off x="3598900" y="2148100"/>
              <a:ext cx="521400" cy="1200"/>
            </a:xfrm>
            <a:prstGeom prst="straightConnector1">
              <a:avLst/>
            </a:prstGeom>
            <a:noFill/>
            <a:ln cap="flat" cmpd="sng" w="9525">
              <a:solidFill>
                <a:srgbClr val="E8F0FE"/>
              </a:solidFill>
              <a:prstDash val="solid"/>
              <a:round/>
              <a:headEnd len="med" w="med" type="triangle"/>
              <a:tailEnd len="med" w="med" type="none"/>
            </a:ln>
          </p:spPr>
        </p:cxnSp>
      </p:grpSp>
      <p:sp>
        <p:nvSpPr>
          <p:cNvPr id="1209" name="Google Shape;1209;p96"/>
          <p:cNvSpPr/>
          <p:nvPr/>
        </p:nvSpPr>
        <p:spPr>
          <a:xfrm>
            <a:off x="4247250" y="2158493"/>
            <a:ext cx="649500" cy="649500"/>
          </a:xfrm>
          <a:prstGeom prst="ellipse">
            <a:avLst/>
          </a:prstGeom>
          <a:solidFill>
            <a:srgbClr val="FFFFFF"/>
          </a:solidFill>
          <a:ln>
            <a:noFill/>
          </a:ln>
          <a:effectLst>
            <a:outerShdw blurRad="128588" rotWithShape="0" algn="bl" dir="5400000" dist="19050">
              <a:srgbClr val="000000">
                <a:alpha val="9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96"/>
          <p:cNvSpPr/>
          <p:nvPr/>
        </p:nvSpPr>
        <p:spPr>
          <a:xfrm>
            <a:off x="4405490" y="2307849"/>
            <a:ext cx="332978" cy="335642"/>
          </a:xfrm>
          <a:custGeom>
            <a:rect b="b" l="l" r="r" t="t"/>
            <a:pathLst>
              <a:path extrusionOk="0" h="160020" w="158750">
                <a:moveTo>
                  <a:pt x="36830" y="0"/>
                </a:moveTo>
                <a:lnTo>
                  <a:pt x="0" y="30480"/>
                </a:lnTo>
                <a:lnTo>
                  <a:pt x="10160" y="43180"/>
                </a:lnTo>
                <a:lnTo>
                  <a:pt x="46990" y="12065"/>
                </a:lnTo>
                <a:lnTo>
                  <a:pt x="36830" y="0"/>
                </a:lnTo>
                <a:close/>
                <a:moveTo>
                  <a:pt x="121920" y="0"/>
                </a:moveTo>
                <a:lnTo>
                  <a:pt x="111760" y="12065"/>
                </a:lnTo>
                <a:lnTo>
                  <a:pt x="148590" y="43180"/>
                </a:lnTo>
                <a:lnTo>
                  <a:pt x="158750" y="31115"/>
                </a:lnTo>
                <a:lnTo>
                  <a:pt x="121920" y="0"/>
                </a:lnTo>
                <a:close/>
                <a:moveTo>
                  <a:pt x="71755" y="48895"/>
                </a:moveTo>
                <a:lnTo>
                  <a:pt x="71755" y="96520"/>
                </a:lnTo>
                <a:lnTo>
                  <a:pt x="109220" y="119380"/>
                </a:lnTo>
                <a:lnTo>
                  <a:pt x="114935" y="109220"/>
                </a:lnTo>
                <a:lnTo>
                  <a:pt x="83185" y="90805"/>
                </a:lnTo>
                <a:lnTo>
                  <a:pt x="83185" y="48895"/>
                </a:lnTo>
                <a:close/>
                <a:moveTo>
                  <a:pt x="79375" y="33020"/>
                </a:moveTo>
                <a:cubicBezTo>
                  <a:pt x="109855" y="33020"/>
                  <a:pt x="135255" y="57785"/>
                  <a:pt x="135255" y="88900"/>
                </a:cubicBezTo>
                <a:cubicBezTo>
                  <a:pt x="135255" y="119380"/>
                  <a:pt x="109855" y="144145"/>
                  <a:pt x="79375" y="144145"/>
                </a:cubicBezTo>
                <a:cubicBezTo>
                  <a:pt x="48895" y="144145"/>
                  <a:pt x="24130" y="119380"/>
                  <a:pt x="24130" y="88900"/>
                </a:cubicBezTo>
                <a:cubicBezTo>
                  <a:pt x="24130" y="57785"/>
                  <a:pt x="48895" y="33020"/>
                  <a:pt x="79375" y="33020"/>
                </a:cubicBezTo>
                <a:close/>
                <a:moveTo>
                  <a:pt x="79375" y="17145"/>
                </a:moveTo>
                <a:cubicBezTo>
                  <a:pt x="40005" y="17145"/>
                  <a:pt x="8255" y="48895"/>
                  <a:pt x="8255" y="88900"/>
                </a:cubicBezTo>
                <a:cubicBezTo>
                  <a:pt x="8255" y="128270"/>
                  <a:pt x="40005" y="160020"/>
                  <a:pt x="79375" y="160020"/>
                </a:cubicBezTo>
                <a:cubicBezTo>
                  <a:pt x="118745" y="160020"/>
                  <a:pt x="151130" y="128270"/>
                  <a:pt x="151130" y="88900"/>
                </a:cubicBezTo>
                <a:cubicBezTo>
                  <a:pt x="151130" y="48895"/>
                  <a:pt x="118745" y="17145"/>
                  <a:pt x="79375" y="17145"/>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1" name="Google Shape;1211;p96"/>
          <p:cNvSpPr txBox="1"/>
          <p:nvPr/>
        </p:nvSpPr>
        <p:spPr>
          <a:xfrm>
            <a:off x="3937200" y="2847425"/>
            <a:ext cx="1269600" cy="26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accent1"/>
                </a:solidFill>
                <a:latin typeface="Google Sans"/>
                <a:ea typeface="Google Sans"/>
                <a:cs typeface="Google Sans"/>
                <a:sym typeface="Google Sans"/>
              </a:rPr>
              <a:t>Per patient shift</a:t>
            </a:r>
            <a:endParaRPr sz="1200">
              <a:solidFill>
                <a:schemeClr val="accent1"/>
              </a:solidFill>
              <a:latin typeface="Google Sans"/>
              <a:ea typeface="Google Sans"/>
              <a:cs typeface="Google Sans"/>
              <a:sym typeface="Google Sans"/>
            </a:endParaRPr>
          </a:p>
        </p:txBody>
      </p:sp>
      <p:grpSp>
        <p:nvGrpSpPr>
          <p:cNvPr id="1212" name="Google Shape;1212;p96"/>
          <p:cNvGrpSpPr/>
          <p:nvPr/>
        </p:nvGrpSpPr>
        <p:grpSpPr>
          <a:xfrm>
            <a:off x="3395567" y="3430582"/>
            <a:ext cx="689398" cy="425863"/>
            <a:chOff x="3171447" y="2862285"/>
            <a:chExt cx="949453" cy="352215"/>
          </a:xfrm>
        </p:grpSpPr>
        <p:grpSp>
          <p:nvGrpSpPr>
            <p:cNvPr id="1213" name="Google Shape;1213;p96"/>
            <p:cNvGrpSpPr/>
            <p:nvPr/>
          </p:nvGrpSpPr>
          <p:grpSpPr>
            <a:xfrm>
              <a:off x="3171447" y="2862285"/>
              <a:ext cx="436001" cy="352215"/>
              <a:chOff x="3079576" y="2785788"/>
              <a:chExt cx="741624" cy="427809"/>
            </a:xfrm>
          </p:grpSpPr>
          <p:cxnSp>
            <p:nvCxnSpPr>
              <p:cNvPr id="1214" name="Google Shape;1214;p96"/>
              <p:cNvCxnSpPr/>
              <p:nvPr/>
            </p:nvCxnSpPr>
            <p:spPr>
              <a:xfrm>
                <a:off x="3821200" y="2785788"/>
                <a:ext cx="0" cy="427800"/>
              </a:xfrm>
              <a:prstGeom prst="straightConnector1">
                <a:avLst/>
              </a:prstGeom>
              <a:noFill/>
              <a:ln cap="flat" cmpd="sng" w="9525">
                <a:solidFill>
                  <a:srgbClr val="E8F0FE"/>
                </a:solidFill>
                <a:prstDash val="solid"/>
                <a:round/>
                <a:headEnd len="med" w="med" type="none"/>
                <a:tailEnd len="med" w="med" type="none"/>
              </a:ln>
            </p:spPr>
          </p:cxnSp>
          <p:cxnSp>
            <p:nvCxnSpPr>
              <p:cNvPr id="1215" name="Google Shape;1215;p96"/>
              <p:cNvCxnSpPr/>
              <p:nvPr/>
            </p:nvCxnSpPr>
            <p:spPr>
              <a:xfrm rot="10800000">
                <a:off x="3079576" y="2785806"/>
                <a:ext cx="741600" cy="0"/>
              </a:xfrm>
              <a:prstGeom prst="straightConnector1">
                <a:avLst/>
              </a:prstGeom>
              <a:noFill/>
              <a:ln cap="flat" cmpd="sng" w="9525">
                <a:solidFill>
                  <a:srgbClr val="E8F0FE"/>
                </a:solidFill>
                <a:prstDash val="solid"/>
                <a:round/>
                <a:headEnd len="med" w="med" type="none"/>
                <a:tailEnd len="med" w="med" type="none"/>
              </a:ln>
            </p:spPr>
          </p:cxnSp>
          <p:cxnSp>
            <p:nvCxnSpPr>
              <p:cNvPr id="1216" name="Google Shape;1216;p96"/>
              <p:cNvCxnSpPr/>
              <p:nvPr/>
            </p:nvCxnSpPr>
            <p:spPr>
              <a:xfrm rot="10800000">
                <a:off x="3079576" y="3213596"/>
                <a:ext cx="741600" cy="0"/>
              </a:xfrm>
              <a:prstGeom prst="straightConnector1">
                <a:avLst/>
              </a:prstGeom>
              <a:noFill/>
              <a:ln cap="flat" cmpd="sng" w="9525">
                <a:solidFill>
                  <a:srgbClr val="E8F0FE"/>
                </a:solidFill>
                <a:prstDash val="solid"/>
                <a:round/>
                <a:headEnd len="med" w="med" type="none"/>
                <a:tailEnd len="med" w="med" type="none"/>
              </a:ln>
            </p:spPr>
          </p:cxnSp>
        </p:grpSp>
        <p:cxnSp>
          <p:nvCxnSpPr>
            <p:cNvPr id="1217" name="Google Shape;1217;p96"/>
            <p:cNvCxnSpPr/>
            <p:nvPr/>
          </p:nvCxnSpPr>
          <p:spPr>
            <a:xfrm rot="10800000">
              <a:off x="3599500" y="3037788"/>
              <a:ext cx="521400" cy="1200"/>
            </a:xfrm>
            <a:prstGeom prst="straightConnector1">
              <a:avLst/>
            </a:prstGeom>
            <a:noFill/>
            <a:ln cap="flat" cmpd="sng" w="9525">
              <a:solidFill>
                <a:srgbClr val="E8F0FE"/>
              </a:solidFill>
              <a:prstDash val="solid"/>
              <a:round/>
              <a:headEnd len="med" w="med" type="triangle"/>
              <a:tailEnd len="med" w="med" type="none"/>
            </a:ln>
          </p:spPr>
        </p:cxnSp>
      </p:grpSp>
      <p:sp>
        <p:nvSpPr>
          <p:cNvPr id="1218" name="Google Shape;1218;p96"/>
          <p:cNvSpPr/>
          <p:nvPr/>
        </p:nvSpPr>
        <p:spPr>
          <a:xfrm>
            <a:off x="4247250" y="3153893"/>
            <a:ext cx="649500" cy="649500"/>
          </a:xfrm>
          <a:prstGeom prst="ellipse">
            <a:avLst/>
          </a:prstGeom>
          <a:solidFill>
            <a:srgbClr val="FFFFFF"/>
          </a:solidFill>
          <a:ln>
            <a:noFill/>
          </a:ln>
          <a:effectLst>
            <a:outerShdw blurRad="128588" rotWithShape="0" algn="bl" dir="5400000" dist="19050">
              <a:srgbClr val="000000">
                <a:alpha val="9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9" name="Google Shape;1219;p96"/>
          <p:cNvSpPr txBox="1"/>
          <p:nvPr/>
        </p:nvSpPr>
        <p:spPr>
          <a:xfrm>
            <a:off x="3782125" y="3842835"/>
            <a:ext cx="1656000" cy="26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accent1"/>
                </a:solidFill>
                <a:latin typeface="Google Sans"/>
                <a:ea typeface="Google Sans"/>
                <a:cs typeface="Google Sans"/>
                <a:sym typeface="Google Sans"/>
              </a:rPr>
              <a:t>Sequence preserved</a:t>
            </a:r>
            <a:endParaRPr sz="1200">
              <a:solidFill>
                <a:schemeClr val="accent1"/>
              </a:solidFill>
              <a:latin typeface="Google Sans"/>
              <a:ea typeface="Google Sans"/>
              <a:cs typeface="Google Sans"/>
              <a:sym typeface="Google Sans"/>
            </a:endParaRPr>
          </a:p>
        </p:txBody>
      </p:sp>
      <p:sp>
        <p:nvSpPr>
          <p:cNvPr id="1220" name="Google Shape;1220;p96"/>
          <p:cNvSpPr txBox="1"/>
          <p:nvPr/>
        </p:nvSpPr>
        <p:spPr>
          <a:xfrm>
            <a:off x="457175" y="1108785"/>
            <a:ext cx="5079900" cy="3522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rgbClr val="212121"/>
                </a:solidFill>
                <a:latin typeface="Google Sans"/>
                <a:ea typeface="Google Sans"/>
                <a:cs typeface="Google Sans"/>
                <a:sym typeface="Google Sans"/>
              </a:rPr>
              <a:t>Shifting dates with context per patient and preserving order. </a:t>
            </a:r>
            <a:endParaRPr sz="1200">
              <a:solidFill>
                <a:srgbClr val="212121"/>
              </a:solidFill>
              <a:latin typeface="Google Sans"/>
              <a:ea typeface="Google Sans"/>
              <a:cs typeface="Google Sans"/>
              <a:sym typeface="Google Sans"/>
            </a:endParaRPr>
          </a:p>
        </p:txBody>
      </p:sp>
      <p:graphicFrame>
        <p:nvGraphicFramePr>
          <p:cNvPr id="1221" name="Google Shape;1221;p96"/>
          <p:cNvGraphicFramePr/>
          <p:nvPr/>
        </p:nvGraphicFramePr>
        <p:xfrm>
          <a:off x="5746525" y="1674485"/>
          <a:ext cx="3000000" cy="3000000"/>
        </p:xfrm>
        <a:graphic>
          <a:graphicData uri="http://schemas.openxmlformats.org/drawingml/2006/table">
            <a:tbl>
              <a:tblPr>
                <a:noFill/>
                <a:tableStyleId>{6196BA28-C318-4183-8D22-01021E5E5944}</a:tableStyleId>
              </a:tblPr>
              <a:tblGrid>
                <a:gridCol w="810750"/>
                <a:gridCol w="1149450"/>
                <a:gridCol w="980100"/>
              </a:tblGrid>
              <a:tr h="393975">
                <a:tc>
                  <a:txBody>
                    <a:bodyPr/>
                    <a:lstStyle/>
                    <a:p>
                      <a:pPr indent="0" lvl="0" marL="0" rtl="0" algn="l">
                        <a:spcBef>
                          <a:spcPts val="0"/>
                        </a:spcBef>
                        <a:spcAft>
                          <a:spcPts val="0"/>
                        </a:spcAft>
                        <a:buNone/>
                      </a:pPr>
                      <a:r>
                        <a:rPr b="1" lang="en" sz="900">
                          <a:solidFill>
                            <a:srgbClr val="4285F4"/>
                          </a:solidFill>
                          <a:latin typeface="Google Sans"/>
                          <a:ea typeface="Google Sans"/>
                          <a:cs typeface="Google Sans"/>
                          <a:sym typeface="Google Sans"/>
                        </a:rPr>
                        <a:t>mrn</a:t>
                      </a:r>
                      <a:endParaRPr b="1" sz="900">
                        <a:solidFill>
                          <a:srgbClr val="4285F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solidFill>
                      <a:srgbClr val="E8F0FE"/>
                    </a:solidFill>
                  </a:tcPr>
                </a:tc>
                <a:tc>
                  <a:txBody>
                    <a:bodyPr/>
                    <a:lstStyle/>
                    <a:p>
                      <a:pPr indent="0" lvl="0" marL="0" rtl="0" algn="l">
                        <a:spcBef>
                          <a:spcPts val="0"/>
                        </a:spcBef>
                        <a:spcAft>
                          <a:spcPts val="0"/>
                        </a:spcAft>
                        <a:buNone/>
                      </a:pPr>
                      <a:r>
                        <a:rPr b="1" lang="en" sz="900">
                          <a:solidFill>
                            <a:srgbClr val="4285F4"/>
                          </a:solidFill>
                          <a:latin typeface="Google Sans"/>
                          <a:ea typeface="Google Sans"/>
                          <a:cs typeface="Google Sans"/>
                          <a:sym typeface="Google Sans"/>
                        </a:rPr>
                        <a:t>Date</a:t>
                      </a:r>
                      <a:endParaRPr b="1" sz="900">
                        <a:solidFill>
                          <a:srgbClr val="4285F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solidFill>
                      <a:srgbClr val="E8F0FE"/>
                    </a:solidFill>
                  </a:tcPr>
                </a:tc>
                <a:tc>
                  <a:txBody>
                    <a:bodyPr/>
                    <a:lstStyle/>
                    <a:p>
                      <a:pPr indent="0" lvl="0" marL="0" rtl="0" algn="l">
                        <a:spcBef>
                          <a:spcPts val="0"/>
                        </a:spcBef>
                        <a:spcAft>
                          <a:spcPts val="0"/>
                        </a:spcAft>
                        <a:buNone/>
                      </a:pPr>
                      <a:r>
                        <a:rPr b="1" lang="en" sz="900">
                          <a:solidFill>
                            <a:srgbClr val="4285F4"/>
                          </a:solidFill>
                          <a:latin typeface="Google Sans"/>
                          <a:ea typeface="Google Sans"/>
                          <a:cs typeface="Google Sans"/>
                          <a:sym typeface="Google Sans"/>
                        </a:rPr>
                        <a:t>Action</a:t>
                      </a:r>
                      <a:endParaRPr b="1" sz="900">
                        <a:solidFill>
                          <a:srgbClr val="4285F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solidFill>
                      <a:srgbClr val="E8F0FE"/>
                    </a:solidFill>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1111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2009-07-17</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run</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1111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2009-07-11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walk</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1111</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2009-06-30</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crawl</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2222</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2011-01-26</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crawl</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r h="393975">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2222</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2011-02-14</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c>
                  <a:txBody>
                    <a:bodyPr/>
                    <a:lstStyle/>
                    <a:p>
                      <a:pPr indent="0" lvl="0" marL="0" rtl="0" algn="l">
                        <a:spcBef>
                          <a:spcPts val="0"/>
                        </a:spcBef>
                        <a:spcAft>
                          <a:spcPts val="0"/>
                        </a:spcAft>
                        <a:buNone/>
                      </a:pPr>
                      <a:r>
                        <a:rPr lang="en" sz="900">
                          <a:solidFill>
                            <a:srgbClr val="202124"/>
                          </a:solidFill>
                          <a:latin typeface="Google Sans"/>
                          <a:ea typeface="Google Sans"/>
                          <a:cs typeface="Google Sans"/>
                          <a:sym typeface="Google Sans"/>
                        </a:rPr>
                        <a:t>walk</a:t>
                      </a:r>
                      <a:endParaRPr sz="900">
                        <a:solidFill>
                          <a:srgbClr val="202124"/>
                        </a:solidFill>
                        <a:latin typeface="Google Sans"/>
                        <a:ea typeface="Google Sans"/>
                        <a:cs typeface="Google Sans"/>
                        <a:sym typeface="Google Sans"/>
                      </a:endParaRPr>
                    </a:p>
                  </a:txBody>
                  <a:tcPr marT="91425" marB="91425" marR="91425" marL="91425" anchor="ctr">
                    <a:lnL cap="flat" cmpd="sng" w="9525">
                      <a:solidFill>
                        <a:srgbClr val="E8F0FE"/>
                      </a:solidFill>
                      <a:prstDash val="solid"/>
                      <a:round/>
                      <a:headEnd len="sm" w="sm" type="none"/>
                      <a:tailEnd len="sm" w="sm" type="none"/>
                    </a:lnL>
                    <a:lnR cap="flat" cmpd="sng" w="9525">
                      <a:solidFill>
                        <a:srgbClr val="E8F0FE"/>
                      </a:solidFill>
                      <a:prstDash val="solid"/>
                      <a:round/>
                      <a:headEnd len="sm" w="sm" type="none"/>
                      <a:tailEnd len="sm" w="sm" type="none"/>
                    </a:lnR>
                    <a:lnT cap="flat" cmpd="sng" w="9525">
                      <a:solidFill>
                        <a:srgbClr val="E8F0FE"/>
                      </a:solidFill>
                      <a:prstDash val="solid"/>
                      <a:round/>
                      <a:headEnd len="sm" w="sm" type="none"/>
                      <a:tailEnd len="sm" w="sm" type="none"/>
                    </a:lnT>
                    <a:lnB cap="flat" cmpd="sng" w="9525">
                      <a:solidFill>
                        <a:srgbClr val="E8F0FE"/>
                      </a:solidFill>
                      <a:prstDash val="solid"/>
                      <a:round/>
                      <a:headEnd len="sm" w="sm" type="none"/>
                      <a:tailEnd len="sm" w="sm" type="none"/>
                    </a:lnB>
                  </a:tcPr>
                </a:tc>
              </a:tr>
            </a:tbl>
          </a:graphicData>
        </a:graphic>
      </p:graphicFrame>
      <p:grpSp>
        <p:nvGrpSpPr>
          <p:cNvPr id="1222" name="Google Shape;1222;p96"/>
          <p:cNvGrpSpPr/>
          <p:nvPr/>
        </p:nvGrpSpPr>
        <p:grpSpPr>
          <a:xfrm flipH="1">
            <a:off x="5056540" y="2255941"/>
            <a:ext cx="694239" cy="842208"/>
            <a:chOff x="3170589" y="1769902"/>
            <a:chExt cx="949711" cy="757586"/>
          </a:xfrm>
        </p:grpSpPr>
        <p:grpSp>
          <p:nvGrpSpPr>
            <p:cNvPr id="1223" name="Google Shape;1223;p96"/>
            <p:cNvGrpSpPr/>
            <p:nvPr/>
          </p:nvGrpSpPr>
          <p:grpSpPr>
            <a:xfrm>
              <a:off x="3170589" y="1769902"/>
              <a:ext cx="435987" cy="757586"/>
              <a:chOff x="2572703" y="1997415"/>
              <a:chExt cx="741600" cy="801000"/>
            </a:xfrm>
          </p:grpSpPr>
          <p:cxnSp>
            <p:nvCxnSpPr>
              <p:cNvPr id="1224" name="Google Shape;1224;p96"/>
              <p:cNvCxnSpPr/>
              <p:nvPr/>
            </p:nvCxnSpPr>
            <p:spPr>
              <a:xfrm>
                <a:off x="3310350" y="1997415"/>
                <a:ext cx="0" cy="801000"/>
              </a:xfrm>
              <a:prstGeom prst="straightConnector1">
                <a:avLst/>
              </a:prstGeom>
              <a:noFill/>
              <a:ln cap="flat" cmpd="sng" w="9525">
                <a:solidFill>
                  <a:srgbClr val="E8F0FE"/>
                </a:solidFill>
                <a:prstDash val="solid"/>
                <a:round/>
                <a:headEnd len="med" w="med" type="none"/>
                <a:tailEnd len="med" w="med" type="none"/>
              </a:ln>
            </p:spPr>
          </p:cxnSp>
          <p:cxnSp>
            <p:nvCxnSpPr>
              <p:cNvPr id="1225" name="Google Shape;1225;p96"/>
              <p:cNvCxnSpPr/>
              <p:nvPr/>
            </p:nvCxnSpPr>
            <p:spPr>
              <a:xfrm rot="10800000">
                <a:off x="2572703" y="2002276"/>
                <a:ext cx="741600" cy="0"/>
              </a:xfrm>
              <a:prstGeom prst="straightConnector1">
                <a:avLst/>
              </a:prstGeom>
              <a:noFill/>
              <a:ln cap="flat" cmpd="sng" w="9525">
                <a:solidFill>
                  <a:srgbClr val="E8F0FE"/>
                </a:solidFill>
                <a:prstDash val="solid"/>
                <a:round/>
                <a:headEnd len="med" w="med" type="none"/>
                <a:tailEnd len="med" w="med" type="triangle"/>
              </a:ln>
            </p:spPr>
          </p:cxnSp>
          <p:cxnSp>
            <p:nvCxnSpPr>
              <p:cNvPr id="1226" name="Google Shape;1226;p96"/>
              <p:cNvCxnSpPr/>
              <p:nvPr/>
            </p:nvCxnSpPr>
            <p:spPr>
              <a:xfrm rot="10800000">
                <a:off x="2572703" y="2398264"/>
                <a:ext cx="741600" cy="0"/>
              </a:xfrm>
              <a:prstGeom prst="straightConnector1">
                <a:avLst/>
              </a:prstGeom>
              <a:noFill/>
              <a:ln cap="flat" cmpd="sng" w="9525">
                <a:solidFill>
                  <a:srgbClr val="E8F0FE"/>
                </a:solidFill>
                <a:prstDash val="solid"/>
                <a:round/>
                <a:headEnd len="med" w="med" type="none"/>
                <a:tailEnd len="med" w="med" type="triangle"/>
              </a:ln>
            </p:spPr>
          </p:cxnSp>
          <p:cxnSp>
            <p:nvCxnSpPr>
              <p:cNvPr id="1227" name="Google Shape;1227;p96"/>
              <p:cNvCxnSpPr/>
              <p:nvPr/>
            </p:nvCxnSpPr>
            <p:spPr>
              <a:xfrm rot="10800000">
                <a:off x="2572703" y="2794251"/>
                <a:ext cx="741600" cy="0"/>
              </a:xfrm>
              <a:prstGeom prst="straightConnector1">
                <a:avLst/>
              </a:prstGeom>
              <a:noFill/>
              <a:ln cap="flat" cmpd="sng" w="9525">
                <a:solidFill>
                  <a:srgbClr val="E8F0FE"/>
                </a:solidFill>
                <a:prstDash val="solid"/>
                <a:round/>
                <a:headEnd len="med" w="med" type="none"/>
                <a:tailEnd len="med" w="med" type="triangle"/>
              </a:ln>
            </p:spPr>
          </p:cxnSp>
        </p:grpSp>
        <p:cxnSp>
          <p:nvCxnSpPr>
            <p:cNvPr id="1228" name="Google Shape;1228;p96"/>
            <p:cNvCxnSpPr/>
            <p:nvPr/>
          </p:nvCxnSpPr>
          <p:spPr>
            <a:xfrm rot="10800000">
              <a:off x="3598900" y="2148100"/>
              <a:ext cx="521400" cy="1200"/>
            </a:xfrm>
            <a:prstGeom prst="straightConnector1">
              <a:avLst/>
            </a:prstGeom>
            <a:noFill/>
            <a:ln cap="flat" cmpd="sng" w="9525">
              <a:solidFill>
                <a:srgbClr val="E8F0FE"/>
              </a:solidFill>
              <a:prstDash val="solid"/>
              <a:round/>
              <a:headEnd len="med" w="med" type="none"/>
              <a:tailEnd len="med" w="med" type="none"/>
            </a:ln>
          </p:spPr>
        </p:cxnSp>
      </p:grpSp>
      <p:grpSp>
        <p:nvGrpSpPr>
          <p:cNvPr id="1229" name="Google Shape;1229;p96"/>
          <p:cNvGrpSpPr/>
          <p:nvPr/>
        </p:nvGrpSpPr>
        <p:grpSpPr>
          <a:xfrm>
            <a:off x="4447723" y="3347119"/>
            <a:ext cx="248557" cy="263033"/>
            <a:chOff x="1325725" y="238125"/>
            <a:chExt cx="4883250" cy="5167650"/>
          </a:xfrm>
        </p:grpSpPr>
        <p:sp>
          <p:nvSpPr>
            <p:cNvPr id="1230" name="Google Shape;1230;p96"/>
            <p:cNvSpPr/>
            <p:nvPr/>
          </p:nvSpPr>
          <p:spPr>
            <a:xfrm>
              <a:off x="1524800" y="2291525"/>
              <a:ext cx="4485075" cy="1581325"/>
            </a:xfrm>
            <a:custGeom>
              <a:rect b="b" l="l" r="r" t="t"/>
              <a:pathLst>
                <a:path extrusionOk="0" h="63253" w="179403">
                  <a:moveTo>
                    <a:pt x="36859" y="0"/>
                  </a:moveTo>
                  <a:lnTo>
                    <a:pt x="0" y="18430"/>
                  </a:lnTo>
                  <a:lnTo>
                    <a:pt x="89645" y="63252"/>
                  </a:lnTo>
                  <a:lnTo>
                    <a:pt x="179403" y="18430"/>
                  </a:lnTo>
                  <a:lnTo>
                    <a:pt x="142544" y="0"/>
                  </a:lnTo>
                  <a:lnTo>
                    <a:pt x="89645" y="26393"/>
                  </a:lnTo>
                  <a:lnTo>
                    <a:pt x="36859"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96"/>
            <p:cNvSpPr/>
            <p:nvPr/>
          </p:nvSpPr>
          <p:spPr>
            <a:xfrm>
              <a:off x="1524800" y="238125"/>
              <a:ext cx="4485075" cy="2243975"/>
            </a:xfrm>
            <a:custGeom>
              <a:rect b="b" l="l" r="r" t="t"/>
              <a:pathLst>
                <a:path extrusionOk="0" h="89759" w="179403">
                  <a:moveTo>
                    <a:pt x="89645" y="0"/>
                  </a:moveTo>
                  <a:lnTo>
                    <a:pt x="0" y="44822"/>
                  </a:lnTo>
                  <a:lnTo>
                    <a:pt x="89645" y="89758"/>
                  </a:lnTo>
                  <a:lnTo>
                    <a:pt x="179403" y="44822"/>
                  </a:lnTo>
                  <a:lnTo>
                    <a:pt x="8964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2" name="Google Shape;1232;p96"/>
            <p:cNvSpPr/>
            <p:nvPr/>
          </p:nvSpPr>
          <p:spPr>
            <a:xfrm>
              <a:off x="1325725" y="3682275"/>
              <a:ext cx="4883250" cy="1723500"/>
            </a:xfrm>
            <a:custGeom>
              <a:rect b="b" l="l" r="r" t="t"/>
              <a:pathLst>
                <a:path extrusionOk="0" h="68940" w="195330">
                  <a:moveTo>
                    <a:pt x="40272" y="0"/>
                  </a:moveTo>
                  <a:lnTo>
                    <a:pt x="0" y="20136"/>
                  </a:lnTo>
                  <a:lnTo>
                    <a:pt x="97608" y="68940"/>
                  </a:lnTo>
                  <a:lnTo>
                    <a:pt x="195329" y="20136"/>
                  </a:lnTo>
                  <a:lnTo>
                    <a:pt x="155057" y="0"/>
                  </a:lnTo>
                  <a:lnTo>
                    <a:pt x="97608" y="28668"/>
                  </a:lnTo>
                  <a:lnTo>
                    <a:pt x="40272"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33" name="Google Shape;1233;p96"/>
          <p:cNvGrpSpPr/>
          <p:nvPr/>
        </p:nvGrpSpPr>
        <p:grpSpPr>
          <a:xfrm flipH="1">
            <a:off x="5059017" y="3430582"/>
            <a:ext cx="689398" cy="425863"/>
            <a:chOff x="3171447" y="2862285"/>
            <a:chExt cx="949453" cy="352215"/>
          </a:xfrm>
        </p:grpSpPr>
        <p:grpSp>
          <p:nvGrpSpPr>
            <p:cNvPr id="1234" name="Google Shape;1234;p96"/>
            <p:cNvGrpSpPr/>
            <p:nvPr/>
          </p:nvGrpSpPr>
          <p:grpSpPr>
            <a:xfrm>
              <a:off x="3171447" y="2862285"/>
              <a:ext cx="436001" cy="352215"/>
              <a:chOff x="3079576" y="2785788"/>
              <a:chExt cx="741624" cy="427809"/>
            </a:xfrm>
          </p:grpSpPr>
          <p:cxnSp>
            <p:nvCxnSpPr>
              <p:cNvPr id="1235" name="Google Shape;1235;p96"/>
              <p:cNvCxnSpPr/>
              <p:nvPr/>
            </p:nvCxnSpPr>
            <p:spPr>
              <a:xfrm>
                <a:off x="3821200" y="2785788"/>
                <a:ext cx="0" cy="427800"/>
              </a:xfrm>
              <a:prstGeom prst="straightConnector1">
                <a:avLst/>
              </a:prstGeom>
              <a:noFill/>
              <a:ln cap="flat" cmpd="sng" w="9525">
                <a:solidFill>
                  <a:srgbClr val="E8F0FE"/>
                </a:solidFill>
                <a:prstDash val="solid"/>
                <a:round/>
                <a:headEnd len="med" w="med" type="none"/>
                <a:tailEnd len="med" w="med" type="none"/>
              </a:ln>
            </p:spPr>
          </p:cxnSp>
          <p:cxnSp>
            <p:nvCxnSpPr>
              <p:cNvPr id="1236" name="Google Shape;1236;p96"/>
              <p:cNvCxnSpPr/>
              <p:nvPr/>
            </p:nvCxnSpPr>
            <p:spPr>
              <a:xfrm rot="10800000">
                <a:off x="3079576" y="2785806"/>
                <a:ext cx="741600" cy="0"/>
              </a:xfrm>
              <a:prstGeom prst="straightConnector1">
                <a:avLst/>
              </a:prstGeom>
              <a:noFill/>
              <a:ln cap="flat" cmpd="sng" w="9525">
                <a:solidFill>
                  <a:srgbClr val="E8F0FE"/>
                </a:solidFill>
                <a:prstDash val="solid"/>
                <a:round/>
                <a:headEnd len="med" w="med" type="none"/>
                <a:tailEnd len="med" w="med" type="triangle"/>
              </a:ln>
            </p:spPr>
          </p:cxnSp>
          <p:cxnSp>
            <p:nvCxnSpPr>
              <p:cNvPr id="1237" name="Google Shape;1237;p96"/>
              <p:cNvCxnSpPr/>
              <p:nvPr/>
            </p:nvCxnSpPr>
            <p:spPr>
              <a:xfrm rot="10800000">
                <a:off x="3079576" y="3213596"/>
                <a:ext cx="741600" cy="0"/>
              </a:xfrm>
              <a:prstGeom prst="straightConnector1">
                <a:avLst/>
              </a:prstGeom>
              <a:noFill/>
              <a:ln cap="flat" cmpd="sng" w="9525">
                <a:solidFill>
                  <a:srgbClr val="E8F0FE"/>
                </a:solidFill>
                <a:prstDash val="solid"/>
                <a:round/>
                <a:headEnd len="med" w="med" type="none"/>
                <a:tailEnd len="med" w="med" type="triangle"/>
              </a:ln>
            </p:spPr>
          </p:cxnSp>
        </p:grpSp>
        <p:cxnSp>
          <p:nvCxnSpPr>
            <p:cNvPr id="1238" name="Google Shape;1238;p96"/>
            <p:cNvCxnSpPr/>
            <p:nvPr/>
          </p:nvCxnSpPr>
          <p:spPr>
            <a:xfrm rot="10800000">
              <a:off x="3599500" y="3037788"/>
              <a:ext cx="521400" cy="1200"/>
            </a:xfrm>
            <a:prstGeom prst="straightConnector1">
              <a:avLst/>
            </a:prstGeom>
            <a:noFill/>
            <a:ln cap="flat" cmpd="sng" w="9525">
              <a:solidFill>
                <a:srgbClr val="E8F0FE"/>
              </a:solidFill>
              <a:prstDash val="solid"/>
              <a:round/>
              <a:headEnd len="med" w="med" type="none"/>
              <a:tailEnd len="med" w="med" type="none"/>
            </a:ln>
          </p:spPr>
        </p:cxn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97"/>
          <p:cNvSpPr txBox="1"/>
          <p:nvPr>
            <p:ph type="title"/>
          </p:nvPr>
        </p:nvSpPr>
        <p:spPr>
          <a:xfrm>
            <a:off x="457175" y="460250"/>
            <a:ext cx="2934900" cy="2991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sz="1400">
                <a:solidFill>
                  <a:srgbClr val="434343"/>
                </a:solidFill>
                <a:latin typeface="Google Sans"/>
                <a:ea typeface="Google Sans"/>
                <a:cs typeface="Google Sans"/>
                <a:sym typeface="Google Sans"/>
              </a:rPr>
              <a:t>Original (FHIR) record</a:t>
            </a:r>
            <a:endParaRPr sz="1400">
              <a:solidFill>
                <a:srgbClr val="434343"/>
              </a:solidFill>
              <a:latin typeface="Google Sans"/>
              <a:ea typeface="Google Sans"/>
              <a:cs typeface="Google Sans"/>
              <a:sym typeface="Google Sans"/>
            </a:endParaRPr>
          </a:p>
        </p:txBody>
      </p:sp>
      <p:sp>
        <p:nvSpPr>
          <p:cNvPr id="1244" name="Google Shape;1244;p97"/>
          <p:cNvSpPr txBox="1"/>
          <p:nvPr>
            <p:ph type="title"/>
          </p:nvPr>
        </p:nvSpPr>
        <p:spPr>
          <a:xfrm>
            <a:off x="4457253" y="460250"/>
            <a:ext cx="2976000" cy="2991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sz="1400">
                <a:solidFill>
                  <a:srgbClr val="434343"/>
                </a:solidFill>
                <a:latin typeface="Google Sans"/>
                <a:ea typeface="Google Sans"/>
                <a:cs typeface="Google Sans"/>
                <a:sym typeface="Google Sans"/>
              </a:rPr>
              <a:t>De-identified FHIR record</a:t>
            </a:r>
            <a:endParaRPr sz="1400">
              <a:solidFill>
                <a:srgbClr val="434343"/>
              </a:solidFill>
              <a:latin typeface="Google Sans"/>
              <a:ea typeface="Google Sans"/>
              <a:cs typeface="Google Sans"/>
              <a:sym typeface="Google Sans"/>
            </a:endParaRPr>
          </a:p>
        </p:txBody>
      </p:sp>
      <p:pic>
        <p:nvPicPr>
          <p:cNvPr id="1245" name="Google Shape;1245;p97"/>
          <p:cNvPicPr preferRelativeResize="0"/>
          <p:nvPr/>
        </p:nvPicPr>
        <p:blipFill>
          <a:blip r:embed="rId3">
            <a:alphaModFix/>
          </a:blip>
          <a:stretch>
            <a:fillRect/>
          </a:stretch>
        </p:blipFill>
        <p:spPr>
          <a:xfrm>
            <a:off x="4457242" y="826818"/>
            <a:ext cx="3776400" cy="3861300"/>
          </a:xfrm>
          <a:prstGeom prst="roundRect">
            <a:avLst>
              <a:gd fmla="val 3010" name="adj"/>
            </a:avLst>
          </a:prstGeom>
          <a:noFill/>
          <a:ln cap="flat" cmpd="sng" w="9525">
            <a:solidFill>
              <a:srgbClr val="BDC1C6"/>
            </a:solidFill>
            <a:prstDash val="solid"/>
            <a:round/>
            <a:headEnd len="sm" w="sm" type="none"/>
            <a:tailEnd len="sm" w="sm" type="none"/>
          </a:ln>
        </p:spPr>
      </p:pic>
      <p:pic>
        <p:nvPicPr>
          <p:cNvPr id="1246" name="Google Shape;1246;p97"/>
          <p:cNvPicPr preferRelativeResize="0"/>
          <p:nvPr/>
        </p:nvPicPr>
        <p:blipFill rotWithShape="1">
          <a:blip r:embed="rId3">
            <a:alphaModFix/>
          </a:blip>
          <a:srcRect b="82926" l="5604" r="70627" t="7779"/>
          <a:stretch/>
        </p:blipFill>
        <p:spPr>
          <a:xfrm>
            <a:off x="4700042" y="1157361"/>
            <a:ext cx="897600" cy="358800"/>
          </a:xfrm>
          <a:prstGeom prst="roundRect">
            <a:avLst>
              <a:gd fmla="val 13118" name="adj"/>
            </a:avLst>
          </a:prstGeom>
          <a:noFill/>
          <a:ln cap="flat" cmpd="sng" w="19050">
            <a:solidFill>
              <a:schemeClr val="accent1"/>
            </a:solidFill>
            <a:prstDash val="solid"/>
            <a:round/>
            <a:headEnd len="sm" w="sm" type="none"/>
            <a:tailEnd len="sm" w="sm" type="none"/>
          </a:ln>
          <a:effectLst>
            <a:outerShdw blurRad="57150" rotWithShape="0" algn="bl" dir="5400000" dist="38100">
              <a:srgbClr val="000000">
                <a:alpha val="24000"/>
              </a:srgbClr>
            </a:outerShdw>
          </a:effectLst>
        </p:spPr>
      </p:pic>
      <p:pic>
        <p:nvPicPr>
          <p:cNvPr id="1247" name="Google Shape;1247;p97"/>
          <p:cNvPicPr preferRelativeResize="0"/>
          <p:nvPr/>
        </p:nvPicPr>
        <p:blipFill rotWithShape="1">
          <a:blip r:embed="rId3">
            <a:alphaModFix/>
          </a:blip>
          <a:srcRect b="49507" l="1803" r="67580" t="44933"/>
          <a:stretch/>
        </p:blipFill>
        <p:spPr>
          <a:xfrm>
            <a:off x="4569525" y="2598743"/>
            <a:ext cx="1156500" cy="214500"/>
          </a:xfrm>
          <a:prstGeom prst="roundRect">
            <a:avLst>
              <a:gd fmla="val 13118" name="adj"/>
            </a:avLst>
          </a:prstGeom>
          <a:noFill/>
          <a:ln cap="flat" cmpd="sng" w="19050">
            <a:solidFill>
              <a:schemeClr val="accent1"/>
            </a:solidFill>
            <a:prstDash val="solid"/>
            <a:round/>
            <a:headEnd len="sm" w="sm" type="none"/>
            <a:tailEnd len="sm" w="sm" type="none"/>
          </a:ln>
          <a:effectLst>
            <a:outerShdw blurRad="57150" rotWithShape="0" algn="bl" dir="5400000" dist="38100">
              <a:srgbClr val="000000">
                <a:alpha val="24000"/>
              </a:srgbClr>
            </a:outerShdw>
          </a:effectLst>
        </p:spPr>
      </p:pic>
      <p:sp>
        <p:nvSpPr>
          <p:cNvPr id="1248" name="Google Shape;1248;p97"/>
          <p:cNvSpPr/>
          <p:nvPr/>
        </p:nvSpPr>
        <p:spPr>
          <a:xfrm>
            <a:off x="4558157" y="2702409"/>
            <a:ext cx="1179300" cy="111000"/>
          </a:xfrm>
          <a:prstGeom prst="roundRect">
            <a:avLst>
              <a:gd fmla="val 25455" name="adj"/>
            </a:avLst>
          </a:prstGeom>
          <a:solidFill>
            <a:srgbClr val="4285F4">
              <a:alpha val="1844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9" name="Google Shape;1249;p97"/>
          <p:cNvPicPr preferRelativeResize="0"/>
          <p:nvPr/>
        </p:nvPicPr>
        <p:blipFill rotWithShape="1">
          <a:blip r:embed="rId3">
            <a:alphaModFix/>
          </a:blip>
          <a:srcRect b="7516" l="58190" r="-172" t="89030"/>
          <a:stretch/>
        </p:blipFill>
        <p:spPr>
          <a:xfrm>
            <a:off x="6648035" y="4262511"/>
            <a:ext cx="1585800" cy="133200"/>
          </a:xfrm>
          <a:prstGeom prst="roundRect">
            <a:avLst>
              <a:gd fmla="val 13118" name="adj"/>
            </a:avLst>
          </a:prstGeom>
          <a:noFill/>
          <a:ln cap="flat" cmpd="sng" w="19050">
            <a:solidFill>
              <a:schemeClr val="accent1"/>
            </a:solidFill>
            <a:prstDash val="solid"/>
            <a:round/>
            <a:headEnd len="sm" w="sm" type="none"/>
            <a:tailEnd len="sm" w="sm" type="none"/>
          </a:ln>
          <a:effectLst>
            <a:outerShdw blurRad="57150" rotWithShape="0" algn="bl" dir="5400000" dist="38100">
              <a:srgbClr val="000000">
                <a:alpha val="24000"/>
              </a:srgbClr>
            </a:outerShdw>
          </a:effectLst>
        </p:spPr>
      </p:pic>
      <p:pic>
        <p:nvPicPr>
          <p:cNvPr id="1250" name="Google Shape;1250;p97"/>
          <p:cNvPicPr preferRelativeResize="0"/>
          <p:nvPr/>
        </p:nvPicPr>
        <p:blipFill rotWithShape="1">
          <a:blip r:embed="rId4">
            <a:alphaModFix/>
          </a:blip>
          <a:srcRect b="0" l="0" r="0" t="999"/>
          <a:stretch/>
        </p:blipFill>
        <p:spPr>
          <a:xfrm>
            <a:off x="457175" y="826819"/>
            <a:ext cx="3315000" cy="3861300"/>
          </a:xfrm>
          <a:prstGeom prst="roundRect">
            <a:avLst>
              <a:gd fmla="val 3010" name="adj"/>
            </a:avLst>
          </a:prstGeom>
          <a:noFill/>
          <a:ln cap="flat" cmpd="sng" w="9525">
            <a:solidFill>
              <a:srgbClr val="BDC1C6"/>
            </a:solidFill>
            <a:prstDash val="solid"/>
            <a:round/>
            <a:headEnd len="sm" w="sm" type="none"/>
            <a:tailEnd len="sm" w="sm" type="none"/>
          </a:ln>
        </p:spPr>
      </p:pic>
      <p:pic>
        <p:nvPicPr>
          <p:cNvPr id="1251" name="Google Shape;1251;p97"/>
          <p:cNvPicPr preferRelativeResize="0"/>
          <p:nvPr/>
        </p:nvPicPr>
        <p:blipFill rotWithShape="1">
          <a:blip r:embed="rId4">
            <a:alphaModFix/>
          </a:blip>
          <a:srcRect b="79493" l="8070" r="51292" t="8625"/>
          <a:stretch/>
        </p:blipFill>
        <p:spPr>
          <a:xfrm>
            <a:off x="758985" y="1124735"/>
            <a:ext cx="1347000" cy="463500"/>
          </a:xfrm>
          <a:prstGeom prst="roundRect">
            <a:avLst>
              <a:gd fmla="val 14073" name="adj"/>
            </a:avLst>
          </a:prstGeom>
          <a:noFill/>
          <a:ln cap="flat" cmpd="sng" w="19050">
            <a:solidFill>
              <a:schemeClr val="accent3"/>
            </a:solidFill>
            <a:prstDash val="solid"/>
            <a:round/>
            <a:headEnd len="sm" w="sm" type="none"/>
            <a:tailEnd len="sm" w="sm" type="none"/>
          </a:ln>
          <a:effectLst>
            <a:outerShdw blurRad="57150" rotWithShape="0" algn="bl" dir="5400000" dist="38100">
              <a:srgbClr val="000000">
                <a:alpha val="24000"/>
              </a:srgbClr>
            </a:outerShdw>
          </a:effectLst>
        </p:spPr>
      </p:pic>
      <p:pic>
        <p:nvPicPr>
          <p:cNvPr id="1252" name="Google Shape;1252;p97"/>
          <p:cNvPicPr preferRelativeResize="0"/>
          <p:nvPr/>
        </p:nvPicPr>
        <p:blipFill rotWithShape="1">
          <a:blip r:embed="rId4">
            <a:alphaModFix/>
          </a:blip>
          <a:srcRect b="43813" l="3313" r="58601" t="50688"/>
          <a:stretch/>
        </p:blipFill>
        <p:spPr>
          <a:xfrm>
            <a:off x="572936" y="2751273"/>
            <a:ext cx="1262400" cy="214500"/>
          </a:xfrm>
          <a:prstGeom prst="roundRect">
            <a:avLst>
              <a:gd fmla="val 14073" name="adj"/>
            </a:avLst>
          </a:prstGeom>
          <a:noFill/>
          <a:ln cap="flat" cmpd="sng" w="19050">
            <a:solidFill>
              <a:schemeClr val="accent3"/>
            </a:solidFill>
            <a:prstDash val="solid"/>
            <a:round/>
            <a:headEnd len="sm" w="sm" type="none"/>
            <a:tailEnd len="sm" w="sm" type="none"/>
          </a:ln>
          <a:effectLst>
            <a:outerShdw blurRad="57150" rotWithShape="0" algn="bl" dir="5400000" dist="38100">
              <a:srgbClr val="000000">
                <a:alpha val="24000"/>
              </a:srgbClr>
            </a:outerShdw>
          </a:effectLst>
        </p:spPr>
      </p:pic>
      <p:sp>
        <p:nvSpPr>
          <p:cNvPr id="1253" name="Google Shape;1253;p97"/>
          <p:cNvSpPr/>
          <p:nvPr/>
        </p:nvSpPr>
        <p:spPr>
          <a:xfrm>
            <a:off x="572936" y="2855001"/>
            <a:ext cx="1282200" cy="111000"/>
          </a:xfrm>
          <a:prstGeom prst="roundRect">
            <a:avLst>
              <a:gd fmla="val 25455" name="adj"/>
            </a:avLst>
          </a:prstGeom>
          <a:solidFill>
            <a:srgbClr val="FBBC05">
              <a:alpha val="189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54" name="Google Shape;1254;p97"/>
          <p:cNvPicPr preferRelativeResize="0"/>
          <p:nvPr/>
        </p:nvPicPr>
        <p:blipFill rotWithShape="1">
          <a:blip r:embed="rId4">
            <a:alphaModFix/>
          </a:blip>
          <a:srcRect b="5329" l="73762" r="8814" t="91254"/>
          <a:stretch/>
        </p:blipFill>
        <p:spPr>
          <a:xfrm>
            <a:off x="2882683" y="4336836"/>
            <a:ext cx="577500" cy="133200"/>
          </a:xfrm>
          <a:prstGeom prst="roundRect">
            <a:avLst>
              <a:gd fmla="val 14073" name="adj"/>
            </a:avLst>
          </a:prstGeom>
          <a:noFill/>
          <a:ln cap="flat" cmpd="sng" w="19050">
            <a:solidFill>
              <a:schemeClr val="accent3"/>
            </a:solidFill>
            <a:prstDash val="solid"/>
            <a:round/>
            <a:headEnd len="sm" w="sm" type="none"/>
            <a:tailEnd len="sm" w="sm" type="none"/>
          </a:ln>
          <a:effectLst>
            <a:outerShdw blurRad="57150" rotWithShape="0" algn="bl" dir="5400000" dist="38100">
              <a:srgbClr val="000000">
                <a:alpha val="24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8" name="Shape 1258"/>
        <p:cNvGrpSpPr/>
        <p:nvPr/>
      </p:nvGrpSpPr>
      <p:grpSpPr>
        <a:xfrm>
          <a:off x="0" y="0"/>
          <a:ext cx="0" cy="0"/>
          <a:chOff x="0" y="0"/>
          <a:chExt cx="0" cy="0"/>
        </a:xfrm>
      </p:grpSpPr>
      <p:sp>
        <p:nvSpPr>
          <p:cNvPr id="1259" name="Google Shape;1259;p98"/>
          <p:cNvSpPr/>
          <p:nvPr/>
        </p:nvSpPr>
        <p:spPr>
          <a:xfrm>
            <a:off x="4610125" y="470844"/>
            <a:ext cx="4077000" cy="3151800"/>
          </a:xfrm>
          <a:prstGeom prst="roundRect">
            <a:avLst>
              <a:gd fmla="val 3308"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0" name="Google Shape;1260;p98"/>
          <p:cNvSpPr txBox="1"/>
          <p:nvPr>
            <p:ph type="title"/>
          </p:nvPr>
        </p:nvSpPr>
        <p:spPr>
          <a:xfrm>
            <a:off x="457175" y="1536250"/>
            <a:ext cx="6153900" cy="20760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DICOM De-ID</a:t>
            </a:r>
            <a:endParaRPr/>
          </a:p>
        </p:txBody>
      </p:sp>
      <p:sp>
        <p:nvSpPr>
          <p:cNvPr id="1261" name="Google Shape;1261;p98"/>
          <p:cNvSpPr txBox="1"/>
          <p:nvPr>
            <p:ph type="title"/>
          </p:nvPr>
        </p:nvSpPr>
        <p:spPr>
          <a:xfrm>
            <a:off x="4964325" y="571525"/>
            <a:ext cx="4549200" cy="45084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sz="25000">
                <a:solidFill>
                  <a:srgbClr val="FFFFFF"/>
                </a:solidFill>
                <a:latin typeface="Google Sans"/>
                <a:ea typeface="Google Sans"/>
                <a:cs typeface="Google Sans"/>
                <a:sym typeface="Google Sans"/>
              </a:rPr>
              <a:t>02</a:t>
            </a:r>
            <a:endParaRPr sz="25000">
              <a:solidFill>
                <a:srgbClr val="FFFFFF"/>
              </a:solidFill>
              <a:latin typeface="Google Sans"/>
              <a:ea typeface="Google Sans"/>
              <a:cs typeface="Google Sans"/>
              <a:sym typeface="Google Sans"/>
            </a:endParaRPr>
          </a:p>
        </p:txBody>
      </p:sp>
      <p:pic>
        <p:nvPicPr>
          <p:cNvPr id="1262" name="Google Shape;1262;p98"/>
          <p:cNvPicPr preferRelativeResize="0"/>
          <p:nvPr/>
        </p:nvPicPr>
        <p:blipFill>
          <a:blip r:embed="rId3">
            <a:alphaModFix/>
          </a:blip>
          <a:stretch>
            <a:fillRect/>
          </a:stretch>
        </p:blipFill>
        <p:spPr>
          <a:xfrm>
            <a:off x="3807349" y="2369424"/>
            <a:ext cx="1349674" cy="1242825"/>
          </a:xfrm>
          <a:prstGeom prst="rect">
            <a:avLst/>
          </a:prstGeom>
          <a:noFill/>
          <a:ln>
            <a:noFill/>
          </a:ln>
        </p:spPr>
      </p:pic>
      <p:cxnSp>
        <p:nvCxnSpPr>
          <p:cNvPr id="1263" name="Google Shape;1263;p98"/>
          <p:cNvCxnSpPr/>
          <p:nvPr/>
        </p:nvCxnSpPr>
        <p:spPr>
          <a:xfrm>
            <a:off x="3776850" y="3522575"/>
            <a:ext cx="598500" cy="0"/>
          </a:xfrm>
          <a:prstGeom prst="straightConnector1">
            <a:avLst/>
          </a:prstGeom>
          <a:noFill/>
          <a:ln cap="flat" cmpd="sng" w="19050">
            <a:solidFill>
              <a:srgbClr val="E8F0FE"/>
            </a:solidFill>
            <a:prstDash val="solid"/>
            <a:round/>
            <a:headEnd len="med" w="med" type="none"/>
            <a:tailEnd len="med" w="med" type="none"/>
          </a:ln>
        </p:spPr>
      </p:cxnSp>
      <p:cxnSp>
        <p:nvCxnSpPr>
          <p:cNvPr id="1264" name="Google Shape;1264;p98"/>
          <p:cNvCxnSpPr/>
          <p:nvPr/>
        </p:nvCxnSpPr>
        <p:spPr>
          <a:xfrm>
            <a:off x="4088825" y="3612150"/>
            <a:ext cx="4444800" cy="0"/>
          </a:xfrm>
          <a:prstGeom prst="straightConnector1">
            <a:avLst/>
          </a:prstGeom>
          <a:noFill/>
          <a:ln cap="flat" cmpd="sng" w="19050">
            <a:solidFill>
              <a:srgbClr val="E8F0FE"/>
            </a:solidFill>
            <a:prstDash val="solid"/>
            <a:round/>
            <a:headEnd len="med" w="med" type="none"/>
            <a:tailEnd len="med" w="med"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8" name="Shape 1268"/>
        <p:cNvGrpSpPr/>
        <p:nvPr/>
      </p:nvGrpSpPr>
      <p:grpSpPr>
        <a:xfrm>
          <a:off x="0" y="0"/>
          <a:ext cx="0" cy="0"/>
          <a:chOff x="0" y="0"/>
          <a:chExt cx="0" cy="0"/>
        </a:xfrm>
      </p:grpSpPr>
      <p:sp>
        <p:nvSpPr>
          <p:cNvPr id="1269" name="Google Shape;1269;p99"/>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De-ID of Medical Images (DICOMs)</a:t>
            </a:r>
            <a:endParaRPr/>
          </a:p>
        </p:txBody>
      </p:sp>
      <p:sp>
        <p:nvSpPr>
          <p:cNvPr id="1270" name="Google Shape;1270;p99"/>
          <p:cNvSpPr txBox="1"/>
          <p:nvPr>
            <p:ph type="title"/>
          </p:nvPr>
        </p:nvSpPr>
        <p:spPr>
          <a:xfrm>
            <a:off x="457175" y="1325177"/>
            <a:ext cx="2826900" cy="2880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sz="1400">
                <a:solidFill>
                  <a:srgbClr val="434343"/>
                </a:solidFill>
              </a:rPr>
              <a:t>Original DICOM</a:t>
            </a:r>
            <a:endParaRPr sz="1400">
              <a:solidFill>
                <a:srgbClr val="434343"/>
              </a:solidFill>
            </a:endParaRPr>
          </a:p>
        </p:txBody>
      </p:sp>
      <p:sp>
        <p:nvSpPr>
          <p:cNvPr id="1271" name="Google Shape;1271;p99"/>
          <p:cNvSpPr txBox="1"/>
          <p:nvPr>
            <p:ph type="title"/>
          </p:nvPr>
        </p:nvSpPr>
        <p:spPr>
          <a:xfrm>
            <a:off x="4297410" y="1325177"/>
            <a:ext cx="2866500" cy="2880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sz="1400">
                <a:solidFill>
                  <a:srgbClr val="434343"/>
                </a:solidFill>
              </a:rPr>
              <a:t>De-identified DICOM</a:t>
            </a:r>
            <a:endParaRPr sz="1400">
              <a:solidFill>
                <a:srgbClr val="434343"/>
              </a:solidFill>
            </a:endParaRPr>
          </a:p>
        </p:txBody>
      </p:sp>
      <p:pic>
        <p:nvPicPr>
          <p:cNvPr id="1272" name="Google Shape;1272;p99"/>
          <p:cNvPicPr preferRelativeResize="0"/>
          <p:nvPr/>
        </p:nvPicPr>
        <p:blipFill>
          <a:blip r:embed="rId3">
            <a:alphaModFix/>
          </a:blip>
          <a:stretch>
            <a:fillRect/>
          </a:stretch>
        </p:blipFill>
        <p:spPr>
          <a:xfrm>
            <a:off x="454159" y="1661254"/>
            <a:ext cx="2853900" cy="2602200"/>
          </a:xfrm>
          <a:prstGeom prst="roundRect">
            <a:avLst>
              <a:gd fmla="val 1898" name="adj"/>
            </a:avLst>
          </a:prstGeom>
          <a:noFill/>
          <a:ln>
            <a:noFill/>
          </a:ln>
        </p:spPr>
      </p:pic>
      <p:sp>
        <p:nvSpPr>
          <p:cNvPr id="1273" name="Google Shape;1273;p99"/>
          <p:cNvSpPr/>
          <p:nvPr/>
        </p:nvSpPr>
        <p:spPr>
          <a:xfrm>
            <a:off x="1683621" y="1652522"/>
            <a:ext cx="773700" cy="290700"/>
          </a:xfrm>
          <a:prstGeom prst="roundRect">
            <a:avLst>
              <a:gd fmla="val 16667" name="adj"/>
            </a:avLst>
          </a:prstGeom>
          <a:solidFill>
            <a:srgbClr val="FBBC05">
              <a:alpha val="18990"/>
            </a:srgbClr>
          </a:solidFill>
          <a:ln cap="flat"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99"/>
          <p:cNvSpPr/>
          <p:nvPr/>
        </p:nvSpPr>
        <p:spPr>
          <a:xfrm>
            <a:off x="444600" y="1652524"/>
            <a:ext cx="603000" cy="423300"/>
          </a:xfrm>
          <a:prstGeom prst="roundRect">
            <a:avLst>
              <a:gd fmla="val 16667" name="adj"/>
            </a:avLst>
          </a:prstGeom>
          <a:solidFill>
            <a:srgbClr val="FBBC05">
              <a:alpha val="18990"/>
            </a:srgbClr>
          </a:solidFill>
          <a:ln cap="flat"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99"/>
          <p:cNvSpPr/>
          <p:nvPr/>
        </p:nvSpPr>
        <p:spPr>
          <a:xfrm>
            <a:off x="2708159" y="1659343"/>
            <a:ext cx="603000" cy="234000"/>
          </a:xfrm>
          <a:prstGeom prst="roundRect">
            <a:avLst>
              <a:gd fmla="val 16667" name="adj"/>
            </a:avLst>
          </a:prstGeom>
          <a:solidFill>
            <a:srgbClr val="FBBC05">
              <a:alpha val="18990"/>
            </a:srgbClr>
          </a:solidFill>
          <a:ln cap="flat"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6" name="Google Shape;1276;p99"/>
          <p:cNvSpPr/>
          <p:nvPr/>
        </p:nvSpPr>
        <p:spPr>
          <a:xfrm>
            <a:off x="457351" y="3716993"/>
            <a:ext cx="1016100" cy="544500"/>
          </a:xfrm>
          <a:prstGeom prst="roundRect">
            <a:avLst>
              <a:gd fmla="val 10246" name="adj"/>
            </a:avLst>
          </a:prstGeom>
          <a:solidFill>
            <a:srgbClr val="FBBC05">
              <a:alpha val="18990"/>
            </a:srgbClr>
          </a:solidFill>
          <a:ln cap="flat"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77" name="Google Shape;1277;p99"/>
          <p:cNvPicPr preferRelativeResize="0"/>
          <p:nvPr/>
        </p:nvPicPr>
        <p:blipFill rotWithShape="1">
          <a:blip r:embed="rId4">
            <a:alphaModFix/>
          </a:blip>
          <a:srcRect b="0" l="278" r="278" t="0"/>
          <a:stretch/>
        </p:blipFill>
        <p:spPr>
          <a:xfrm>
            <a:off x="4306934" y="1661254"/>
            <a:ext cx="2853900" cy="2602200"/>
          </a:xfrm>
          <a:prstGeom prst="roundRect">
            <a:avLst>
              <a:gd fmla="val 1898" name="adj"/>
            </a:avLst>
          </a:prstGeom>
          <a:noFill/>
          <a:ln>
            <a:noFill/>
          </a:ln>
        </p:spPr>
      </p:pic>
      <p:sp>
        <p:nvSpPr>
          <p:cNvPr id="1278" name="Google Shape;1278;p99"/>
          <p:cNvSpPr/>
          <p:nvPr/>
        </p:nvSpPr>
        <p:spPr>
          <a:xfrm>
            <a:off x="5536396" y="1652522"/>
            <a:ext cx="773700" cy="290700"/>
          </a:xfrm>
          <a:prstGeom prst="roundRect">
            <a:avLst>
              <a:gd fmla="val 16667" name="adj"/>
            </a:avLst>
          </a:prstGeom>
          <a:solidFill>
            <a:srgbClr val="4285F4">
              <a:alpha val="31840"/>
            </a:srgbClr>
          </a:solidFill>
          <a:ln cap="flat" cmpd="sng" w="19050">
            <a:solidFill>
              <a:srgbClr val="4285F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99"/>
          <p:cNvSpPr/>
          <p:nvPr/>
        </p:nvSpPr>
        <p:spPr>
          <a:xfrm>
            <a:off x="4297375" y="1652517"/>
            <a:ext cx="603000" cy="234000"/>
          </a:xfrm>
          <a:prstGeom prst="roundRect">
            <a:avLst>
              <a:gd fmla="val 16667" name="adj"/>
            </a:avLst>
          </a:prstGeom>
          <a:solidFill>
            <a:srgbClr val="4285F4">
              <a:alpha val="31840"/>
            </a:srgbClr>
          </a:solidFill>
          <a:ln cap="flat" cmpd="sng" w="19050">
            <a:solidFill>
              <a:srgbClr val="4285F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0" name="Google Shape;1280;p99"/>
          <p:cNvSpPr/>
          <p:nvPr/>
        </p:nvSpPr>
        <p:spPr>
          <a:xfrm>
            <a:off x="6560934" y="1659343"/>
            <a:ext cx="603000" cy="234000"/>
          </a:xfrm>
          <a:prstGeom prst="roundRect">
            <a:avLst>
              <a:gd fmla="val 16667" name="adj"/>
            </a:avLst>
          </a:prstGeom>
          <a:solidFill>
            <a:srgbClr val="4285F4">
              <a:alpha val="31840"/>
            </a:srgbClr>
          </a:solidFill>
          <a:ln cap="flat" cmpd="sng" w="19050">
            <a:solidFill>
              <a:srgbClr val="4285F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99"/>
          <p:cNvSpPr/>
          <p:nvPr/>
        </p:nvSpPr>
        <p:spPr>
          <a:xfrm>
            <a:off x="4310125" y="3792725"/>
            <a:ext cx="1226400" cy="468900"/>
          </a:xfrm>
          <a:prstGeom prst="roundRect">
            <a:avLst>
              <a:gd fmla="val 10246" name="adj"/>
            </a:avLst>
          </a:prstGeom>
          <a:solidFill>
            <a:srgbClr val="4285F4">
              <a:alpha val="31840"/>
            </a:srgbClr>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99"/>
          <p:cNvSpPr txBox="1"/>
          <p:nvPr>
            <p:ph idx="1" type="body"/>
          </p:nvPr>
        </p:nvSpPr>
        <p:spPr>
          <a:xfrm>
            <a:off x="444600" y="779050"/>
            <a:ext cx="5777400" cy="626100"/>
          </a:xfrm>
          <a:prstGeom prst="rect">
            <a:avLst/>
          </a:prstGeom>
        </p:spPr>
        <p:txBody>
          <a:bodyPr anchorCtr="0" anchor="t" bIns="0" lIns="0" spcFirstLastPara="1" rIns="91425" wrap="square" tIns="0">
            <a:noAutofit/>
          </a:bodyPr>
          <a:lstStyle/>
          <a:p>
            <a:pPr indent="0" lvl="0" marL="0" rtl="0" algn="l">
              <a:spcBef>
                <a:spcPts val="600"/>
              </a:spcBef>
              <a:spcAft>
                <a:spcPts val="600"/>
              </a:spcAft>
              <a:buNone/>
            </a:pPr>
            <a:r>
              <a:rPr lang="en" sz="1200">
                <a:solidFill>
                  <a:srgbClr val="212121"/>
                </a:solidFill>
              </a:rPr>
              <a:t>Remove PII from DICOM tags and burnt-in text</a:t>
            </a:r>
            <a:endParaRPr sz="1200">
              <a:solidFill>
                <a:srgbClr val="21212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6" name="Shape 1286"/>
        <p:cNvGrpSpPr/>
        <p:nvPr/>
      </p:nvGrpSpPr>
      <p:grpSpPr>
        <a:xfrm>
          <a:off x="0" y="0"/>
          <a:ext cx="0" cy="0"/>
          <a:chOff x="0" y="0"/>
          <a:chExt cx="0" cy="0"/>
        </a:xfrm>
      </p:grpSpPr>
      <p:sp>
        <p:nvSpPr>
          <p:cNvPr id="1287" name="Google Shape;1287;p100"/>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DICOM DeID parameters</a:t>
            </a:r>
            <a:endParaRPr/>
          </a:p>
        </p:txBody>
      </p:sp>
      <p:sp>
        <p:nvSpPr>
          <p:cNvPr id="1288" name="Google Shape;1288;p100"/>
          <p:cNvSpPr txBox="1"/>
          <p:nvPr>
            <p:ph idx="1" type="body"/>
          </p:nvPr>
        </p:nvSpPr>
        <p:spPr>
          <a:xfrm>
            <a:off x="444600" y="779050"/>
            <a:ext cx="5777400" cy="626100"/>
          </a:xfrm>
          <a:prstGeom prst="rect">
            <a:avLst/>
          </a:prstGeom>
        </p:spPr>
        <p:txBody>
          <a:bodyPr anchorCtr="0" anchor="t" bIns="0" lIns="0" spcFirstLastPara="1" rIns="91425" wrap="square" tIns="0">
            <a:noAutofit/>
          </a:bodyPr>
          <a:lstStyle/>
          <a:p>
            <a:pPr indent="0" lvl="0" marL="0" rtl="0" algn="l">
              <a:spcBef>
                <a:spcPts val="600"/>
              </a:spcBef>
              <a:spcAft>
                <a:spcPts val="600"/>
              </a:spcAft>
              <a:buNone/>
            </a:pPr>
            <a:r>
              <a:rPr lang="en" sz="1200">
                <a:solidFill>
                  <a:srgbClr val="212121"/>
                </a:solidFill>
              </a:rPr>
              <a:t>Automatically detect and remove DICOM tags and burnt-in text </a:t>
            </a:r>
            <a:endParaRPr sz="1200">
              <a:solidFill>
                <a:srgbClr val="212121"/>
              </a:solidFill>
            </a:endParaRPr>
          </a:p>
        </p:txBody>
      </p:sp>
      <p:sp>
        <p:nvSpPr>
          <p:cNvPr id="1289" name="Google Shape;1289;p100"/>
          <p:cNvSpPr/>
          <p:nvPr/>
        </p:nvSpPr>
        <p:spPr>
          <a:xfrm>
            <a:off x="457175" y="1639975"/>
            <a:ext cx="3627900" cy="2784300"/>
          </a:xfrm>
          <a:prstGeom prst="roundRect">
            <a:avLst>
              <a:gd fmla="val 4039"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0" name="Google Shape;1290;p100"/>
          <p:cNvSpPr txBox="1"/>
          <p:nvPr/>
        </p:nvSpPr>
        <p:spPr>
          <a:xfrm>
            <a:off x="586725" y="2094075"/>
            <a:ext cx="3183900" cy="1365000"/>
          </a:xfrm>
          <a:prstGeom prst="rect">
            <a:avLst/>
          </a:prstGeom>
          <a:noFill/>
          <a:ln>
            <a:noFill/>
          </a:ln>
        </p:spPr>
        <p:txBody>
          <a:bodyPr anchorCtr="0" anchor="t" bIns="0" lIns="0" spcFirstLastPara="1" rIns="91425" wrap="square" tIns="0">
            <a:noAutofit/>
          </a:bodyPr>
          <a:lstStyle/>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Keeplist: specify list of tags to retain, delete all others</a:t>
            </a:r>
            <a:endParaRPr sz="1200">
              <a:solidFill>
                <a:srgbClr val="4285F4"/>
              </a:solidFill>
              <a:latin typeface="Google Sans"/>
              <a:ea typeface="Google Sans"/>
              <a:cs typeface="Google Sans"/>
              <a:sym typeface="Google Sans"/>
            </a:endParaRPr>
          </a:p>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Removelist: specify list of tags to delete, retain all others</a:t>
            </a:r>
            <a:endParaRPr sz="1200">
              <a:solidFill>
                <a:srgbClr val="4285F4"/>
              </a:solidFill>
              <a:latin typeface="Google Sans"/>
              <a:ea typeface="Google Sans"/>
              <a:cs typeface="Google Sans"/>
              <a:sym typeface="Google Sans"/>
            </a:endParaRPr>
          </a:p>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Skip, Transform, Inspect &amp; Transform</a:t>
            </a:r>
            <a:endParaRPr sz="1200">
              <a:solidFill>
                <a:srgbClr val="4285F4"/>
              </a:solidFill>
              <a:latin typeface="Google Sans"/>
              <a:ea typeface="Google Sans"/>
              <a:cs typeface="Google Sans"/>
              <a:sym typeface="Google Sans"/>
            </a:endParaRPr>
          </a:p>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Same Transform options as FHIR</a:t>
            </a:r>
            <a:endParaRPr sz="1200">
              <a:solidFill>
                <a:srgbClr val="4285F4"/>
              </a:solidFill>
              <a:latin typeface="Google Sans"/>
              <a:ea typeface="Google Sans"/>
              <a:cs typeface="Google Sans"/>
              <a:sym typeface="Google Sans"/>
            </a:endParaRPr>
          </a:p>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“Filter Profile”: pre-defined default combinations of the above actions</a:t>
            </a:r>
            <a:endParaRPr sz="1200">
              <a:solidFill>
                <a:srgbClr val="4285F4"/>
              </a:solidFill>
              <a:latin typeface="Google Sans"/>
              <a:ea typeface="Google Sans"/>
              <a:cs typeface="Google Sans"/>
              <a:sym typeface="Google Sans"/>
            </a:endParaRPr>
          </a:p>
          <a:p>
            <a:pPr indent="0" lvl="0" marL="0" rtl="0" algn="l">
              <a:lnSpc>
                <a:spcPct val="150000"/>
              </a:lnSpc>
              <a:spcBef>
                <a:spcPts val="1000"/>
              </a:spcBef>
              <a:spcAft>
                <a:spcPts val="1000"/>
              </a:spcAft>
              <a:buNone/>
            </a:pPr>
            <a:r>
              <a:t/>
            </a:r>
            <a:endParaRPr sz="1200">
              <a:solidFill>
                <a:srgbClr val="4285F4"/>
              </a:solidFill>
              <a:latin typeface="Google Sans"/>
              <a:ea typeface="Google Sans"/>
              <a:cs typeface="Google Sans"/>
              <a:sym typeface="Google Sans"/>
            </a:endParaRPr>
          </a:p>
        </p:txBody>
      </p:sp>
      <p:sp>
        <p:nvSpPr>
          <p:cNvPr id="1291" name="Google Shape;1291;p100"/>
          <p:cNvSpPr/>
          <p:nvPr/>
        </p:nvSpPr>
        <p:spPr>
          <a:xfrm>
            <a:off x="457175" y="1405150"/>
            <a:ext cx="3627900" cy="484200"/>
          </a:xfrm>
          <a:prstGeom prst="round2SameRect">
            <a:avLst>
              <a:gd fmla="val 20791"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2" name="Google Shape;1292;p100"/>
          <p:cNvSpPr txBox="1"/>
          <p:nvPr/>
        </p:nvSpPr>
        <p:spPr>
          <a:xfrm>
            <a:off x="586725" y="1532019"/>
            <a:ext cx="3183900" cy="2556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lang="en">
                <a:solidFill>
                  <a:srgbClr val="FFFFFF"/>
                </a:solidFill>
                <a:latin typeface="Google Sans"/>
                <a:ea typeface="Google Sans"/>
                <a:cs typeface="Google Sans"/>
                <a:sym typeface="Google Sans"/>
              </a:rPr>
              <a:t>Metadata/Tag actions</a:t>
            </a:r>
            <a:endParaRPr>
              <a:solidFill>
                <a:srgbClr val="FFFFFF"/>
              </a:solidFill>
              <a:latin typeface="Google Sans"/>
              <a:ea typeface="Google Sans"/>
              <a:cs typeface="Google Sans"/>
              <a:sym typeface="Google Sans"/>
            </a:endParaRPr>
          </a:p>
          <a:p>
            <a:pPr indent="0" lvl="0" marL="0" rtl="0" algn="l">
              <a:spcBef>
                <a:spcPts val="0"/>
              </a:spcBef>
              <a:spcAft>
                <a:spcPts val="0"/>
              </a:spcAft>
              <a:buNone/>
            </a:pPr>
            <a:r>
              <a:t/>
            </a:r>
            <a:endParaRPr>
              <a:solidFill>
                <a:srgbClr val="FFFFFF"/>
              </a:solidFill>
              <a:latin typeface="Google Sans"/>
              <a:ea typeface="Google Sans"/>
              <a:cs typeface="Google Sans"/>
              <a:sym typeface="Google Sans"/>
            </a:endParaRPr>
          </a:p>
          <a:p>
            <a:pPr indent="0" lvl="0" marL="0" rtl="0" algn="l">
              <a:lnSpc>
                <a:spcPct val="150000"/>
              </a:lnSpc>
              <a:spcBef>
                <a:spcPts val="0"/>
              </a:spcBef>
              <a:spcAft>
                <a:spcPts val="1000"/>
              </a:spcAft>
              <a:buNone/>
            </a:pPr>
            <a:r>
              <a:t/>
            </a:r>
            <a:endParaRPr sz="1200">
              <a:solidFill>
                <a:srgbClr val="FFFFFF"/>
              </a:solidFill>
              <a:latin typeface="Google Sans"/>
              <a:ea typeface="Google Sans"/>
              <a:cs typeface="Google Sans"/>
              <a:sym typeface="Google Sans"/>
            </a:endParaRPr>
          </a:p>
        </p:txBody>
      </p:sp>
      <p:sp>
        <p:nvSpPr>
          <p:cNvPr id="1293" name="Google Shape;1293;p100"/>
          <p:cNvSpPr/>
          <p:nvPr/>
        </p:nvSpPr>
        <p:spPr>
          <a:xfrm>
            <a:off x="4671475" y="1639975"/>
            <a:ext cx="3627900" cy="2784300"/>
          </a:xfrm>
          <a:prstGeom prst="roundRect">
            <a:avLst>
              <a:gd fmla="val 4039"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4" name="Google Shape;1294;p100"/>
          <p:cNvSpPr txBox="1"/>
          <p:nvPr/>
        </p:nvSpPr>
        <p:spPr>
          <a:xfrm>
            <a:off x="4801025" y="2094075"/>
            <a:ext cx="3183900" cy="1365000"/>
          </a:xfrm>
          <a:prstGeom prst="rect">
            <a:avLst/>
          </a:prstGeom>
          <a:noFill/>
          <a:ln>
            <a:noFill/>
          </a:ln>
        </p:spPr>
        <p:txBody>
          <a:bodyPr anchorCtr="0" anchor="t" bIns="0" lIns="0" spcFirstLastPara="1" rIns="91425" wrap="square" tIns="0">
            <a:noAutofit/>
          </a:bodyPr>
          <a:lstStyle/>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Redact all text</a:t>
            </a:r>
            <a:endParaRPr sz="1200">
              <a:solidFill>
                <a:srgbClr val="4285F4"/>
              </a:solidFill>
              <a:latin typeface="Google Sans"/>
              <a:ea typeface="Google Sans"/>
              <a:cs typeface="Google Sans"/>
              <a:sym typeface="Google Sans"/>
            </a:endParaRPr>
          </a:p>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Redact sensitive text</a:t>
            </a:r>
            <a:endParaRPr sz="1200">
              <a:solidFill>
                <a:srgbClr val="4285F4"/>
              </a:solidFill>
              <a:latin typeface="Google Sans"/>
              <a:ea typeface="Google Sans"/>
              <a:cs typeface="Google Sans"/>
              <a:sym typeface="Google Sans"/>
            </a:endParaRPr>
          </a:p>
          <a:p>
            <a:pPr indent="-279400" lvl="0" marL="457200" rtl="0" algn="l">
              <a:lnSpc>
                <a:spcPct val="150000"/>
              </a:lnSpc>
              <a:spcBef>
                <a:spcPts val="0"/>
              </a:spcBef>
              <a:spcAft>
                <a:spcPts val="0"/>
              </a:spcAft>
              <a:buClr>
                <a:srgbClr val="4285F4"/>
              </a:buClr>
              <a:buSzPts val="800"/>
              <a:buFont typeface="Google Sans"/>
              <a:buChar char="●"/>
            </a:pPr>
            <a:r>
              <a:rPr lang="en" sz="1200">
                <a:solidFill>
                  <a:srgbClr val="4285F4"/>
                </a:solidFill>
                <a:latin typeface="Google Sans"/>
                <a:ea typeface="Google Sans"/>
                <a:cs typeface="Google Sans"/>
                <a:sym typeface="Google Sans"/>
              </a:rPr>
              <a:t>Redact no text</a:t>
            </a:r>
            <a:endParaRPr sz="1200">
              <a:solidFill>
                <a:srgbClr val="4285F4"/>
              </a:solidFill>
              <a:latin typeface="Google Sans"/>
              <a:ea typeface="Google Sans"/>
              <a:cs typeface="Google Sans"/>
              <a:sym typeface="Google Sans"/>
            </a:endParaRPr>
          </a:p>
          <a:p>
            <a:pPr indent="0" lvl="0" marL="0" rtl="0" algn="l">
              <a:lnSpc>
                <a:spcPct val="150000"/>
              </a:lnSpc>
              <a:spcBef>
                <a:spcPts val="1000"/>
              </a:spcBef>
              <a:spcAft>
                <a:spcPts val="1000"/>
              </a:spcAft>
              <a:buNone/>
            </a:pPr>
            <a:r>
              <a:t/>
            </a:r>
            <a:endParaRPr sz="1200">
              <a:solidFill>
                <a:srgbClr val="4285F4"/>
              </a:solidFill>
              <a:latin typeface="Google Sans"/>
              <a:ea typeface="Google Sans"/>
              <a:cs typeface="Google Sans"/>
              <a:sym typeface="Google Sans"/>
            </a:endParaRPr>
          </a:p>
        </p:txBody>
      </p:sp>
      <p:sp>
        <p:nvSpPr>
          <p:cNvPr id="1295" name="Google Shape;1295;p100"/>
          <p:cNvSpPr/>
          <p:nvPr/>
        </p:nvSpPr>
        <p:spPr>
          <a:xfrm>
            <a:off x="4671475" y="1405150"/>
            <a:ext cx="3627900" cy="484200"/>
          </a:xfrm>
          <a:prstGeom prst="round2SameRect">
            <a:avLst>
              <a:gd fmla="val 20791"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6" name="Google Shape;1296;p100"/>
          <p:cNvSpPr txBox="1"/>
          <p:nvPr/>
        </p:nvSpPr>
        <p:spPr>
          <a:xfrm>
            <a:off x="4801025" y="1532019"/>
            <a:ext cx="3183900" cy="2556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lang="en">
                <a:solidFill>
                  <a:srgbClr val="FFFFFF"/>
                </a:solidFill>
                <a:latin typeface="Google Sans"/>
                <a:ea typeface="Google Sans"/>
                <a:cs typeface="Google Sans"/>
                <a:sym typeface="Google Sans"/>
              </a:rPr>
              <a:t>Image/Pixel actions</a:t>
            </a:r>
            <a:endParaRPr>
              <a:solidFill>
                <a:srgbClr val="FFFFFF"/>
              </a:solidFill>
              <a:latin typeface="Google Sans"/>
              <a:ea typeface="Google Sans"/>
              <a:cs typeface="Google Sans"/>
              <a:sym typeface="Google Sans"/>
            </a:endParaRPr>
          </a:p>
          <a:p>
            <a:pPr indent="0" lvl="0" marL="0" rtl="0" algn="l">
              <a:spcBef>
                <a:spcPts val="0"/>
              </a:spcBef>
              <a:spcAft>
                <a:spcPts val="0"/>
              </a:spcAft>
              <a:buNone/>
            </a:pPr>
            <a:r>
              <a:t/>
            </a:r>
            <a:endParaRPr>
              <a:solidFill>
                <a:srgbClr val="FFFFFF"/>
              </a:solidFill>
              <a:latin typeface="Google Sans"/>
              <a:ea typeface="Google Sans"/>
              <a:cs typeface="Google Sans"/>
              <a:sym typeface="Google Sans"/>
            </a:endParaRPr>
          </a:p>
          <a:p>
            <a:pPr indent="0" lvl="0" marL="0" rtl="0" algn="l">
              <a:lnSpc>
                <a:spcPct val="150000"/>
              </a:lnSpc>
              <a:spcBef>
                <a:spcPts val="0"/>
              </a:spcBef>
              <a:spcAft>
                <a:spcPts val="1000"/>
              </a:spcAft>
              <a:buNone/>
            </a:pPr>
            <a:r>
              <a:t/>
            </a:r>
            <a:endParaRPr sz="1200">
              <a:solidFill>
                <a:srgbClr val="FFFFFF"/>
              </a:solidFill>
              <a:latin typeface="Google Sans"/>
              <a:ea typeface="Google Sans"/>
              <a:cs typeface="Google Sans"/>
              <a:sym typeface="Google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0" name="Shape 1300"/>
        <p:cNvGrpSpPr/>
        <p:nvPr/>
      </p:nvGrpSpPr>
      <p:grpSpPr>
        <a:xfrm>
          <a:off x="0" y="0"/>
          <a:ext cx="0" cy="0"/>
          <a:chOff x="0" y="0"/>
          <a:chExt cx="0" cy="0"/>
        </a:xfrm>
      </p:grpSpPr>
      <p:sp>
        <p:nvSpPr>
          <p:cNvPr id="1301" name="Google Shape;1301;p101"/>
          <p:cNvSpPr/>
          <p:nvPr/>
        </p:nvSpPr>
        <p:spPr>
          <a:xfrm>
            <a:off x="4610125" y="470844"/>
            <a:ext cx="4077000" cy="3151800"/>
          </a:xfrm>
          <a:prstGeom prst="roundRect">
            <a:avLst>
              <a:gd fmla="val 3308"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101"/>
          <p:cNvSpPr txBox="1"/>
          <p:nvPr>
            <p:ph type="title"/>
          </p:nvPr>
        </p:nvSpPr>
        <p:spPr>
          <a:xfrm>
            <a:off x="457175" y="1536250"/>
            <a:ext cx="2584500" cy="20760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De-Identification as a Service</a:t>
            </a:r>
            <a:endParaRPr/>
          </a:p>
        </p:txBody>
      </p:sp>
      <p:sp>
        <p:nvSpPr>
          <p:cNvPr id="1303" name="Google Shape;1303;p101"/>
          <p:cNvSpPr txBox="1"/>
          <p:nvPr>
            <p:ph type="title"/>
          </p:nvPr>
        </p:nvSpPr>
        <p:spPr>
          <a:xfrm>
            <a:off x="4964325" y="571525"/>
            <a:ext cx="4549200" cy="45084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sz="25000">
                <a:solidFill>
                  <a:srgbClr val="FFFFFF"/>
                </a:solidFill>
                <a:latin typeface="Google Sans"/>
                <a:ea typeface="Google Sans"/>
                <a:cs typeface="Google Sans"/>
                <a:sym typeface="Google Sans"/>
              </a:rPr>
              <a:t>03</a:t>
            </a:r>
            <a:endParaRPr sz="25000">
              <a:solidFill>
                <a:srgbClr val="FFFFFF"/>
              </a:solidFill>
              <a:latin typeface="Google Sans"/>
              <a:ea typeface="Google Sans"/>
              <a:cs typeface="Google Sans"/>
              <a:sym typeface="Google Sans"/>
            </a:endParaRPr>
          </a:p>
        </p:txBody>
      </p:sp>
      <p:pic>
        <p:nvPicPr>
          <p:cNvPr id="1304" name="Google Shape;1304;p101"/>
          <p:cNvPicPr preferRelativeResize="0"/>
          <p:nvPr/>
        </p:nvPicPr>
        <p:blipFill>
          <a:blip r:embed="rId3">
            <a:alphaModFix/>
          </a:blip>
          <a:stretch>
            <a:fillRect/>
          </a:stretch>
        </p:blipFill>
        <p:spPr>
          <a:xfrm>
            <a:off x="3807349" y="2369424"/>
            <a:ext cx="1349674" cy="1242825"/>
          </a:xfrm>
          <a:prstGeom prst="rect">
            <a:avLst/>
          </a:prstGeom>
          <a:noFill/>
          <a:ln>
            <a:noFill/>
          </a:ln>
        </p:spPr>
      </p:pic>
      <p:cxnSp>
        <p:nvCxnSpPr>
          <p:cNvPr id="1305" name="Google Shape;1305;p101"/>
          <p:cNvCxnSpPr/>
          <p:nvPr/>
        </p:nvCxnSpPr>
        <p:spPr>
          <a:xfrm>
            <a:off x="3776850" y="3522575"/>
            <a:ext cx="598500" cy="0"/>
          </a:xfrm>
          <a:prstGeom prst="straightConnector1">
            <a:avLst/>
          </a:prstGeom>
          <a:noFill/>
          <a:ln cap="flat" cmpd="sng" w="19050">
            <a:solidFill>
              <a:srgbClr val="E8F0FE"/>
            </a:solidFill>
            <a:prstDash val="solid"/>
            <a:round/>
            <a:headEnd len="med" w="med" type="none"/>
            <a:tailEnd len="med" w="med" type="none"/>
          </a:ln>
        </p:spPr>
      </p:cxnSp>
      <p:cxnSp>
        <p:nvCxnSpPr>
          <p:cNvPr id="1306" name="Google Shape;1306;p101"/>
          <p:cNvCxnSpPr/>
          <p:nvPr/>
        </p:nvCxnSpPr>
        <p:spPr>
          <a:xfrm>
            <a:off x="4088825" y="3612150"/>
            <a:ext cx="4444800" cy="0"/>
          </a:xfrm>
          <a:prstGeom prst="straightConnector1">
            <a:avLst/>
          </a:prstGeom>
          <a:noFill/>
          <a:ln cap="flat" cmpd="sng" w="19050">
            <a:solidFill>
              <a:srgbClr val="E8F0FE"/>
            </a:solidFill>
            <a:prstDash val="solid"/>
            <a:round/>
            <a:headEnd len="med" w="med" type="none"/>
            <a:tailEnd len="med" w="med"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0" name="Shape 1310"/>
        <p:cNvGrpSpPr/>
        <p:nvPr/>
      </p:nvGrpSpPr>
      <p:grpSpPr>
        <a:xfrm>
          <a:off x="0" y="0"/>
          <a:ext cx="0" cy="0"/>
          <a:chOff x="0" y="0"/>
          <a:chExt cx="0" cy="0"/>
        </a:xfrm>
      </p:grpSpPr>
      <p:sp>
        <p:nvSpPr>
          <p:cNvPr id="1311" name="Google Shape;1311;p102"/>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Healthcare De-ID as a service</a:t>
            </a:r>
            <a:endParaRPr/>
          </a:p>
        </p:txBody>
      </p:sp>
      <p:sp>
        <p:nvSpPr>
          <p:cNvPr id="1312" name="Google Shape;1312;p102"/>
          <p:cNvSpPr txBox="1"/>
          <p:nvPr>
            <p:ph idx="1" type="body"/>
          </p:nvPr>
        </p:nvSpPr>
        <p:spPr>
          <a:xfrm>
            <a:off x="444600" y="779050"/>
            <a:ext cx="5777400" cy="321600"/>
          </a:xfrm>
          <a:prstGeom prst="rect">
            <a:avLst/>
          </a:prstGeom>
        </p:spPr>
        <p:txBody>
          <a:bodyPr anchorCtr="0" anchor="t" bIns="0" lIns="0" spcFirstLastPara="1" rIns="91425" wrap="square" tIns="0">
            <a:noAutofit/>
          </a:bodyPr>
          <a:lstStyle/>
          <a:p>
            <a:pPr indent="0" lvl="0" marL="0" rtl="0" algn="l">
              <a:spcBef>
                <a:spcPts val="600"/>
              </a:spcBef>
              <a:spcAft>
                <a:spcPts val="600"/>
              </a:spcAft>
              <a:buNone/>
            </a:pPr>
            <a:r>
              <a:rPr lang="en" sz="1200">
                <a:solidFill>
                  <a:srgbClr val="212121"/>
                </a:solidFill>
              </a:rPr>
              <a:t>Trusted Partners of Google Cloud can De-identify your data</a:t>
            </a:r>
            <a:endParaRPr sz="1200">
              <a:solidFill>
                <a:srgbClr val="212121"/>
              </a:solidFill>
            </a:endParaRPr>
          </a:p>
        </p:txBody>
      </p:sp>
      <p:cxnSp>
        <p:nvCxnSpPr>
          <p:cNvPr id="1313" name="Google Shape;1313;p102"/>
          <p:cNvCxnSpPr/>
          <p:nvPr/>
        </p:nvCxnSpPr>
        <p:spPr>
          <a:xfrm>
            <a:off x="462906" y="4490841"/>
            <a:ext cx="7013400" cy="0"/>
          </a:xfrm>
          <a:prstGeom prst="straightConnector1">
            <a:avLst/>
          </a:prstGeom>
          <a:noFill/>
          <a:ln cap="flat" cmpd="sng" w="19050">
            <a:solidFill>
              <a:srgbClr val="34A853"/>
            </a:solidFill>
            <a:prstDash val="solid"/>
            <a:round/>
            <a:headEnd len="med" w="med" type="none"/>
            <a:tailEnd len="med" w="med" type="none"/>
          </a:ln>
        </p:spPr>
      </p:cxnSp>
      <p:sp>
        <p:nvSpPr>
          <p:cNvPr id="1314" name="Google Shape;1314;p102"/>
          <p:cNvSpPr/>
          <p:nvPr/>
        </p:nvSpPr>
        <p:spPr>
          <a:xfrm>
            <a:off x="450051" y="1271450"/>
            <a:ext cx="1321200" cy="2868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102"/>
          <p:cNvSpPr txBox="1"/>
          <p:nvPr/>
        </p:nvSpPr>
        <p:spPr>
          <a:xfrm>
            <a:off x="509920" y="1357388"/>
            <a:ext cx="1248900" cy="2131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Source data</a:t>
            </a:r>
            <a:endParaRPr sz="1000">
              <a:solidFill>
                <a:srgbClr val="434343"/>
              </a:solidFill>
              <a:latin typeface="Google Sans Medium"/>
              <a:ea typeface="Google Sans Medium"/>
              <a:cs typeface="Google Sans Medium"/>
              <a:sym typeface="Google Sans Medium"/>
            </a:endParaRPr>
          </a:p>
          <a:p>
            <a:pPr indent="-83820" lvl="0" marL="137160" rtl="0" algn="l">
              <a:spcBef>
                <a:spcPts val="80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EHRs</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Imaging / PACS</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Vendor CDWs</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Patient-generated data</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Other data sources</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Data Types</a:t>
            </a:r>
            <a:endParaRPr sz="1100">
              <a:solidFill>
                <a:srgbClr val="434343"/>
              </a:solidFill>
              <a:latin typeface="Google Sans Medium"/>
              <a:ea typeface="Google Sans Medium"/>
              <a:cs typeface="Google Sans Medium"/>
              <a:sym typeface="Google Sans Medium"/>
            </a:endParaRPr>
          </a:p>
          <a:p>
            <a:pPr indent="-83820" lvl="0" marL="137160" rtl="0" algn="l">
              <a:spcBef>
                <a:spcPts val="80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FHIR</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DICOM</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CSV</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JSON</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Other data types</a:t>
            </a:r>
            <a:endParaRPr b="1" sz="1200">
              <a:solidFill>
                <a:srgbClr val="434343"/>
              </a:solidFill>
              <a:latin typeface="Google Sans"/>
              <a:ea typeface="Google Sans"/>
              <a:cs typeface="Google Sans"/>
              <a:sym typeface="Google Sans"/>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sp>
        <p:nvSpPr>
          <p:cNvPr id="1316" name="Google Shape;1316;p102"/>
          <p:cNvSpPr/>
          <p:nvPr/>
        </p:nvSpPr>
        <p:spPr>
          <a:xfrm>
            <a:off x="1822654" y="1271450"/>
            <a:ext cx="1321200" cy="2868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102"/>
          <p:cNvSpPr txBox="1"/>
          <p:nvPr/>
        </p:nvSpPr>
        <p:spPr>
          <a:xfrm>
            <a:off x="1882525" y="1357400"/>
            <a:ext cx="1208700" cy="2131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Data Ingestion</a:t>
            </a:r>
            <a:endParaRPr sz="1100">
              <a:solidFill>
                <a:srgbClr val="434343"/>
              </a:solidFill>
              <a:latin typeface="Google Sans Medium"/>
              <a:ea typeface="Google Sans Medium"/>
              <a:cs typeface="Google Sans Medium"/>
              <a:sym typeface="Google Sans Medium"/>
            </a:endParaRPr>
          </a:p>
          <a:p>
            <a:pPr indent="0" lvl="0" marL="274320" rtl="0" algn="l">
              <a:spcBef>
                <a:spcPts val="800"/>
              </a:spcBef>
              <a:spcAft>
                <a:spcPts val="0"/>
              </a:spcAft>
              <a:buNone/>
            </a:pPr>
            <a:r>
              <a:rPr lang="en" sz="800">
                <a:solidFill>
                  <a:schemeClr val="accent1"/>
                </a:solidFill>
                <a:latin typeface="Google Sans"/>
                <a:ea typeface="Google Sans"/>
                <a:cs typeface="Google Sans"/>
                <a:sym typeface="Google Sans"/>
              </a:rPr>
              <a:t>FHIR | DICOM</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Healthcare API</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Object storage</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Storage</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Structured data</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BigQuery</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pic>
        <p:nvPicPr>
          <p:cNvPr id="1318" name="Google Shape;1318;p102"/>
          <p:cNvPicPr preferRelativeResize="0"/>
          <p:nvPr/>
        </p:nvPicPr>
        <p:blipFill>
          <a:blip r:embed="rId3">
            <a:alphaModFix/>
          </a:blip>
          <a:stretch>
            <a:fillRect/>
          </a:stretch>
        </p:blipFill>
        <p:spPr>
          <a:xfrm>
            <a:off x="1882532" y="1604959"/>
            <a:ext cx="229296" cy="229514"/>
          </a:xfrm>
          <a:prstGeom prst="rect">
            <a:avLst/>
          </a:prstGeom>
          <a:noFill/>
          <a:ln>
            <a:noFill/>
          </a:ln>
        </p:spPr>
      </p:pic>
      <p:pic>
        <p:nvPicPr>
          <p:cNvPr id="1319" name="Google Shape;1319;p102"/>
          <p:cNvPicPr preferRelativeResize="0"/>
          <p:nvPr/>
        </p:nvPicPr>
        <p:blipFill>
          <a:blip r:embed="rId4">
            <a:alphaModFix/>
          </a:blip>
          <a:stretch>
            <a:fillRect/>
          </a:stretch>
        </p:blipFill>
        <p:spPr>
          <a:xfrm>
            <a:off x="1882536" y="2134046"/>
            <a:ext cx="229296" cy="229297"/>
          </a:xfrm>
          <a:prstGeom prst="rect">
            <a:avLst/>
          </a:prstGeom>
          <a:noFill/>
          <a:ln>
            <a:noFill/>
          </a:ln>
        </p:spPr>
      </p:pic>
      <p:pic>
        <p:nvPicPr>
          <p:cNvPr descr="Cloud-Bigtable.png" id="1320" name="Google Shape;1320;p102"/>
          <p:cNvPicPr preferRelativeResize="0"/>
          <p:nvPr/>
        </p:nvPicPr>
        <p:blipFill rotWithShape="1">
          <a:blip r:embed="rId5">
            <a:alphaModFix/>
          </a:blip>
          <a:srcRect b="5076" l="0" r="0" t="5076"/>
          <a:stretch/>
        </p:blipFill>
        <p:spPr>
          <a:xfrm>
            <a:off x="1884195" y="2542214"/>
            <a:ext cx="225900" cy="203100"/>
          </a:xfrm>
          <a:prstGeom prst="rect">
            <a:avLst/>
          </a:prstGeom>
          <a:noFill/>
          <a:ln>
            <a:noFill/>
          </a:ln>
        </p:spPr>
      </p:pic>
      <p:sp>
        <p:nvSpPr>
          <p:cNvPr id="1321" name="Google Shape;1321;p102"/>
          <p:cNvSpPr/>
          <p:nvPr/>
        </p:nvSpPr>
        <p:spPr>
          <a:xfrm>
            <a:off x="3195257" y="1271450"/>
            <a:ext cx="1321200" cy="2868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102"/>
          <p:cNvSpPr txBox="1"/>
          <p:nvPr/>
        </p:nvSpPr>
        <p:spPr>
          <a:xfrm>
            <a:off x="3255125" y="1357400"/>
            <a:ext cx="1186800" cy="2131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Data De-Identification</a:t>
            </a:r>
            <a:endParaRPr sz="1100">
              <a:solidFill>
                <a:srgbClr val="434343"/>
              </a:solidFill>
              <a:latin typeface="Google Sans Medium"/>
              <a:ea typeface="Google Sans Medium"/>
              <a:cs typeface="Google Sans Medium"/>
              <a:sym typeface="Google Sans Medium"/>
            </a:endParaRPr>
          </a:p>
          <a:p>
            <a:pPr indent="0" lvl="0" marL="274320" rtl="0" algn="l">
              <a:spcBef>
                <a:spcPts val="800"/>
              </a:spcBef>
              <a:spcAft>
                <a:spcPts val="0"/>
              </a:spcAft>
              <a:buNone/>
            </a:pPr>
            <a:r>
              <a:rPr lang="en" sz="800">
                <a:solidFill>
                  <a:schemeClr val="accent1"/>
                </a:solidFill>
                <a:latin typeface="Google Sans"/>
                <a:ea typeface="Google Sans"/>
                <a:cs typeface="Google Sans"/>
                <a:sym typeface="Google Sans"/>
              </a:rPr>
              <a:t>FHIR | DICOM</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Healthcare </a:t>
            </a:r>
            <a:br>
              <a:rPr lang="en" sz="800">
                <a:solidFill>
                  <a:srgbClr val="434343"/>
                </a:solidFill>
                <a:latin typeface="Google Sans"/>
                <a:ea typeface="Google Sans"/>
                <a:cs typeface="Google Sans"/>
                <a:sym typeface="Google Sans"/>
              </a:rPr>
            </a:br>
            <a:r>
              <a:rPr lang="en" sz="800">
                <a:solidFill>
                  <a:srgbClr val="434343"/>
                </a:solidFill>
                <a:latin typeface="Google Sans"/>
                <a:ea typeface="Google Sans"/>
                <a:cs typeface="Google Sans"/>
                <a:sym typeface="Google Sans"/>
              </a:rPr>
              <a:t>API</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DICOM De-ID </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Healthcare </a:t>
            </a:r>
            <a:br>
              <a:rPr lang="en" sz="800">
                <a:solidFill>
                  <a:srgbClr val="434343"/>
                </a:solidFill>
                <a:latin typeface="Google Sans"/>
                <a:ea typeface="Google Sans"/>
                <a:cs typeface="Google Sans"/>
                <a:sym typeface="Google Sans"/>
              </a:rPr>
            </a:br>
            <a:r>
              <a:rPr lang="en" sz="800">
                <a:solidFill>
                  <a:srgbClr val="434343"/>
                </a:solidFill>
                <a:latin typeface="Google Sans"/>
                <a:ea typeface="Google Sans"/>
                <a:cs typeface="Google Sans"/>
                <a:sym typeface="Google Sans"/>
              </a:rPr>
              <a:t>API</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Other data De-ID </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DLP</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pic>
        <p:nvPicPr>
          <p:cNvPr id="1323" name="Google Shape;1323;p102"/>
          <p:cNvPicPr preferRelativeResize="0"/>
          <p:nvPr/>
        </p:nvPicPr>
        <p:blipFill>
          <a:blip r:embed="rId3">
            <a:alphaModFix/>
          </a:blip>
          <a:stretch>
            <a:fillRect/>
          </a:stretch>
        </p:blipFill>
        <p:spPr>
          <a:xfrm>
            <a:off x="3255135" y="1729649"/>
            <a:ext cx="229296" cy="229514"/>
          </a:xfrm>
          <a:prstGeom prst="rect">
            <a:avLst/>
          </a:prstGeom>
          <a:noFill/>
          <a:ln>
            <a:noFill/>
          </a:ln>
        </p:spPr>
      </p:pic>
      <p:pic>
        <p:nvPicPr>
          <p:cNvPr id="1324" name="Google Shape;1324;p102"/>
          <p:cNvPicPr preferRelativeResize="0"/>
          <p:nvPr/>
        </p:nvPicPr>
        <p:blipFill>
          <a:blip r:embed="rId3">
            <a:alphaModFix/>
          </a:blip>
          <a:stretch>
            <a:fillRect/>
          </a:stretch>
        </p:blipFill>
        <p:spPr>
          <a:xfrm>
            <a:off x="3254234" y="2245682"/>
            <a:ext cx="229296" cy="229514"/>
          </a:xfrm>
          <a:prstGeom prst="rect">
            <a:avLst/>
          </a:prstGeom>
          <a:noFill/>
          <a:ln>
            <a:noFill/>
          </a:ln>
        </p:spPr>
      </p:pic>
      <p:sp>
        <p:nvSpPr>
          <p:cNvPr id="1325" name="Google Shape;1325;p102"/>
          <p:cNvSpPr/>
          <p:nvPr/>
        </p:nvSpPr>
        <p:spPr>
          <a:xfrm>
            <a:off x="4566058" y="1271450"/>
            <a:ext cx="1321200" cy="2868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102"/>
          <p:cNvSpPr txBox="1"/>
          <p:nvPr/>
        </p:nvSpPr>
        <p:spPr>
          <a:xfrm>
            <a:off x="4625927" y="1357388"/>
            <a:ext cx="1321200" cy="2131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Manual Validation</a:t>
            </a:r>
            <a:br>
              <a:rPr lang="en" sz="1000">
                <a:solidFill>
                  <a:srgbClr val="434343"/>
                </a:solidFill>
                <a:latin typeface="Google Sans Medium"/>
                <a:ea typeface="Google Sans Medium"/>
                <a:cs typeface="Google Sans Medium"/>
                <a:sym typeface="Google Sans Medium"/>
              </a:rPr>
            </a:br>
            <a:r>
              <a:rPr lang="en" sz="1000">
                <a:solidFill>
                  <a:srgbClr val="434343"/>
                </a:solidFill>
                <a:latin typeface="Google Sans Medium"/>
                <a:ea typeface="Google Sans Medium"/>
                <a:cs typeface="Google Sans Medium"/>
                <a:sym typeface="Google Sans Medium"/>
              </a:rPr>
              <a:t>&amp; Annotation</a:t>
            </a:r>
            <a:endParaRPr sz="1100">
              <a:solidFill>
                <a:srgbClr val="434343"/>
              </a:solidFill>
              <a:latin typeface="Google Sans Medium"/>
              <a:ea typeface="Google Sans Medium"/>
              <a:cs typeface="Google Sans Medium"/>
              <a:sym typeface="Google Sans Medium"/>
            </a:endParaRPr>
          </a:p>
          <a:p>
            <a:pPr indent="0" lvl="0" marL="274320" rtl="0" algn="l">
              <a:spcBef>
                <a:spcPts val="800"/>
              </a:spcBef>
              <a:spcAft>
                <a:spcPts val="0"/>
              </a:spcAft>
              <a:buNone/>
            </a:pPr>
            <a:r>
              <a:rPr lang="en" sz="800">
                <a:solidFill>
                  <a:schemeClr val="accent1"/>
                </a:solidFill>
                <a:latin typeface="Google Sans"/>
                <a:ea typeface="Google Sans"/>
                <a:cs typeface="Google Sans"/>
                <a:sym typeface="Google Sans"/>
              </a:rPr>
              <a:t>DICOM</a:t>
            </a:r>
            <a:endParaRPr sz="800">
              <a:solidFill>
                <a:schemeClr val="accent1"/>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MD.ai</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OSS viewers</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eUnity</a:t>
            </a:r>
            <a:endParaRPr sz="800">
              <a:solidFill>
                <a:srgbClr val="434343"/>
              </a:solidFill>
              <a:latin typeface="Google Sans"/>
              <a:ea typeface="Google Sans"/>
              <a:cs typeface="Google Sans"/>
              <a:sym typeface="Google Sans"/>
            </a:endParaRPr>
          </a:p>
          <a:p>
            <a:pPr indent="-83820" lvl="0" marL="137160" rtl="0" algn="l">
              <a:spcBef>
                <a:spcPts val="0"/>
              </a:spcBef>
              <a:spcAft>
                <a:spcPts val="0"/>
              </a:spcAft>
              <a:buClr>
                <a:schemeClr val="accent1"/>
              </a:buClr>
              <a:buSzPts val="600"/>
              <a:buFont typeface="Google Sans"/>
              <a:buChar char="●"/>
            </a:pPr>
            <a:r>
              <a:rPr lang="en" sz="800">
                <a:solidFill>
                  <a:srgbClr val="434343"/>
                </a:solidFill>
                <a:latin typeface="Google Sans"/>
                <a:ea typeface="Google Sans"/>
                <a:cs typeface="Google Sans"/>
                <a:sym typeface="Google Sans"/>
              </a:rPr>
              <a:t>Other tools</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b="1" sz="1200">
              <a:solidFill>
                <a:srgbClr val="434343"/>
              </a:solidFill>
              <a:latin typeface="Google Sans"/>
              <a:ea typeface="Google Sans"/>
              <a:cs typeface="Google Sans"/>
              <a:sym typeface="Google Sans"/>
            </a:endParaRPr>
          </a:p>
        </p:txBody>
      </p:sp>
      <p:sp>
        <p:nvSpPr>
          <p:cNvPr id="1327" name="Google Shape;1327;p102"/>
          <p:cNvSpPr/>
          <p:nvPr/>
        </p:nvSpPr>
        <p:spPr>
          <a:xfrm>
            <a:off x="5936859" y="1271450"/>
            <a:ext cx="1321200" cy="2868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102"/>
          <p:cNvSpPr txBox="1"/>
          <p:nvPr/>
        </p:nvSpPr>
        <p:spPr>
          <a:xfrm>
            <a:off x="5996728" y="1357388"/>
            <a:ext cx="1321200" cy="2131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Data Persistence</a:t>
            </a:r>
            <a:endParaRPr sz="1100">
              <a:solidFill>
                <a:srgbClr val="434343"/>
              </a:solidFill>
              <a:latin typeface="Google Sans Medium"/>
              <a:ea typeface="Google Sans Medium"/>
              <a:cs typeface="Google Sans Medium"/>
              <a:sym typeface="Google Sans Medium"/>
            </a:endParaRPr>
          </a:p>
          <a:p>
            <a:pPr indent="0" lvl="0" marL="274320" rtl="0" algn="l">
              <a:spcBef>
                <a:spcPts val="800"/>
              </a:spcBef>
              <a:spcAft>
                <a:spcPts val="0"/>
              </a:spcAft>
              <a:buNone/>
            </a:pPr>
            <a:r>
              <a:rPr lang="en" sz="800">
                <a:solidFill>
                  <a:schemeClr val="accent1"/>
                </a:solidFill>
                <a:latin typeface="Google Sans"/>
                <a:ea typeface="Google Sans"/>
                <a:cs typeface="Google Sans"/>
                <a:sym typeface="Google Sans"/>
              </a:rPr>
              <a:t>FHIR | DICOM</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Healthcare </a:t>
            </a:r>
            <a:br>
              <a:rPr lang="en" sz="800">
                <a:solidFill>
                  <a:srgbClr val="434343"/>
                </a:solidFill>
                <a:latin typeface="Google Sans"/>
                <a:ea typeface="Google Sans"/>
                <a:cs typeface="Google Sans"/>
                <a:sym typeface="Google Sans"/>
              </a:rPr>
            </a:br>
            <a:r>
              <a:rPr lang="en" sz="800">
                <a:solidFill>
                  <a:srgbClr val="434343"/>
                </a:solidFill>
                <a:latin typeface="Google Sans"/>
                <a:ea typeface="Google Sans"/>
                <a:cs typeface="Google Sans"/>
                <a:sym typeface="Google Sans"/>
              </a:rPr>
              <a:t>API</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Object storage</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Storage</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Structured data / metadata </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BigQuery</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pic>
        <p:nvPicPr>
          <p:cNvPr id="1329" name="Google Shape;1329;p102"/>
          <p:cNvPicPr preferRelativeResize="0"/>
          <p:nvPr/>
        </p:nvPicPr>
        <p:blipFill>
          <a:blip r:embed="rId3">
            <a:alphaModFix/>
          </a:blip>
          <a:stretch>
            <a:fillRect/>
          </a:stretch>
        </p:blipFill>
        <p:spPr>
          <a:xfrm>
            <a:off x="5996737" y="1591124"/>
            <a:ext cx="229296" cy="229514"/>
          </a:xfrm>
          <a:prstGeom prst="rect">
            <a:avLst/>
          </a:prstGeom>
          <a:noFill/>
          <a:ln>
            <a:noFill/>
          </a:ln>
        </p:spPr>
      </p:pic>
      <p:pic>
        <p:nvPicPr>
          <p:cNvPr id="1330" name="Google Shape;1330;p102"/>
          <p:cNvPicPr preferRelativeResize="0"/>
          <p:nvPr/>
        </p:nvPicPr>
        <p:blipFill>
          <a:blip r:embed="rId4">
            <a:alphaModFix/>
          </a:blip>
          <a:stretch>
            <a:fillRect/>
          </a:stretch>
        </p:blipFill>
        <p:spPr>
          <a:xfrm>
            <a:off x="5997133" y="2082492"/>
            <a:ext cx="229296" cy="229297"/>
          </a:xfrm>
          <a:prstGeom prst="rect">
            <a:avLst/>
          </a:prstGeom>
          <a:noFill/>
          <a:ln>
            <a:noFill/>
          </a:ln>
        </p:spPr>
      </p:pic>
      <p:pic>
        <p:nvPicPr>
          <p:cNvPr descr="BigQuery.png" id="1331" name="Google Shape;1331;p102"/>
          <p:cNvPicPr preferRelativeResize="0"/>
          <p:nvPr/>
        </p:nvPicPr>
        <p:blipFill rotWithShape="1">
          <a:blip r:embed="rId6">
            <a:alphaModFix/>
          </a:blip>
          <a:srcRect b="5027" l="0" r="0" t="5036"/>
          <a:stretch/>
        </p:blipFill>
        <p:spPr>
          <a:xfrm>
            <a:off x="5997146" y="2470197"/>
            <a:ext cx="225900" cy="203100"/>
          </a:xfrm>
          <a:prstGeom prst="rect">
            <a:avLst/>
          </a:prstGeom>
          <a:noFill/>
          <a:ln>
            <a:noFill/>
          </a:ln>
        </p:spPr>
      </p:pic>
      <p:sp>
        <p:nvSpPr>
          <p:cNvPr id="1332" name="Google Shape;1332;p102"/>
          <p:cNvSpPr/>
          <p:nvPr/>
        </p:nvSpPr>
        <p:spPr>
          <a:xfrm>
            <a:off x="7305936" y="1271450"/>
            <a:ext cx="1321200" cy="2868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102"/>
          <p:cNvSpPr txBox="1"/>
          <p:nvPr/>
        </p:nvSpPr>
        <p:spPr>
          <a:xfrm>
            <a:off x="7365800" y="1357400"/>
            <a:ext cx="1296300" cy="26682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434343"/>
                </a:solidFill>
                <a:latin typeface="Google Sans Medium"/>
                <a:ea typeface="Google Sans Medium"/>
                <a:cs typeface="Google Sans Medium"/>
                <a:sym typeface="Google Sans Medium"/>
              </a:rPr>
              <a:t>Enrichment</a:t>
            </a:r>
            <a:endParaRPr sz="1100">
              <a:solidFill>
                <a:srgbClr val="434343"/>
              </a:solidFill>
              <a:latin typeface="Google Sans Medium"/>
              <a:ea typeface="Google Sans Medium"/>
              <a:cs typeface="Google Sans Medium"/>
              <a:sym typeface="Google Sans Medium"/>
            </a:endParaRPr>
          </a:p>
          <a:p>
            <a:pPr indent="0" lvl="0" marL="274320" rtl="0" algn="l">
              <a:spcBef>
                <a:spcPts val="800"/>
              </a:spcBef>
              <a:spcAft>
                <a:spcPts val="0"/>
              </a:spcAft>
              <a:buNone/>
            </a:pPr>
            <a:r>
              <a:rPr lang="en" sz="800">
                <a:solidFill>
                  <a:schemeClr val="accent1"/>
                </a:solidFill>
                <a:latin typeface="Google Sans"/>
                <a:ea typeface="Google Sans"/>
                <a:cs typeface="Google Sans"/>
                <a:sym typeface="Google Sans"/>
              </a:rPr>
              <a:t>Exploration</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AI Platform Notebooks</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Data Analysis</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Dataflow</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VM-based applications </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Computer Engine</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ML Execution</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ML</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ML Development </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Cloud AutoML</a:t>
            </a:r>
            <a:endParaRPr sz="800">
              <a:solidFill>
                <a:srgbClr val="434343"/>
              </a:solidFill>
              <a:latin typeface="Google Sans"/>
              <a:ea typeface="Google Sans"/>
              <a:cs typeface="Google Sans"/>
              <a:sym typeface="Google Sans"/>
            </a:endParaRPr>
          </a:p>
          <a:p>
            <a:pPr indent="0" lvl="0" marL="0" rtl="0" algn="l">
              <a:spcBef>
                <a:spcPts val="0"/>
              </a:spcBef>
              <a:spcAft>
                <a:spcPts val="0"/>
              </a:spcAft>
              <a:buNone/>
            </a:pPr>
            <a:r>
              <a:t/>
            </a:r>
            <a:endParaRPr sz="800">
              <a:solidFill>
                <a:srgbClr val="434343"/>
              </a:solidFill>
              <a:latin typeface="Google Sans"/>
              <a:ea typeface="Google Sans"/>
              <a:cs typeface="Google Sans"/>
              <a:sym typeface="Google Sans"/>
            </a:endParaRPr>
          </a:p>
          <a:p>
            <a:pPr indent="0" lvl="0" marL="274320" rtl="0" algn="l">
              <a:spcBef>
                <a:spcPts val="0"/>
              </a:spcBef>
              <a:spcAft>
                <a:spcPts val="0"/>
              </a:spcAft>
              <a:buNone/>
            </a:pPr>
            <a:r>
              <a:rPr lang="en" sz="800">
                <a:solidFill>
                  <a:schemeClr val="accent1"/>
                </a:solidFill>
                <a:latin typeface="Google Sans"/>
                <a:ea typeface="Google Sans"/>
                <a:cs typeface="Google Sans"/>
                <a:sym typeface="Google Sans"/>
              </a:rPr>
              <a:t>Public Datasets </a:t>
            </a:r>
            <a:endParaRPr sz="800">
              <a:solidFill>
                <a:schemeClr val="accent1"/>
              </a:solidFill>
              <a:latin typeface="Google Sans"/>
              <a:ea typeface="Google Sans"/>
              <a:cs typeface="Google Sans"/>
              <a:sym typeface="Google Sans"/>
            </a:endParaRPr>
          </a:p>
          <a:p>
            <a:pPr indent="0" lvl="0" marL="274320" rtl="0" algn="l">
              <a:spcBef>
                <a:spcPts val="0"/>
              </a:spcBef>
              <a:spcAft>
                <a:spcPts val="0"/>
              </a:spcAft>
              <a:buNone/>
            </a:pPr>
            <a:r>
              <a:rPr lang="en" sz="800">
                <a:solidFill>
                  <a:srgbClr val="434343"/>
                </a:solidFill>
                <a:latin typeface="Google Sans"/>
                <a:ea typeface="Google Sans"/>
                <a:cs typeface="Google Sans"/>
                <a:sym typeface="Google Sans"/>
              </a:rPr>
              <a:t>BigQuery </a:t>
            </a:r>
            <a:endParaRPr b="1" sz="1200">
              <a:solidFill>
                <a:srgbClr val="434343"/>
              </a:solidFill>
              <a:latin typeface="Google Sans"/>
              <a:ea typeface="Google Sans"/>
              <a:cs typeface="Google Sans"/>
              <a:sym typeface="Google Sans"/>
            </a:endParaRPr>
          </a:p>
        </p:txBody>
      </p:sp>
      <p:pic>
        <p:nvPicPr>
          <p:cNvPr descr="Cloud-Datalab.png" id="1334" name="Google Shape;1334;p102"/>
          <p:cNvPicPr preferRelativeResize="0"/>
          <p:nvPr/>
        </p:nvPicPr>
        <p:blipFill rotWithShape="1">
          <a:blip r:embed="rId7">
            <a:alphaModFix/>
          </a:blip>
          <a:srcRect b="5027" l="0" r="0" t="5036"/>
          <a:stretch/>
        </p:blipFill>
        <p:spPr>
          <a:xfrm>
            <a:off x="7386133" y="1621892"/>
            <a:ext cx="203400" cy="183000"/>
          </a:xfrm>
          <a:prstGeom prst="rect">
            <a:avLst/>
          </a:prstGeom>
          <a:noFill/>
          <a:ln>
            <a:noFill/>
          </a:ln>
        </p:spPr>
      </p:pic>
      <p:pic>
        <p:nvPicPr>
          <p:cNvPr descr="Cloud-Dataproc.png" id="1335" name="Google Shape;1335;p102"/>
          <p:cNvPicPr preferRelativeResize="0"/>
          <p:nvPr/>
        </p:nvPicPr>
        <p:blipFill rotWithShape="1">
          <a:blip r:embed="rId8">
            <a:alphaModFix/>
          </a:blip>
          <a:srcRect b="5027" l="0" r="0" t="5036"/>
          <a:stretch/>
        </p:blipFill>
        <p:spPr>
          <a:xfrm>
            <a:off x="7386133" y="2118792"/>
            <a:ext cx="203400" cy="183000"/>
          </a:xfrm>
          <a:prstGeom prst="rect">
            <a:avLst/>
          </a:prstGeom>
          <a:noFill/>
          <a:ln>
            <a:noFill/>
          </a:ln>
        </p:spPr>
      </p:pic>
      <p:pic>
        <p:nvPicPr>
          <p:cNvPr descr="Compute-Engine.png" id="1336" name="Google Shape;1336;p102"/>
          <p:cNvPicPr preferRelativeResize="0"/>
          <p:nvPr/>
        </p:nvPicPr>
        <p:blipFill rotWithShape="1">
          <a:blip r:embed="rId9">
            <a:alphaModFix/>
          </a:blip>
          <a:srcRect b="5027" l="0" r="0" t="5036"/>
          <a:stretch/>
        </p:blipFill>
        <p:spPr>
          <a:xfrm>
            <a:off x="7386133" y="2485660"/>
            <a:ext cx="203400" cy="183000"/>
          </a:xfrm>
          <a:prstGeom prst="rect">
            <a:avLst/>
          </a:prstGeom>
          <a:noFill/>
          <a:ln>
            <a:noFill/>
          </a:ln>
        </p:spPr>
      </p:pic>
      <p:pic>
        <p:nvPicPr>
          <p:cNvPr descr="Cloud-Machine-Learning.png" id="1337" name="Google Shape;1337;p102"/>
          <p:cNvPicPr preferRelativeResize="0"/>
          <p:nvPr/>
        </p:nvPicPr>
        <p:blipFill rotWithShape="1">
          <a:blip r:embed="rId10">
            <a:alphaModFix/>
          </a:blip>
          <a:srcRect b="5027" l="0" r="0" t="5036"/>
          <a:stretch/>
        </p:blipFill>
        <p:spPr>
          <a:xfrm>
            <a:off x="7388004" y="2995915"/>
            <a:ext cx="199800" cy="179700"/>
          </a:xfrm>
          <a:prstGeom prst="rect">
            <a:avLst/>
          </a:prstGeom>
          <a:noFill/>
          <a:ln>
            <a:noFill/>
          </a:ln>
        </p:spPr>
      </p:pic>
      <p:pic>
        <p:nvPicPr>
          <p:cNvPr id="1338" name="Google Shape;1338;p102"/>
          <p:cNvPicPr preferRelativeResize="0"/>
          <p:nvPr/>
        </p:nvPicPr>
        <p:blipFill rotWithShape="1">
          <a:blip r:embed="rId11">
            <a:alphaModFix/>
          </a:blip>
          <a:srcRect b="5092" l="0" r="0" t="5092"/>
          <a:stretch/>
        </p:blipFill>
        <p:spPr>
          <a:xfrm>
            <a:off x="7388017" y="3361979"/>
            <a:ext cx="199800" cy="179400"/>
          </a:xfrm>
          <a:prstGeom prst="rect">
            <a:avLst/>
          </a:prstGeom>
          <a:noFill/>
          <a:ln>
            <a:noFill/>
          </a:ln>
        </p:spPr>
      </p:pic>
      <p:pic>
        <p:nvPicPr>
          <p:cNvPr descr="Container-Engine.png" id="1339" name="Google Shape;1339;p102"/>
          <p:cNvPicPr preferRelativeResize="0"/>
          <p:nvPr/>
        </p:nvPicPr>
        <p:blipFill rotWithShape="1">
          <a:blip r:embed="rId12">
            <a:alphaModFix/>
          </a:blip>
          <a:srcRect b="5027" l="0" r="0" t="5036"/>
          <a:stretch/>
        </p:blipFill>
        <p:spPr>
          <a:xfrm>
            <a:off x="7386133" y="3727124"/>
            <a:ext cx="203400" cy="183000"/>
          </a:xfrm>
          <a:prstGeom prst="rect">
            <a:avLst/>
          </a:prstGeom>
          <a:noFill/>
          <a:ln>
            <a:noFill/>
          </a:ln>
        </p:spPr>
      </p:pic>
      <p:cxnSp>
        <p:nvCxnSpPr>
          <p:cNvPr id="1340" name="Google Shape;1340;p102"/>
          <p:cNvCxnSpPr>
            <a:endCxn id="1341" idx="3"/>
          </p:cNvCxnSpPr>
          <p:nvPr/>
        </p:nvCxnSpPr>
        <p:spPr>
          <a:xfrm>
            <a:off x="460959" y="4289401"/>
            <a:ext cx="6797100" cy="0"/>
          </a:xfrm>
          <a:prstGeom prst="straightConnector1">
            <a:avLst/>
          </a:prstGeom>
          <a:noFill/>
          <a:ln cap="flat" cmpd="sng" w="19050">
            <a:solidFill>
              <a:schemeClr val="accent1"/>
            </a:solidFill>
            <a:prstDash val="solid"/>
            <a:round/>
            <a:headEnd len="med" w="med" type="none"/>
            <a:tailEnd len="med" w="med" type="none"/>
          </a:ln>
        </p:spPr>
      </p:cxnSp>
      <p:sp>
        <p:nvSpPr>
          <p:cNvPr id="1342" name="Google Shape;1342;p102"/>
          <p:cNvSpPr/>
          <p:nvPr/>
        </p:nvSpPr>
        <p:spPr>
          <a:xfrm>
            <a:off x="1822654" y="4235585"/>
            <a:ext cx="1308600" cy="132300"/>
          </a:xfrm>
          <a:prstGeom prst="roundRect">
            <a:avLst>
              <a:gd fmla="val 50000" name="adj"/>
            </a:avLst>
          </a:prstGeom>
          <a:solidFill>
            <a:schemeClr val="accent1"/>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Ingest</a:t>
            </a:r>
            <a:endParaRPr sz="700">
              <a:solidFill>
                <a:srgbClr val="FFFFFF"/>
              </a:solidFill>
              <a:latin typeface="Google Sans Medium"/>
              <a:ea typeface="Google Sans Medium"/>
              <a:cs typeface="Google Sans Medium"/>
              <a:sym typeface="Google Sans Medium"/>
            </a:endParaRPr>
          </a:p>
        </p:txBody>
      </p:sp>
      <p:sp>
        <p:nvSpPr>
          <p:cNvPr id="1343" name="Google Shape;1343;p102"/>
          <p:cNvSpPr/>
          <p:nvPr/>
        </p:nvSpPr>
        <p:spPr>
          <a:xfrm>
            <a:off x="3195257" y="4235585"/>
            <a:ext cx="1296300" cy="132300"/>
          </a:xfrm>
          <a:prstGeom prst="roundRect">
            <a:avLst>
              <a:gd fmla="val 50000" name="adj"/>
            </a:avLst>
          </a:prstGeom>
          <a:solidFill>
            <a:schemeClr val="accent1"/>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De-identify</a:t>
            </a:r>
            <a:endParaRPr sz="700">
              <a:solidFill>
                <a:srgbClr val="FFFFFF"/>
              </a:solidFill>
              <a:latin typeface="Google Sans Medium"/>
              <a:ea typeface="Google Sans Medium"/>
              <a:cs typeface="Google Sans Medium"/>
              <a:sym typeface="Google Sans Medium"/>
            </a:endParaRPr>
          </a:p>
        </p:txBody>
      </p:sp>
      <p:sp>
        <p:nvSpPr>
          <p:cNvPr id="1344" name="Google Shape;1344;p102"/>
          <p:cNvSpPr/>
          <p:nvPr/>
        </p:nvSpPr>
        <p:spPr>
          <a:xfrm>
            <a:off x="4567856" y="4235585"/>
            <a:ext cx="1186800" cy="132300"/>
          </a:xfrm>
          <a:prstGeom prst="roundRect">
            <a:avLst>
              <a:gd fmla="val 50000" name="adj"/>
            </a:avLst>
          </a:prstGeom>
          <a:solidFill>
            <a:schemeClr val="accent1"/>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Verify</a:t>
            </a:r>
            <a:endParaRPr sz="700">
              <a:solidFill>
                <a:srgbClr val="FFFFFF"/>
              </a:solidFill>
              <a:latin typeface="Google Sans Medium"/>
              <a:ea typeface="Google Sans Medium"/>
              <a:cs typeface="Google Sans Medium"/>
              <a:sym typeface="Google Sans Medium"/>
            </a:endParaRPr>
          </a:p>
        </p:txBody>
      </p:sp>
      <p:sp>
        <p:nvSpPr>
          <p:cNvPr id="1345" name="Google Shape;1345;p102"/>
          <p:cNvSpPr/>
          <p:nvPr/>
        </p:nvSpPr>
        <p:spPr>
          <a:xfrm>
            <a:off x="1822654" y="4426921"/>
            <a:ext cx="1308600" cy="132300"/>
          </a:xfrm>
          <a:prstGeom prst="roundRect">
            <a:avLst>
              <a:gd fmla="val 50000" name="adj"/>
            </a:avLst>
          </a:prstGeom>
          <a:solidFill>
            <a:srgbClr val="34A853"/>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Ingest</a:t>
            </a:r>
            <a:endParaRPr sz="700">
              <a:solidFill>
                <a:srgbClr val="FFFFFF"/>
              </a:solidFill>
              <a:latin typeface="Google Sans Medium"/>
              <a:ea typeface="Google Sans Medium"/>
              <a:cs typeface="Google Sans Medium"/>
              <a:sym typeface="Google Sans Medium"/>
            </a:endParaRPr>
          </a:p>
        </p:txBody>
      </p:sp>
      <p:sp>
        <p:nvSpPr>
          <p:cNvPr id="1341" name="Google Shape;1341;p102"/>
          <p:cNvSpPr/>
          <p:nvPr/>
        </p:nvSpPr>
        <p:spPr>
          <a:xfrm>
            <a:off x="5936859" y="4174801"/>
            <a:ext cx="1321200" cy="229200"/>
          </a:xfrm>
          <a:prstGeom prst="roundRect">
            <a:avLst>
              <a:gd fmla="val 50000" name="adj"/>
            </a:avLst>
          </a:prstGeom>
          <a:solidFill>
            <a:schemeClr val="accent1"/>
          </a:solidFill>
          <a:ln>
            <a:noFill/>
          </a:ln>
        </p:spPr>
        <p:txBody>
          <a:bodyPr anchorCtr="0" anchor="ctr" bIns="0" lIns="45700" spcFirstLastPara="1" rIns="45700" wrap="square" tIns="91425">
            <a:noAutofit/>
          </a:bodyPr>
          <a:lstStyle/>
          <a:p>
            <a:pPr indent="0" lvl="0" marL="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Store validated De-identified data</a:t>
            </a:r>
            <a:endParaRPr sz="700">
              <a:solidFill>
                <a:srgbClr val="FFFFFF"/>
              </a:solidFill>
              <a:latin typeface="Google Sans Medium"/>
              <a:ea typeface="Google Sans Medium"/>
              <a:cs typeface="Google Sans Medium"/>
              <a:sym typeface="Google Sans Medium"/>
            </a:endParaRPr>
          </a:p>
          <a:p>
            <a:pPr indent="0" lvl="0" marL="9144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    </a:t>
            </a:r>
            <a:endParaRPr sz="700">
              <a:solidFill>
                <a:srgbClr val="FFFFFF"/>
              </a:solidFill>
              <a:latin typeface="Google Sans Medium"/>
              <a:ea typeface="Google Sans Medium"/>
              <a:cs typeface="Google Sans Medium"/>
              <a:sym typeface="Google Sans Medium"/>
            </a:endParaRPr>
          </a:p>
        </p:txBody>
      </p:sp>
      <p:sp>
        <p:nvSpPr>
          <p:cNvPr id="1346" name="Google Shape;1346;p102"/>
          <p:cNvSpPr/>
          <p:nvPr/>
        </p:nvSpPr>
        <p:spPr>
          <a:xfrm>
            <a:off x="7317925" y="4426921"/>
            <a:ext cx="1296300" cy="132300"/>
          </a:xfrm>
          <a:prstGeom prst="roundRect">
            <a:avLst>
              <a:gd fmla="val 50000" name="adj"/>
            </a:avLst>
          </a:prstGeom>
          <a:solidFill>
            <a:schemeClr val="accent4"/>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Google Sans Medium"/>
                <a:ea typeface="Google Sans Medium"/>
                <a:cs typeface="Google Sans Medium"/>
                <a:sym typeface="Google Sans Medium"/>
              </a:rPr>
              <a:t>Analysis</a:t>
            </a:r>
            <a:endParaRPr sz="700">
              <a:solidFill>
                <a:srgbClr val="FFFFFF"/>
              </a:solidFill>
              <a:latin typeface="Google Sans Medium"/>
              <a:ea typeface="Google Sans Medium"/>
              <a:cs typeface="Google Sans Medium"/>
              <a:sym typeface="Google Sans Medium"/>
            </a:endParaRPr>
          </a:p>
        </p:txBody>
      </p:sp>
      <p:pic>
        <p:nvPicPr>
          <p:cNvPr id="1347" name="Google Shape;1347;p102"/>
          <p:cNvPicPr preferRelativeResize="0"/>
          <p:nvPr/>
        </p:nvPicPr>
        <p:blipFill>
          <a:blip r:embed="rId13">
            <a:alphaModFix/>
          </a:blip>
          <a:stretch>
            <a:fillRect/>
          </a:stretch>
        </p:blipFill>
        <p:spPr>
          <a:xfrm>
            <a:off x="3255126" y="2744004"/>
            <a:ext cx="229296" cy="229297"/>
          </a:xfrm>
          <a:prstGeom prst="rect">
            <a:avLst/>
          </a:prstGeom>
          <a:noFill/>
          <a:ln>
            <a:noFill/>
          </a:ln>
        </p:spPr>
      </p:pic>
      <p:pic>
        <p:nvPicPr>
          <p:cNvPr id="1348" name="Google Shape;1348;p102"/>
          <p:cNvPicPr preferRelativeResize="0"/>
          <p:nvPr/>
        </p:nvPicPr>
        <p:blipFill>
          <a:blip r:embed="rId3">
            <a:alphaModFix/>
          </a:blip>
          <a:stretch>
            <a:fillRect/>
          </a:stretch>
        </p:blipFill>
        <p:spPr>
          <a:xfrm>
            <a:off x="4625936" y="1729655"/>
            <a:ext cx="229296" cy="229514"/>
          </a:xfrm>
          <a:prstGeom prst="rect">
            <a:avLst/>
          </a:prstGeom>
          <a:noFill/>
          <a:ln>
            <a:noFill/>
          </a:ln>
        </p:spPr>
      </p:pic>
      <p:sp>
        <p:nvSpPr>
          <p:cNvPr id="1349" name="Google Shape;1349;p102"/>
          <p:cNvSpPr/>
          <p:nvPr/>
        </p:nvSpPr>
        <p:spPr>
          <a:xfrm>
            <a:off x="450051" y="4235585"/>
            <a:ext cx="1248900" cy="132300"/>
          </a:xfrm>
          <a:prstGeom prst="roundRect">
            <a:avLst>
              <a:gd fmla="val 50000" name="adj"/>
            </a:avLst>
          </a:prstGeom>
          <a:solidFill>
            <a:srgbClr val="E8F0FE"/>
          </a:solidFill>
          <a:ln>
            <a:noFill/>
          </a:ln>
        </p:spPr>
        <p:txBody>
          <a:bodyPr anchorCtr="0" anchor="ctr" bIns="91425" lIns="0" spcFirstLastPara="1" rIns="0" wrap="square" tIns="91425">
            <a:noAutofit/>
          </a:bodyPr>
          <a:lstStyle/>
          <a:p>
            <a:pPr indent="0" lvl="0" marL="228600" rtl="0" algn="l">
              <a:spcBef>
                <a:spcPts val="0"/>
              </a:spcBef>
              <a:spcAft>
                <a:spcPts val="0"/>
              </a:spcAft>
              <a:buNone/>
            </a:pPr>
            <a:r>
              <a:rPr lang="en" sz="700">
                <a:solidFill>
                  <a:schemeClr val="accent1"/>
                </a:solidFill>
                <a:latin typeface="Google Sans Medium"/>
                <a:ea typeface="Google Sans Medium"/>
                <a:cs typeface="Google Sans Medium"/>
                <a:sym typeface="Google Sans Medium"/>
              </a:rPr>
              <a:t>Trusted Partner</a:t>
            </a:r>
            <a:endParaRPr sz="700">
              <a:solidFill>
                <a:schemeClr val="accent1"/>
              </a:solidFill>
              <a:latin typeface="Google Sans Medium"/>
              <a:ea typeface="Google Sans Medium"/>
              <a:cs typeface="Google Sans Medium"/>
              <a:sym typeface="Google Sans Medium"/>
            </a:endParaRPr>
          </a:p>
        </p:txBody>
      </p:sp>
      <p:sp>
        <p:nvSpPr>
          <p:cNvPr id="1350" name="Google Shape;1350;p102"/>
          <p:cNvSpPr/>
          <p:nvPr/>
        </p:nvSpPr>
        <p:spPr>
          <a:xfrm>
            <a:off x="450051" y="4426921"/>
            <a:ext cx="1248900" cy="132300"/>
          </a:xfrm>
          <a:prstGeom prst="roundRect">
            <a:avLst>
              <a:gd fmla="val 50000" name="adj"/>
            </a:avLst>
          </a:prstGeom>
          <a:solidFill>
            <a:srgbClr val="E6F4EA"/>
          </a:solidFill>
          <a:ln>
            <a:noFill/>
          </a:ln>
        </p:spPr>
        <p:txBody>
          <a:bodyPr anchorCtr="0" anchor="ctr" bIns="91425" lIns="0" spcFirstLastPara="1" rIns="0" wrap="square" tIns="91425">
            <a:noAutofit/>
          </a:bodyPr>
          <a:lstStyle/>
          <a:p>
            <a:pPr indent="0" lvl="0" marL="228600" marR="0" rtl="0" algn="l">
              <a:lnSpc>
                <a:spcPct val="100000"/>
              </a:lnSpc>
              <a:spcBef>
                <a:spcPts val="0"/>
              </a:spcBef>
              <a:spcAft>
                <a:spcPts val="0"/>
              </a:spcAft>
              <a:buNone/>
            </a:pPr>
            <a:r>
              <a:rPr lang="en" sz="700">
                <a:solidFill>
                  <a:srgbClr val="34A853"/>
                </a:solidFill>
                <a:latin typeface="Google Sans Medium"/>
                <a:ea typeface="Google Sans Medium"/>
                <a:cs typeface="Google Sans Medium"/>
                <a:sym typeface="Google Sans Medium"/>
              </a:rPr>
              <a:t>Healthcare Customer</a:t>
            </a:r>
            <a:endParaRPr sz="700">
              <a:solidFill>
                <a:srgbClr val="34A853"/>
              </a:solidFill>
              <a:latin typeface="Google Sans Medium"/>
              <a:ea typeface="Google Sans Medium"/>
              <a:cs typeface="Google Sans Medium"/>
              <a:sym typeface="Google Sans Medium"/>
            </a:endParaRPr>
          </a:p>
        </p:txBody>
      </p:sp>
      <p:sp>
        <p:nvSpPr>
          <p:cNvPr id="1351" name="Google Shape;1351;p102"/>
          <p:cNvSpPr/>
          <p:nvPr/>
        </p:nvSpPr>
        <p:spPr>
          <a:xfrm>
            <a:off x="460865" y="4409655"/>
            <a:ext cx="162300" cy="162300"/>
          </a:xfrm>
          <a:prstGeom prst="ellipse">
            <a:avLst/>
          </a:prstGeom>
          <a:solidFill>
            <a:schemeClr val="accent4"/>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2" name="Google Shape;1352;p102"/>
          <p:cNvSpPr/>
          <p:nvPr/>
        </p:nvSpPr>
        <p:spPr>
          <a:xfrm>
            <a:off x="500500" y="4461659"/>
            <a:ext cx="82926" cy="58186"/>
          </a:xfrm>
          <a:custGeom>
            <a:rect b="b" l="l" r="r" t="t"/>
            <a:pathLst>
              <a:path extrusionOk="0" h="735" w="1048">
                <a:moveTo>
                  <a:pt x="759" y="367"/>
                </a:moveTo>
                <a:cubicBezTo>
                  <a:pt x="833" y="367"/>
                  <a:pt x="889" y="308"/>
                  <a:pt x="889" y="237"/>
                </a:cubicBezTo>
                <a:cubicBezTo>
                  <a:pt x="889" y="167"/>
                  <a:pt x="830" y="107"/>
                  <a:pt x="759" y="107"/>
                </a:cubicBezTo>
                <a:cubicBezTo>
                  <a:pt x="686" y="107"/>
                  <a:pt x="630" y="167"/>
                  <a:pt x="630" y="237"/>
                </a:cubicBezTo>
                <a:cubicBezTo>
                  <a:pt x="630" y="308"/>
                  <a:pt x="689" y="367"/>
                  <a:pt x="759" y="367"/>
                </a:cubicBezTo>
                <a:close/>
                <a:moveTo>
                  <a:pt x="367" y="316"/>
                </a:moveTo>
                <a:cubicBezTo>
                  <a:pt x="455" y="316"/>
                  <a:pt x="522" y="246"/>
                  <a:pt x="522" y="158"/>
                </a:cubicBezTo>
                <a:cubicBezTo>
                  <a:pt x="522" y="71"/>
                  <a:pt x="452" y="0"/>
                  <a:pt x="367" y="0"/>
                </a:cubicBezTo>
                <a:cubicBezTo>
                  <a:pt x="283" y="0"/>
                  <a:pt x="209" y="71"/>
                  <a:pt x="209" y="158"/>
                </a:cubicBezTo>
                <a:cubicBezTo>
                  <a:pt x="209" y="246"/>
                  <a:pt x="283" y="316"/>
                  <a:pt x="367" y="316"/>
                </a:cubicBezTo>
                <a:close/>
                <a:moveTo>
                  <a:pt x="759" y="471"/>
                </a:moveTo>
                <a:cubicBezTo>
                  <a:pt x="664" y="471"/>
                  <a:pt x="472" y="519"/>
                  <a:pt x="472" y="615"/>
                </a:cubicBezTo>
                <a:lnTo>
                  <a:pt x="472" y="734"/>
                </a:lnTo>
                <a:lnTo>
                  <a:pt x="1047" y="734"/>
                </a:lnTo>
                <a:lnTo>
                  <a:pt x="1047" y="615"/>
                </a:lnTo>
                <a:cubicBezTo>
                  <a:pt x="1047" y="522"/>
                  <a:pt x="855" y="471"/>
                  <a:pt x="759" y="471"/>
                </a:cubicBezTo>
                <a:close/>
                <a:moveTo>
                  <a:pt x="367" y="421"/>
                </a:moveTo>
                <a:cubicBezTo>
                  <a:pt x="246" y="421"/>
                  <a:pt x="0" y="483"/>
                  <a:pt x="0" y="604"/>
                </a:cubicBezTo>
                <a:lnTo>
                  <a:pt x="0" y="734"/>
                </a:lnTo>
                <a:lnTo>
                  <a:pt x="367" y="734"/>
                </a:lnTo>
                <a:lnTo>
                  <a:pt x="367" y="615"/>
                </a:lnTo>
                <a:cubicBezTo>
                  <a:pt x="367" y="570"/>
                  <a:pt x="384" y="494"/>
                  <a:pt x="491" y="435"/>
                </a:cubicBezTo>
                <a:cubicBezTo>
                  <a:pt x="446" y="426"/>
                  <a:pt x="404" y="421"/>
                  <a:pt x="367" y="4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 sz="1800">
                <a:solidFill>
                  <a:srgbClr val="FFFFFF"/>
                </a:solidFill>
                <a:latin typeface="Calibri"/>
                <a:ea typeface="Calibri"/>
                <a:cs typeface="Calibri"/>
                <a:sym typeface="Calibri"/>
              </a:rPr>
              <a:t> </a:t>
            </a:r>
            <a:endParaRPr b="0" i="0" sz="1800" u="none" cap="none" strike="noStrike">
              <a:solidFill>
                <a:srgbClr val="FFFFFF"/>
              </a:solidFill>
              <a:latin typeface="Calibri"/>
              <a:ea typeface="Calibri"/>
              <a:cs typeface="Calibri"/>
              <a:sym typeface="Calibri"/>
            </a:endParaRPr>
          </a:p>
        </p:txBody>
      </p:sp>
      <p:sp>
        <p:nvSpPr>
          <p:cNvPr id="1353" name="Google Shape;1353;p102"/>
          <p:cNvSpPr/>
          <p:nvPr/>
        </p:nvSpPr>
        <p:spPr>
          <a:xfrm>
            <a:off x="460865" y="4220539"/>
            <a:ext cx="162300" cy="162300"/>
          </a:xfrm>
          <a:prstGeom prst="ellipse">
            <a:avLst/>
          </a:prstGeom>
          <a:solidFill>
            <a:schemeClr val="accent1"/>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54" name="Google Shape;1354;p102"/>
          <p:cNvPicPr preferRelativeResize="0"/>
          <p:nvPr/>
        </p:nvPicPr>
        <p:blipFill>
          <a:blip r:embed="rId14">
            <a:alphaModFix/>
          </a:blip>
          <a:stretch>
            <a:fillRect/>
          </a:stretch>
        </p:blipFill>
        <p:spPr>
          <a:xfrm>
            <a:off x="497853" y="4251899"/>
            <a:ext cx="93291" cy="9329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8" name="Shape 1358"/>
        <p:cNvGrpSpPr/>
        <p:nvPr/>
      </p:nvGrpSpPr>
      <p:grpSpPr>
        <a:xfrm>
          <a:off x="0" y="0"/>
          <a:ext cx="0" cy="0"/>
          <a:chOff x="0" y="0"/>
          <a:chExt cx="0" cy="0"/>
        </a:xfrm>
      </p:grpSpPr>
      <p:sp>
        <p:nvSpPr>
          <p:cNvPr id="1359" name="Google Shape;1359;p103"/>
          <p:cNvSpPr txBox="1"/>
          <p:nvPr>
            <p:ph type="title"/>
          </p:nvPr>
        </p:nvSpPr>
        <p:spPr>
          <a:xfrm>
            <a:off x="457200" y="1537050"/>
            <a:ext cx="5459100" cy="20694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Thank you </a:t>
            </a:r>
            <a:endParaRPr/>
          </a:p>
        </p:txBody>
      </p:sp>
      <p:pic>
        <p:nvPicPr>
          <p:cNvPr id="1360" name="Google Shape;1360;p103"/>
          <p:cNvPicPr preferRelativeResize="0"/>
          <p:nvPr/>
        </p:nvPicPr>
        <p:blipFill>
          <a:blip r:embed="rId3">
            <a:alphaModFix/>
          </a:blip>
          <a:stretch>
            <a:fillRect/>
          </a:stretch>
        </p:blipFill>
        <p:spPr>
          <a:xfrm>
            <a:off x="5284725" y="1737451"/>
            <a:ext cx="3106174" cy="1869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4" name="Shape 1364"/>
        <p:cNvGrpSpPr/>
        <p:nvPr/>
      </p:nvGrpSpPr>
      <p:grpSpPr>
        <a:xfrm>
          <a:off x="0" y="0"/>
          <a:ext cx="0" cy="0"/>
          <a:chOff x="0" y="0"/>
          <a:chExt cx="0" cy="0"/>
        </a:xfrm>
      </p:grpSpPr>
      <p:sp>
        <p:nvSpPr>
          <p:cNvPr id="1365" name="Google Shape;1365;p104"/>
          <p:cNvSpPr txBox="1"/>
          <p:nvPr>
            <p:ph type="title"/>
          </p:nvPr>
        </p:nvSpPr>
        <p:spPr>
          <a:xfrm>
            <a:off x="2533500" y="2271875"/>
            <a:ext cx="4077000" cy="999900"/>
          </a:xfrm>
          <a:prstGeom prst="rect">
            <a:avLst/>
          </a:prstGeom>
        </p:spPr>
        <p:txBody>
          <a:bodyPr anchorCtr="0" anchor="t" bIns="0" lIns="0" spcFirstLastPara="1" rIns="91425" wrap="square" tIns="0">
            <a:noAutofit/>
          </a:bodyPr>
          <a:lstStyle/>
          <a:p>
            <a:pPr indent="0" lvl="0" marL="0" rtl="0" algn="ctr">
              <a:spcBef>
                <a:spcPts val="0"/>
              </a:spcBef>
              <a:spcAft>
                <a:spcPts val="0"/>
              </a:spcAft>
              <a:buNone/>
            </a:pPr>
            <a:r>
              <a:rPr lang="en" sz="3600"/>
              <a:t>BONEYARD</a:t>
            </a:r>
            <a:endParaRPr sz="3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69" name="Shape 1369"/>
        <p:cNvGrpSpPr/>
        <p:nvPr/>
      </p:nvGrpSpPr>
      <p:grpSpPr>
        <a:xfrm>
          <a:off x="0" y="0"/>
          <a:ext cx="0" cy="0"/>
          <a:chOff x="0" y="0"/>
          <a:chExt cx="0" cy="0"/>
        </a:xfrm>
      </p:grpSpPr>
      <p:sp>
        <p:nvSpPr>
          <p:cNvPr id="1370" name="Google Shape;1370;p105"/>
          <p:cNvSpPr txBox="1"/>
          <p:nvPr>
            <p:ph type="ctrTitle"/>
          </p:nvPr>
        </p:nvSpPr>
        <p:spPr>
          <a:xfrm>
            <a:off x="129758" y="304800"/>
            <a:ext cx="8520600" cy="2052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solidFill>
                  <a:srgbClr val="3C4043"/>
                </a:solidFill>
                <a:latin typeface="Google Sans"/>
                <a:ea typeface="Google Sans"/>
                <a:cs typeface="Google Sans"/>
                <a:sym typeface="Google Sans"/>
              </a:rPr>
              <a:t>Healthcare Data De-Identification</a:t>
            </a:r>
            <a:endParaRPr/>
          </a:p>
        </p:txBody>
      </p:sp>
      <p:sp>
        <p:nvSpPr>
          <p:cNvPr id="1371" name="Google Shape;1371;p105"/>
          <p:cNvSpPr txBox="1"/>
          <p:nvPr>
            <p:ph idx="1" type="subTitle"/>
          </p:nvPr>
        </p:nvSpPr>
        <p:spPr>
          <a:xfrm>
            <a:off x="129750" y="2394350"/>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400">
                <a:solidFill>
                  <a:srgbClr val="000000"/>
                </a:solidFill>
              </a:rPr>
              <a:t>Remove Personal Identifying Information from Healthcare data with the Google Cloud Healthcare API</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0" name="Shape 1100"/>
        <p:cNvGrpSpPr/>
        <p:nvPr/>
      </p:nvGrpSpPr>
      <p:grpSpPr>
        <a:xfrm>
          <a:off x="0" y="0"/>
          <a:ext cx="0" cy="0"/>
          <a:chOff x="0" y="0"/>
          <a:chExt cx="0" cy="0"/>
        </a:xfrm>
      </p:grpSpPr>
      <p:sp>
        <p:nvSpPr>
          <p:cNvPr id="1101" name="Google Shape;1101;p88"/>
          <p:cNvSpPr/>
          <p:nvPr/>
        </p:nvSpPr>
        <p:spPr>
          <a:xfrm>
            <a:off x="3326600" y="1426300"/>
            <a:ext cx="5191200" cy="2359500"/>
          </a:xfrm>
          <a:prstGeom prst="roundRect">
            <a:avLst>
              <a:gd fmla="val 4039"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88"/>
          <p:cNvSpPr txBox="1"/>
          <p:nvPr/>
        </p:nvSpPr>
        <p:spPr>
          <a:xfrm>
            <a:off x="457175" y="1533250"/>
            <a:ext cx="2964600" cy="1133100"/>
          </a:xfrm>
          <a:prstGeom prst="rect">
            <a:avLst/>
          </a:prstGeom>
          <a:noFill/>
          <a:ln>
            <a:noFill/>
          </a:ln>
        </p:spPr>
        <p:txBody>
          <a:bodyPr anchorCtr="0" anchor="t" bIns="0" lIns="0" spcFirstLastPara="1" rIns="91425" wrap="square" tIns="0">
            <a:noAutofit/>
          </a:bodyPr>
          <a:lstStyle/>
          <a:p>
            <a:pPr indent="0" lvl="0" marL="0" rtl="0" algn="l">
              <a:lnSpc>
                <a:spcPct val="115000"/>
              </a:lnSpc>
              <a:spcBef>
                <a:spcPts val="0"/>
              </a:spcBef>
              <a:spcAft>
                <a:spcPts val="0"/>
              </a:spcAft>
              <a:buNone/>
            </a:pPr>
            <a:r>
              <a:rPr lang="en" sz="2400">
                <a:solidFill>
                  <a:srgbClr val="202124"/>
                </a:solidFill>
                <a:latin typeface="Google Sans"/>
                <a:ea typeface="Google Sans"/>
                <a:cs typeface="Google Sans"/>
                <a:sym typeface="Google Sans"/>
              </a:rPr>
              <a:t>De-identification (nuanced):</a:t>
            </a:r>
            <a:endParaRPr sz="2400">
              <a:solidFill>
                <a:srgbClr val="202124"/>
              </a:solidFill>
              <a:latin typeface="Google Sans"/>
              <a:ea typeface="Google Sans"/>
              <a:cs typeface="Google Sans"/>
              <a:sym typeface="Google Sans"/>
            </a:endParaRPr>
          </a:p>
        </p:txBody>
      </p:sp>
      <p:sp>
        <p:nvSpPr>
          <p:cNvPr id="1103" name="Google Shape;1103;p88"/>
          <p:cNvSpPr txBox="1"/>
          <p:nvPr/>
        </p:nvSpPr>
        <p:spPr>
          <a:xfrm>
            <a:off x="3759275" y="1855244"/>
            <a:ext cx="4396500" cy="13650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1000"/>
              </a:spcAft>
              <a:buNone/>
            </a:pPr>
            <a:r>
              <a:rPr lang="en">
                <a:solidFill>
                  <a:srgbClr val="202124"/>
                </a:solidFill>
                <a:latin typeface="Google Sans"/>
                <a:ea typeface="Google Sans"/>
                <a:cs typeface="Google Sans"/>
                <a:sym typeface="Google Sans"/>
              </a:rPr>
              <a:t>The removal of personally identifiable information from data such that the individuals that the data describes can no longer be identified, but that the data retains its utility for research and/or commercial product development purposes</a:t>
            </a:r>
            <a:endParaRPr>
              <a:solidFill>
                <a:srgbClr val="202124"/>
              </a:solidFill>
              <a:latin typeface="Google Sans"/>
              <a:ea typeface="Google Sans"/>
              <a:cs typeface="Google Sans"/>
              <a:sym typeface="Google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75" name="Shape 1375"/>
        <p:cNvGrpSpPr/>
        <p:nvPr/>
      </p:nvGrpSpPr>
      <p:grpSpPr>
        <a:xfrm>
          <a:off x="0" y="0"/>
          <a:ext cx="0" cy="0"/>
          <a:chOff x="0" y="0"/>
          <a:chExt cx="0" cy="0"/>
        </a:xfrm>
      </p:grpSpPr>
      <p:sp>
        <p:nvSpPr>
          <p:cNvPr id="1376" name="Google Shape;1376;p106"/>
          <p:cNvSpPr txBox="1"/>
          <p:nvPr>
            <p:ph type="title"/>
          </p:nvPr>
        </p:nvSpPr>
        <p:spPr>
          <a:xfrm>
            <a:off x="1760250" y="1635750"/>
            <a:ext cx="5623500" cy="1148700"/>
          </a:xfrm>
          <a:prstGeom prst="rect">
            <a:avLst/>
          </a:prstGeom>
        </p:spPr>
        <p:txBody>
          <a:bodyPr anchorCtr="0" anchor="t" bIns="0" lIns="0" spcFirstLastPara="1" rIns="228600" wrap="square" tIns="0">
            <a:noAutofit/>
          </a:bodyPr>
          <a:lstStyle/>
          <a:p>
            <a:pPr indent="0" lvl="0" marL="0" rtl="0" algn="ctr">
              <a:spcBef>
                <a:spcPts val="0"/>
              </a:spcBef>
              <a:spcAft>
                <a:spcPts val="0"/>
              </a:spcAft>
              <a:buNone/>
            </a:pPr>
            <a:r>
              <a:rPr lang="en"/>
              <a:t>Healthcare Data De-Identification</a:t>
            </a:r>
            <a:endParaRPr/>
          </a:p>
        </p:txBody>
      </p:sp>
      <p:sp>
        <p:nvSpPr>
          <p:cNvPr id="1377" name="Google Shape;1377;p106"/>
          <p:cNvSpPr txBox="1"/>
          <p:nvPr/>
        </p:nvSpPr>
        <p:spPr>
          <a:xfrm>
            <a:off x="2832450" y="2764400"/>
            <a:ext cx="3479100" cy="1070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Roboto"/>
                <a:ea typeface="Roboto"/>
                <a:cs typeface="Roboto"/>
                <a:sym typeface="Roboto"/>
              </a:rPr>
              <a:t>Remove Personally Identifiable Information (PII) from Healthcare Data with the Google Cloud Healthcare API</a:t>
            </a:r>
            <a:endParaRPr>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81" name="Shape 1381"/>
        <p:cNvGrpSpPr/>
        <p:nvPr/>
      </p:nvGrpSpPr>
      <p:grpSpPr>
        <a:xfrm>
          <a:off x="0" y="0"/>
          <a:ext cx="0" cy="0"/>
          <a:chOff x="0" y="0"/>
          <a:chExt cx="0" cy="0"/>
        </a:xfrm>
      </p:grpSpPr>
      <p:sp>
        <p:nvSpPr>
          <p:cNvPr id="1382" name="Google Shape;1382;p107"/>
          <p:cNvSpPr txBox="1"/>
          <p:nvPr>
            <p:ph type="title"/>
          </p:nvPr>
        </p:nvSpPr>
        <p:spPr>
          <a:xfrm>
            <a:off x="761950" y="1183650"/>
            <a:ext cx="5715000" cy="2349900"/>
          </a:xfrm>
          <a:prstGeom prst="rect">
            <a:avLst/>
          </a:prstGeom>
        </p:spPr>
        <p:txBody>
          <a:bodyPr anchorCtr="0" anchor="b" bIns="0" lIns="0" spcFirstLastPara="1" rIns="228600" wrap="square" tIns="0">
            <a:noAutofit/>
          </a:bodyPr>
          <a:lstStyle/>
          <a:p>
            <a:pPr indent="0" lvl="0" marL="0" rtl="0" algn="l">
              <a:spcBef>
                <a:spcPts val="0"/>
              </a:spcBef>
              <a:spcAft>
                <a:spcPts val="0"/>
              </a:spcAft>
              <a:buNone/>
            </a:pPr>
            <a:r>
              <a:rPr lang="en">
                <a:solidFill>
                  <a:schemeClr val="accent2"/>
                </a:solidFill>
              </a:rPr>
              <a:t>De-identification (nuanced):</a:t>
            </a:r>
            <a:endParaRPr/>
          </a:p>
          <a:p>
            <a:pPr indent="0" lvl="0" marL="0" rtl="0" algn="l">
              <a:spcBef>
                <a:spcPts val="0"/>
              </a:spcBef>
              <a:spcAft>
                <a:spcPts val="0"/>
              </a:spcAft>
              <a:buNone/>
            </a:pPr>
            <a:r>
              <a:rPr b="0" lang="en" sz="2000"/>
              <a:t>The removal of personally identifiable information from data such that the individuals that the data describes can no longer be identified, but that the data retains its utility for research and/or commercial product development purposes</a:t>
            </a:r>
            <a:endParaRPr b="0" sz="20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86" name="Shape 1386"/>
        <p:cNvGrpSpPr/>
        <p:nvPr/>
      </p:nvGrpSpPr>
      <p:grpSpPr>
        <a:xfrm>
          <a:off x="0" y="0"/>
          <a:ext cx="0" cy="0"/>
          <a:chOff x="0" y="0"/>
          <a:chExt cx="0" cy="0"/>
        </a:xfrm>
      </p:grpSpPr>
      <p:sp>
        <p:nvSpPr>
          <p:cNvPr id="1387" name="Google Shape;1387;p108"/>
          <p:cNvSpPr txBox="1"/>
          <p:nvPr>
            <p:ph type="title"/>
          </p:nvPr>
        </p:nvSpPr>
        <p:spPr>
          <a:xfrm>
            <a:off x="561525" y="460250"/>
            <a:ext cx="4293600" cy="3201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Summary</a:t>
            </a:r>
            <a:endParaRPr/>
          </a:p>
        </p:txBody>
      </p:sp>
      <p:sp>
        <p:nvSpPr>
          <p:cNvPr id="1388" name="Google Shape;1388;p108"/>
          <p:cNvSpPr txBox="1"/>
          <p:nvPr>
            <p:ph idx="1" type="body"/>
          </p:nvPr>
        </p:nvSpPr>
        <p:spPr>
          <a:xfrm>
            <a:off x="80500" y="976150"/>
            <a:ext cx="3415800" cy="3655800"/>
          </a:xfrm>
          <a:prstGeom prst="rect">
            <a:avLst/>
          </a:prstGeom>
        </p:spPr>
        <p:txBody>
          <a:bodyPr anchorCtr="0" anchor="t" bIns="0" lIns="0" spcFirstLastPara="1" rIns="91425" wrap="square" tIns="0">
            <a:noAutofit/>
          </a:bodyPr>
          <a:lstStyle/>
          <a:p>
            <a:pPr indent="-292100" lvl="0" marL="457200" rtl="0" algn="l">
              <a:spcBef>
                <a:spcPts val="0"/>
              </a:spcBef>
              <a:spcAft>
                <a:spcPts val="0"/>
              </a:spcAft>
              <a:buSzPts val="1000"/>
              <a:buChar char="●"/>
            </a:pPr>
            <a:r>
              <a:rPr lang="en"/>
              <a:t>The Google Cloud Healthcare API can remove personal identifying information from healthcare data automatically and at scale</a:t>
            </a:r>
            <a:endParaRPr/>
          </a:p>
          <a:p>
            <a:pPr indent="-292100" lvl="0" marL="457200" rtl="0" algn="l">
              <a:spcBef>
                <a:spcPts val="1000"/>
              </a:spcBef>
              <a:spcAft>
                <a:spcPts val="0"/>
              </a:spcAft>
              <a:buSzPts val="1000"/>
              <a:buChar char="●"/>
            </a:pPr>
            <a:r>
              <a:rPr lang="en"/>
              <a:t>Support for healthcare-specific data types like DICOM and FHIR</a:t>
            </a:r>
            <a:endParaRPr/>
          </a:p>
          <a:p>
            <a:pPr indent="-292100" lvl="0" marL="457200" rtl="0" algn="l">
              <a:spcBef>
                <a:spcPts val="1000"/>
              </a:spcBef>
              <a:spcAft>
                <a:spcPts val="0"/>
              </a:spcAft>
              <a:buSzPts val="1000"/>
              <a:buChar char="●"/>
            </a:pPr>
            <a:r>
              <a:rPr lang="en"/>
              <a:t>Configuration options to control what information is removed and maintained</a:t>
            </a:r>
            <a:endParaRPr/>
          </a:p>
          <a:p>
            <a:pPr indent="-292100" lvl="1" marL="914400" rtl="0" algn="l">
              <a:spcBef>
                <a:spcPts val="1000"/>
              </a:spcBef>
              <a:spcAft>
                <a:spcPts val="1000"/>
              </a:spcAft>
              <a:buSzPts val="1000"/>
              <a:buChar char="○"/>
            </a:pPr>
            <a:r>
              <a:rPr lang="en"/>
              <a:t>Use “Date-shifting” to retain clinically relevant timelines </a:t>
            </a:r>
            <a:endParaRPr/>
          </a:p>
        </p:txBody>
      </p:sp>
      <p:pic>
        <p:nvPicPr>
          <p:cNvPr id="1389" name="Google Shape;1389;p108"/>
          <p:cNvPicPr preferRelativeResize="0"/>
          <p:nvPr/>
        </p:nvPicPr>
        <p:blipFill rotWithShape="1">
          <a:blip r:embed="rId3">
            <a:alphaModFix/>
          </a:blip>
          <a:srcRect b="0" l="17111" r="15494" t="0"/>
          <a:stretch/>
        </p:blipFill>
        <p:spPr>
          <a:xfrm>
            <a:off x="3715150" y="631350"/>
            <a:ext cx="5230775" cy="3880800"/>
          </a:xfrm>
          <a:prstGeom prst="rect">
            <a:avLst/>
          </a:prstGeom>
          <a:noFill/>
          <a:ln cap="flat" cmpd="sng" w="9525">
            <a:solidFill>
              <a:srgbClr val="999999"/>
            </a:solidFill>
            <a:prstDash val="solid"/>
            <a:round/>
            <a:headEnd len="sm" w="sm" type="none"/>
            <a:tailEnd len="sm" w="sm" type="none"/>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93" name="Shape 1393"/>
        <p:cNvGrpSpPr/>
        <p:nvPr/>
      </p:nvGrpSpPr>
      <p:grpSpPr>
        <a:xfrm>
          <a:off x="0" y="0"/>
          <a:ext cx="0" cy="0"/>
          <a:chOff x="0" y="0"/>
          <a:chExt cx="0" cy="0"/>
        </a:xfrm>
      </p:grpSpPr>
      <p:sp>
        <p:nvSpPr>
          <p:cNvPr id="1394" name="Google Shape;1394;p109"/>
          <p:cNvSpPr txBox="1"/>
          <p:nvPr>
            <p:ph type="title"/>
          </p:nvPr>
        </p:nvSpPr>
        <p:spPr>
          <a:xfrm>
            <a:off x="457175" y="1535400"/>
            <a:ext cx="5459100" cy="20727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Text De-ID</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98" name="Shape 1398"/>
        <p:cNvGrpSpPr/>
        <p:nvPr/>
      </p:nvGrpSpPr>
      <p:grpSpPr>
        <a:xfrm>
          <a:off x="0" y="0"/>
          <a:ext cx="0" cy="0"/>
          <a:chOff x="0" y="0"/>
          <a:chExt cx="0" cy="0"/>
        </a:xfrm>
      </p:grpSpPr>
      <p:sp>
        <p:nvSpPr>
          <p:cNvPr id="1399" name="Google Shape;1399;p110"/>
          <p:cNvSpPr txBox="1"/>
          <p:nvPr>
            <p:ph type="title"/>
          </p:nvPr>
        </p:nvSpPr>
        <p:spPr>
          <a:xfrm>
            <a:off x="561525" y="460250"/>
            <a:ext cx="4293600" cy="3201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Text De-ID</a:t>
            </a:r>
            <a:endParaRPr/>
          </a:p>
        </p:txBody>
      </p:sp>
      <p:sp>
        <p:nvSpPr>
          <p:cNvPr id="1400" name="Google Shape;1400;p110"/>
          <p:cNvSpPr txBox="1"/>
          <p:nvPr>
            <p:ph idx="1" type="body"/>
          </p:nvPr>
        </p:nvSpPr>
        <p:spPr>
          <a:xfrm>
            <a:off x="561525" y="1210825"/>
            <a:ext cx="6266700" cy="3795000"/>
          </a:xfrm>
          <a:prstGeom prst="rect">
            <a:avLst/>
          </a:prstGeom>
        </p:spPr>
        <p:txBody>
          <a:bodyPr anchorCtr="0" anchor="t" bIns="0" lIns="0" spcFirstLastPara="1" rIns="91425" wrap="square" tIns="0">
            <a:noAutofit/>
          </a:bodyPr>
          <a:lstStyle/>
          <a:p>
            <a:pPr indent="-292100" lvl="0" marL="457200" rtl="0" algn="l">
              <a:spcBef>
                <a:spcPts val="0"/>
              </a:spcBef>
              <a:spcAft>
                <a:spcPts val="0"/>
              </a:spcAft>
              <a:buSzPts val="1000"/>
              <a:buChar char="●"/>
            </a:pPr>
            <a:r>
              <a:rPr lang="en"/>
              <a:t>An AI model, trained by Google, detects and removes &gt;100 types of identifiers</a:t>
            </a:r>
            <a:endParaRPr/>
          </a:p>
          <a:p>
            <a:pPr indent="-292100" lvl="0" marL="457200" rtl="0" algn="l">
              <a:spcBef>
                <a:spcPts val="1000"/>
              </a:spcBef>
              <a:spcAft>
                <a:spcPts val="0"/>
              </a:spcAft>
              <a:buSzPts val="1000"/>
              <a:buChar char="●"/>
            </a:pPr>
            <a:r>
              <a:rPr lang="en"/>
              <a:t>Multiple configuration options let you control what information is removed and maintained</a:t>
            </a:r>
            <a:endParaRPr/>
          </a:p>
          <a:p>
            <a:pPr indent="-292100" lvl="1" marL="914400" rtl="0" algn="l">
              <a:spcBef>
                <a:spcPts val="1000"/>
              </a:spcBef>
              <a:spcAft>
                <a:spcPts val="0"/>
              </a:spcAft>
              <a:buSzPts val="1000"/>
              <a:buChar char="○"/>
            </a:pPr>
            <a:r>
              <a:rPr lang="en"/>
              <a:t>Use “Date-shifting” to retain clinically relevant timelines</a:t>
            </a:r>
            <a:endParaRPr/>
          </a:p>
          <a:p>
            <a:pPr indent="-292100" lvl="1" marL="914400" rtl="0" algn="l">
              <a:spcBef>
                <a:spcPts val="1000"/>
              </a:spcBef>
              <a:spcAft>
                <a:spcPts val="0"/>
              </a:spcAft>
              <a:buSzPts val="1000"/>
              <a:buChar char="○"/>
            </a:pPr>
            <a:r>
              <a:rPr lang="en"/>
              <a:t>Decide which action should be taken for each type of identifier</a:t>
            </a:r>
            <a:endParaRPr/>
          </a:p>
          <a:p>
            <a:pPr indent="-292100" lvl="0" marL="457200" rtl="0" algn="l">
              <a:spcBef>
                <a:spcPts val="1000"/>
              </a:spcBef>
              <a:spcAft>
                <a:spcPts val="0"/>
              </a:spcAft>
              <a:buSzPts val="1000"/>
              <a:buChar char="●"/>
            </a:pPr>
            <a:r>
              <a:rPr lang="en"/>
              <a:t>FHIR-specific configuration options</a:t>
            </a:r>
            <a:endParaRPr/>
          </a:p>
          <a:p>
            <a:pPr indent="-292100" lvl="1" marL="914400" rtl="0" algn="l">
              <a:spcBef>
                <a:spcPts val="1000"/>
              </a:spcBef>
              <a:spcAft>
                <a:spcPts val="0"/>
              </a:spcAft>
              <a:buSzPts val="1000"/>
              <a:buChar char="○"/>
            </a:pPr>
            <a:r>
              <a:rPr lang="en"/>
              <a:t>FHIR resources such as Patient.name can be set to be automatically removed</a:t>
            </a:r>
            <a:endParaRPr/>
          </a:p>
          <a:p>
            <a:pPr indent="-292100" lvl="1" marL="914400" rtl="0" algn="l">
              <a:spcBef>
                <a:spcPts val="1000"/>
              </a:spcBef>
              <a:spcAft>
                <a:spcPts val="1000"/>
              </a:spcAft>
              <a:buSzPts val="1000"/>
              <a:buChar char="○"/>
            </a:pPr>
            <a:r>
              <a:rPr lang="en"/>
              <a:t>Free text fields such as notes are analyzed by the tool and identifiers are detected and transformed</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04" name="Shape 1404"/>
        <p:cNvGrpSpPr/>
        <p:nvPr/>
      </p:nvGrpSpPr>
      <p:grpSpPr>
        <a:xfrm>
          <a:off x="0" y="0"/>
          <a:ext cx="0" cy="0"/>
          <a:chOff x="0" y="0"/>
          <a:chExt cx="0" cy="0"/>
        </a:xfrm>
      </p:grpSpPr>
      <p:sp>
        <p:nvSpPr>
          <p:cNvPr id="1405" name="Google Shape;1405;p111"/>
          <p:cNvSpPr txBox="1"/>
          <p:nvPr/>
        </p:nvSpPr>
        <p:spPr>
          <a:xfrm>
            <a:off x="383675" y="1636000"/>
            <a:ext cx="3960300" cy="2280300"/>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None/>
            </a:pPr>
            <a:r>
              <a:rPr b="1" lang="en">
                <a:solidFill>
                  <a:srgbClr val="4285F4"/>
                </a:solidFill>
                <a:latin typeface="Google Sans"/>
                <a:ea typeface="Google Sans"/>
                <a:cs typeface="Google Sans"/>
                <a:sym typeface="Google Sans"/>
              </a:rPr>
              <a:t>100+ built-in classifiers</a:t>
            </a:r>
            <a:br>
              <a:rPr lang="en">
                <a:solidFill>
                  <a:srgbClr val="414141"/>
                </a:solidFill>
                <a:latin typeface="Google Sans"/>
                <a:ea typeface="Google Sans"/>
                <a:cs typeface="Google Sans"/>
                <a:sym typeface="Google Sans"/>
              </a:rPr>
            </a:br>
            <a:r>
              <a:rPr lang="en">
                <a:solidFill>
                  <a:srgbClr val="414141"/>
                </a:solidFill>
                <a:latin typeface="Google Sans"/>
                <a:ea typeface="Google Sans"/>
                <a:cs typeface="Google Sans"/>
                <a:sym typeface="Google Sans"/>
              </a:rPr>
              <a:t>Including </a:t>
            </a:r>
            <a:r>
              <a:rPr b="1" lang="en">
                <a:solidFill>
                  <a:srgbClr val="414141"/>
                </a:solidFill>
                <a:latin typeface="Google Sans"/>
                <a:ea typeface="Google Sans"/>
                <a:cs typeface="Google Sans"/>
                <a:sym typeface="Google Sans"/>
              </a:rPr>
              <a:t>personally identifiable information (PII)</a:t>
            </a:r>
            <a:r>
              <a:rPr lang="en">
                <a:solidFill>
                  <a:srgbClr val="414141"/>
                </a:solidFill>
                <a:latin typeface="Google Sans"/>
                <a:ea typeface="Google Sans"/>
                <a:cs typeface="Google Sans"/>
                <a:sym typeface="Google Sans"/>
              </a:rPr>
              <a:t> like: names, location, dates, passport, ID number, email address, phone number,  more</a:t>
            </a:r>
            <a:endParaRPr>
              <a:solidFill>
                <a:srgbClr val="414141"/>
              </a:solidFill>
              <a:latin typeface="Google Sans"/>
              <a:ea typeface="Google Sans"/>
              <a:cs typeface="Google Sans"/>
              <a:sym typeface="Google Sans"/>
            </a:endParaRPr>
          </a:p>
          <a:p>
            <a:pPr indent="0" lvl="0" marL="0" rtl="0" algn="l">
              <a:lnSpc>
                <a:spcPct val="114000"/>
              </a:lnSpc>
              <a:spcBef>
                <a:spcPts val="1000"/>
              </a:spcBef>
              <a:spcAft>
                <a:spcPts val="1000"/>
              </a:spcAft>
              <a:buNone/>
            </a:pPr>
            <a:r>
              <a:rPr b="1" lang="en">
                <a:solidFill>
                  <a:srgbClr val="4285F4"/>
                </a:solidFill>
                <a:latin typeface="Google Sans"/>
                <a:ea typeface="Google Sans"/>
                <a:cs typeface="Google Sans"/>
                <a:sym typeface="Google Sans"/>
              </a:rPr>
              <a:t>Custom classifiers</a:t>
            </a:r>
            <a:br>
              <a:rPr lang="en">
                <a:solidFill>
                  <a:srgbClr val="414141"/>
                </a:solidFill>
                <a:latin typeface="Google Sans"/>
                <a:ea typeface="Google Sans"/>
                <a:cs typeface="Google Sans"/>
                <a:sym typeface="Google Sans"/>
              </a:rPr>
            </a:br>
            <a:r>
              <a:rPr lang="en">
                <a:solidFill>
                  <a:srgbClr val="414141"/>
                </a:solidFill>
                <a:latin typeface="Google Sans"/>
                <a:ea typeface="Google Sans"/>
                <a:cs typeface="Google Sans"/>
                <a:sym typeface="Google Sans"/>
              </a:rPr>
              <a:t>Add custom dictionaries, pattern-based, and context detection rules</a:t>
            </a:r>
            <a:endParaRPr>
              <a:solidFill>
                <a:srgbClr val="414141"/>
              </a:solidFill>
              <a:latin typeface="Google Sans"/>
              <a:ea typeface="Google Sans"/>
              <a:cs typeface="Google Sans"/>
              <a:sym typeface="Google Sans"/>
            </a:endParaRPr>
          </a:p>
        </p:txBody>
      </p:sp>
      <p:pic>
        <p:nvPicPr>
          <p:cNvPr id="1406" name="Google Shape;1406;p111"/>
          <p:cNvPicPr preferRelativeResize="0"/>
          <p:nvPr/>
        </p:nvPicPr>
        <p:blipFill>
          <a:blip r:embed="rId3">
            <a:alphaModFix/>
          </a:blip>
          <a:stretch>
            <a:fillRect/>
          </a:stretch>
        </p:blipFill>
        <p:spPr>
          <a:xfrm>
            <a:off x="5325797" y="1407925"/>
            <a:ext cx="3187376" cy="2551826"/>
          </a:xfrm>
          <a:prstGeom prst="rect">
            <a:avLst/>
          </a:prstGeom>
          <a:noFill/>
          <a:ln>
            <a:noFill/>
          </a:ln>
          <a:effectLst>
            <a:outerShdw blurRad="57150" rotWithShape="0" algn="bl" dir="5400000" dist="19050">
              <a:srgbClr val="000000">
                <a:alpha val="50000"/>
              </a:srgbClr>
            </a:outerShdw>
          </a:effectLst>
        </p:spPr>
      </p:pic>
      <p:pic>
        <p:nvPicPr>
          <p:cNvPr id="1407" name="Google Shape;1407;p111"/>
          <p:cNvPicPr preferRelativeResize="0"/>
          <p:nvPr/>
        </p:nvPicPr>
        <p:blipFill>
          <a:blip r:embed="rId4">
            <a:alphaModFix/>
          </a:blip>
          <a:stretch>
            <a:fillRect/>
          </a:stretch>
        </p:blipFill>
        <p:spPr>
          <a:xfrm>
            <a:off x="4343975" y="2510372"/>
            <a:ext cx="2794300" cy="2235451"/>
          </a:xfrm>
          <a:prstGeom prst="rect">
            <a:avLst/>
          </a:prstGeom>
          <a:noFill/>
          <a:ln>
            <a:noFill/>
          </a:ln>
          <a:effectLst>
            <a:outerShdw blurRad="57150" rotWithShape="0" algn="bl" dir="5400000" dist="19050">
              <a:srgbClr val="000000">
                <a:alpha val="50000"/>
              </a:srgbClr>
            </a:outerShdw>
          </a:effectLst>
        </p:spPr>
      </p:pic>
      <p:pic>
        <p:nvPicPr>
          <p:cNvPr id="1408" name="Google Shape;1408;p111"/>
          <p:cNvPicPr preferRelativeResize="0"/>
          <p:nvPr/>
        </p:nvPicPr>
        <p:blipFill>
          <a:blip r:embed="rId5">
            <a:alphaModFix/>
          </a:blip>
          <a:stretch>
            <a:fillRect/>
          </a:stretch>
        </p:blipFill>
        <p:spPr>
          <a:xfrm>
            <a:off x="7718950" y="397687"/>
            <a:ext cx="1059400" cy="4348149"/>
          </a:xfrm>
          <a:prstGeom prst="rect">
            <a:avLst/>
          </a:prstGeom>
          <a:noFill/>
          <a:ln>
            <a:noFill/>
          </a:ln>
          <a:effectLst>
            <a:outerShdw blurRad="57150" rotWithShape="0" algn="bl" dir="5400000" dist="19050">
              <a:srgbClr val="000000">
                <a:alpha val="50000"/>
              </a:srgbClr>
            </a:outerShdw>
          </a:effectLst>
        </p:spPr>
      </p:pic>
      <p:sp>
        <p:nvSpPr>
          <p:cNvPr id="1409" name="Google Shape;1409;p111"/>
          <p:cNvSpPr txBox="1"/>
          <p:nvPr>
            <p:ph type="title"/>
          </p:nvPr>
        </p:nvSpPr>
        <p:spPr>
          <a:xfrm>
            <a:off x="761950" y="809575"/>
            <a:ext cx="6350100" cy="352200"/>
          </a:xfrm>
          <a:prstGeom prst="rect">
            <a:avLst/>
          </a:prstGeom>
        </p:spPr>
        <p:txBody>
          <a:bodyPr anchorCtr="0" anchor="t" bIns="0" lIns="0" spcFirstLastPara="1" rIns="228600" wrap="square" tIns="0">
            <a:noAutofit/>
          </a:bodyPr>
          <a:lstStyle/>
          <a:p>
            <a:pPr indent="0" lvl="0" marL="0" rtl="0" algn="l">
              <a:spcBef>
                <a:spcPts val="0"/>
              </a:spcBef>
              <a:spcAft>
                <a:spcPts val="0"/>
              </a:spcAft>
              <a:buNone/>
            </a:pPr>
            <a:r>
              <a:rPr lang="en"/>
              <a:t>Inspection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13" name="Shape 1413"/>
        <p:cNvGrpSpPr/>
        <p:nvPr/>
      </p:nvGrpSpPr>
      <p:grpSpPr>
        <a:xfrm>
          <a:off x="0" y="0"/>
          <a:ext cx="0" cy="0"/>
          <a:chOff x="0" y="0"/>
          <a:chExt cx="0" cy="0"/>
        </a:xfrm>
      </p:grpSpPr>
      <p:sp>
        <p:nvSpPr>
          <p:cNvPr id="1414" name="Google Shape;1414;p112"/>
          <p:cNvSpPr/>
          <p:nvPr/>
        </p:nvSpPr>
        <p:spPr>
          <a:xfrm>
            <a:off x="5462830" y="2307350"/>
            <a:ext cx="1057200" cy="262500"/>
          </a:xfrm>
          <a:prstGeom prst="rect">
            <a:avLst/>
          </a:pr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112"/>
          <p:cNvSpPr txBox="1"/>
          <p:nvPr/>
        </p:nvSpPr>
        <p:spPr>
          <a:xfrm>
            <a:off x="311700" y="2215738"/>
            <a:ext cx="7549200" cy="511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400"/>
              </a:spcAft>
              <a:buNone/>
            </a:pPr>
            <a:r>
              <a:rPr b="1" lang="en" sz="1700">
                <a:solidFill>
                  <a:srgbClr val="4285F4"/>
                </a:solidFill>
                <a:latin typeface="Roboto"/>
                <a:ea typeface="Roboto"/>
                <a:cs typeface="Roboto"/>
                <a:sym typeface="Roboto"/>
              </a:rPr>
              <a:t>Output</a:t>
            </a:r>
            <a:r>
              <a:rPr lang="en" sz="1700">
                <a:solidFill>
                  <a:srgbClr val="666666"/>
                </a:solidFill>
                <a:latin typeface="Source Code Pro"/>
                <a:ea typeface="Source Code Pro"/>
                <a:cs typeface="Source Code Pro"/>
                <a:sym typeface="Source Code Pro"/>
              </a:rPr>
              <a:t> </a:t>
            </a:r>
            <a:r>
              <a:rPr lang="en" sz="1700">
                <a:solidFill>
                  <a:srgbClr val="4285F4"/>
                </a:solidFill>
                <a:latin typeface="Source Code Pro"/>
                <a:ea typeface="Source Code Pro"/>
                <a:cs typeface="Source Code Pro"/>
                <a:sym typeface="Source Code Pro"/>
              </a:rPr>
              <a:t>→</a:t>
            </a:r>
            <a:r>
              <a:rPr lang="en" sz="1700">
                <a:solidFill>
                  <a:srgbClr val="666666"/>
                </a:solidFill>
                <a:latin typeface="Source Code Pro"/>
                <a:ea typeface="Source Code Pro"/>
                <a:cs typeface="Source Code Pro"/>
                <a:sym typeface="Source Code Pro"/>
              </a:rPr>
              <a:t> “This is my phone number: (858)XXX-XXXX”</a:t>
            </a:r>
            <a:endParaRPr sz="1700">
              <a:solidFill>
                <a:srgbClr val="666666"/>
              </a:solidFill>
              <a:latin typeface="Source Code Pro"/>
              <a:ea typeface="Source Code Pro"/>
              <a:cs typeface="Source Code Pro"/>
              <a:sym typeface="Source Code Pro"/>
            </a:endParaRPr>
          </a:p>
        </p:txBody>
      </p:sp>
      <p:sp>
        <p:nvSpPr>
          <p:cNvPr id="1416" name="Google Shape;1416;p112"/>
          <p:cNvSpPr/>
          <p:nvPr/>
        </p:nvSpPr>
        <p:spPr>
          <a:xfrm>
            <a:off x="4823345" y="3196326"/>
            <a:ext cx="3626400" cy="262500"/>
          </a:xfrm>
          <a:prstGeom prst="rect">
            <a:avLst/>
          </a:pr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112"/>
          <p:cNvSpPr txBox="1"/>
          <p:nvPr/>
        </p:nvSpPr>
        <p:spPr>
          <a:xfrm>
            <a:off x="311700" y="3092155"/>
            <a:ext cx="8782800" cy="511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400"/>
              </a:spcAft>
              <a:buNone/>
            </a:pPr>
            <a:r>
              <a:rPr b="1" lang="en" sz="1700">
                <a:solidFill>
                  <a:srgbClr val="4285F4"/>
                </a:solidFill>
                <a:latin typeface="Roboto"/>
                <a:ea typeface="Roboto"/>
                <a:cs typeface="Roboto"/>
                <a:sym typeface="Roboto"/>
              </a:rPr>
              <a:t>Output</a:t>
            </a:r>
            <a:r>
              <a:rPr lang="en" sz="1700">
                <a:solidFill>
                  <a:srgbClr val="666666"/>
                </a:solidFill>
                <a:latin typeface="Source Code Pro"/>
                <a:ea typeface="Source Code Pro"/>
                <a:cs typeface="Source Code Pro"/>
                <a:sym typeface="Source Code Pro"/>
              </a:rPr>
              <a:t> </a:t>
            </a:r>
            <a:r>
              <a:rPr lang="en" sz="1700">
                <a:solidFill>
                  <a:srgbClr val="4285F4"/>
                </a:solidFill>
                <a:latin typeface="Source Code Pro"/>
                <a:ea typeface="Source Code Pro"/>
                <a:cs typeface="Source Code Pro"/>
                <a:sym typeface="Source Code Pro"/>
              </a:rPr>
              <a:t>→</a:t>
            </a:r>
            <a:r>
              <a:rPr lang="en" sz="1700">
                <a:solidFill>
                  <a:srgbClr val="666666"/>
                </a:solidFill>
                <a:latin typeface="Source Code Pro"/>
                <a:ea typeface="Source Code Pro"/>
                <a:cs typeface="Source Code Pro"/>
                <a:sym typeface="Source Code Pro"/>
              </a:rPr>
              <a:t> “This is my phone number: ga+32mx32s2as8cw38AEfknsFthc”</a:t>
            </a:r>
            <a:endParaRPr sz="1700">
              <a:solidFill>
                <a:srgbClr val="666666"/>
              </a:solidFill>
              <a:latin typeface="Source Code Pro"/>
              <a:ea typeface="Source Code Pro"/>
              <a:cs typeface="Source Code Pro"/>
              <a:sym typeface="Source Code Pro"/>
            </a:endParaRPr>
          </a:p>
        </p:txBody>
      </p:sp>
      <p:sp>
        <p:nvSpPr>
          <p:cNvPr id="1418" name="Google Shape;1418;p112"/>
          <p:cNvSpPr/>
          <p:nvPr/>
        </p:nvSpPr>
        <p:spPr>
          <a:xfrm>
            <a:off x="4936820" y="4068798"/>
            <a:ext cx="432600" cy="262500"/>
          </a:xfrm>
          <a:prstGeom prst="rect">
            <a:avLst/>
          </a:pr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112"/>
          <p:cNvSpPr/>
          <p:nvPr/>
        </p:nvSpPr>
        <p:spPr>
          <a:xfrm>
            <a:off x="5462718" y="4068798"/>
            <a:ext cx="432600" cy="262500"/>
          </a:xfrm>
          <a:prstGeom prst="rect">
            <a:avLst/>
          </a:pr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0" name="Google Shape;1420;p112"/>
          <p:cNvSpPr/>
          <p:nvPr/>
        </p:nvSpPr>
        <p:spPr>
          <a:xfrm>
            <a:off x="5988535" y="4068798"/>
            <a:ext cx="561000" cy="262500"/>
          </a:xfrm>
          <a:prstGeom prst="rect">
            <a:avLst/>
          </a:pr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1" name="Google Shape;1421;p112"/>
          <p:cNvSpPr txBox="1"/>
          <p:nvPr/>
        </p:nvSpPr>
        <p:spPr>
          <a:xfrm>
            <a:off x="5178730" y="1851112"/>
            <a:ext cx="1625400" cy="262500"/>
          </a:xfrm>
          <a:prstGeom prst="rect">
            <a:avLst/>
          </a:prstGeom>
          <a:solidFill>
            <a:srgbClr val="4285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Roboto"/>
                <a:ea typeface="Roboto"/>
                <a:cs typeface="Roboto"/>
                <a:sym typeface="Roboto"/>
              </a:rPr>
              <a:t>Partial Masking</a:t>
            </a:r>
            <a:endParaRPr sz="1200">
              <a:solidFill>
                <a:srgbClr val="FFFFFF"/>
              </a:solidFill>
              <a:latin typeface="Roboto"/>
              <a:ea typeface="Roboto"/>
              <a:cs typeface="Roboto"/>
              <a:sym typeface="Roboto"/>
            </a:endParaRPr>
          </a:p>
        </p:txBody>
      </p:sp>
      <p:cxnSp>
        <p:nvCxnSpPr>
          <p:cNvPr id="1422" name="Google Shape;1422;p112"/>
          <p:cNvCxnSpPr>
            <a:stCxn id="1421" idx="2"/>
            <a:endCxn id="1414" idx="0"/>
          </p:cNvCxnSpPr>
          <p:nvPr/>
        </p:nvCxnSpPr>
        <p:spPr>
          <a:xfrm>
            <a:off x="5991430" y="2113612"/>
            <a:ext cx="0" cy="193800"/>
          </a:xfrm>
          <a:prstGeom prst="straightConnector1">
            <a:avLst/>
          </a:prstGeom>
          <a:noFill/>
          <a:ln cap="flat" cmpd="sng" w="9525">
            <a:solidFill>
              <a:srgbClr val="4285F4"/>
            </a:solidFill>
            <a:prstDash val="solid"/>
            <a:round/>
            <a:headEnd len="med" w="med" type="none"/>
            <a:tailEnd len="med" w="med" type="triangle"/>
          </a:ln>
        </p:spPr>
      </p:cxnSp>
      <p:sp>
        <p:nvSpPr>
          <p:cNvPr id="1423" name="Google Shape;1423;p112"/>
          <p:cNvSpPr txBox="1"/>
          <p:nvPr/>
        </p:nvSpPr>
        <p:spPr>
          <a:xfrm>
            <a:off x="5649256" y="2727144"/>
            <a:ext cx="1974600" cy="262500"/>
          </a:xfrm>
          <a:prstGeom prst="rect">
            <a:avLst/>
          </a:prstGeom>
          <a:solidFill>
            <a:srgbClr val="4285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Roboto"/>
                <a:ea typeface="Roboto"/>
                <a:cs typeface="Roboto"/>
                <a:sym typeface="Roboto"/>
              </a:rPr>
              <a:t>Hashing or Tokenizing</a:t>
            </a:r>
            <a:endParaRPr sz="1200">
              <a:solidFill>
                <a:srgbClr val="FFFFFF"/>
              </a:solidFill>
              <a:latin typeface="Roboto"/>
              <a:ea typeface="Roboto"/>
              <a:cs typeface="Roboto"/>
              <a:sym typeface="Roboto"/>
            </a:endParaRPr>
          </a:p>
        </p:txBody>
      </p:sp>
      <p:cxnSp>
        <p:nvCxnSpPr>
          <p:cNvPr id="1424" name="Google Shape;1424;p112"/>
          <p:cNvCxnSpPr>
            <a:stCxn id="1423" idx="2"/>
            <a:endCxn id="1416" idx="0"/>
          </p:cNvCxnSpPr>
          <p:nvPr/>
        </p:nvCxnSpPr>
        <p:spPr>
          <a:xfrm>
            <a:off x="6636556" y="2989644"/>
            <a:ext cx="0" cy="206700"/>
          </a:xfrm>
          <a:prstGeom prst="straightConnector1">
            <a:avLst/>
          </a:prstGeom>
          <a:noFill/>
          <a:ln cap="flat" cmpd="sng" w="9525">
            <a:solidFill>
              <a:srgbClr val="4285F4"/>
            </a:solidFill>
            <a:prstDash val="solid"/>
            <a:round/>
            <a:headEnd len="med" w="med" type="none"/>
            <a:tailEnd len="med" w="med" type="triangle"/>
          </a:ln>
        </p:spPr>
      </p:cxnSp>
      <p:sp>
        <p:nvSpPr>
          <p:cNvPr id="1425" name="Google Shape;1425;p112"/>
          <p:cNvSpPr txBox="1"/>
          <p:nvPr/>
        </p:nvSpPr>
        <p:spPr>
          <a:xfrm>
            <a:off x="3974568" y="3603173"/>
            <a:ext cx="3408900" cy="262500"/>
          </a:xfrm>
          <a:prstGeom prst="rect">
            <a:avLst/>
          </a:prstGeom>
          <a:solidFill>
            <a:srgbClr val="4285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Roboto"/>
                <a:ea typeface="Roboto"/>
                <a:cs typeface="Roboto"/>
                <a:sym typeface="Roboto"/>
              </a:rPr>
              <a:t>Format Preserving Encryption or Tokenization</a:t>
            </a:r>
            <a:endParaRPr sz="1200">
              <a:solidFill>
                <a:srgbClr val="FFFFFF"/>
              </a:solidFill>
              <a:latin typeface="Roboto"/>
              <a:ea typeface="Roboto"/>
              <a:cs typeface="Roboto"/>
              <a:sym typeface="Roboto"/>
            </a:endParaRPr>
          </a:p>
        </p:txBody>
      </p:sp>
      <p:cxnSp>
        <p:nvCxnSpPr>
          <p:cNvPr id="1426" name="Google Shape;1426;p112"/>
          <p:cNvCxnSpPr>
            <a:stCxn id="1425" idx="2"/>
            <a:endCxn id="1419" idx="0"/>
          </p:cNvCxnSpPr>
          <p:nvPr/>
        </p:nvCxnSpPr>
        <p:spPr>
          <a:xfrm>
            <a:off x="5679018" y="3865673"/>
            <a:ext cx="0" cy="203100"/>
          </a:xfrm>
          <a:prstGeom prst="straightConnector1">
            <a:avLst/>
          </a:prstGeom>
          <a:noFill/>
          <a:ln cap="flat" cmpd="sng" w="9525">
            <a:solidFill>
              <a:srgbClr val="4285F4"/>
            </a:solidFill>
            <a:prstDash val="solid"/>
            <a:round/>
            <a:headEnd len="med" w="med" type="none"/>
            <a:tailEnd len="med" w="med" type="triangle"/>
          </a:ln>
        </p:spPr>
      </p:cxnSp>
      <p:sp>
        <p:nvSpPr>
          <p:cNvPr id="1427" name="Google Shape;1427;p112"/>
          <p:cNvSpPr/>
          <p:nvPr/>
        </p:nvSpPr>
        <p:spPr>
          <a:xfrm>
            <a:off x="7764819" y="2758892"/>
            <a:ext cx="363264" cy="198994"/>
          </a:xfrm>
          <a:custGeom>
            <a:rect b="b" l="l" r="r" t="t"/>
            <a:pathLst>
              <a:path extrusionOk="0" h="655" w="1199">
                <a:moveTo>
                  <a:pt x="635" y="218"/>
                </a:moveTo>
                <a:cubicBezTo>
                  <a:pt x="590" y="91"/>
                  <a:pt x="468" y="0"/>
                  <a:pt x="327" y="0"/>
                </a:cubicBezTo>
                <a:cubicBezTo>
                  <a:pt x="147" y="0"/>
                  <a:pt x="0" y="147"/>
                  <a:pt x="0" y="328"/>
                </a:cubicBezTo>
                <a:cubicBezTo>
                  <a:pt x="0" y="508"/>
                  <a:pt x="147" y="654"/>
                  <a:pt x="327" y="654"/>
                </a:cubicBezTo>
                <a:cubicBezTo>
                  <a:pt x="471" y="654"/>
                  <a:pt x="593" y="565"/>
                  <a:pt x="635" y="438"/>
                </a:cubicBezTo>
                <a:lnTo>
                  <a:pt x="871" y="438"/>
                </a:lnTo>
                <a:lnTo>
                  <a:pt x="871" y="654"/>
                </a:lnTo>
                <a:lnTo>
                  <a:pt x="1088" y="654"/>
                </a:lnTo>
                <a:lnTo>
                  <a:pt x="1088" y="438"/>
                </a:lnTo>
                <a:lnTo>
                  <a:pt x="1198" y="438"/>
                </a:lnTo>
                <a:lnTo>
                  <a:pt x="1198" y="220"/>
                </a:lnTo>
                <a:lnTo>
                  <a:pt x="635" y="220"/>
                </a:lnTo>
                <a:lnTo>
                  <a:pt x="635" y="218"/>
                </a:lnTo>
                <a:close/>
                <a:moveTo>
                  <a:pt x="324" y="435"/>
                </a:moveTo>
                <a:cubicBezTo>
                  <a:pt x="265" y="435"/>
                  <a:pt x="214" y="387"/>
                  <a:pt x="214" y="325"/>
                </a:cubicBezTo>
                <a:cubicBezTo>
                  <a:pt x="214" y="266"/>
                  <a:pt x="262" y="215"/>
                  <a:pt x="324" y="215"/>
                </a:cubicBezTo>
                <a:cubicBezTo>
                  <a:pt x="386" y="215"/>
                  <a:pt x="434" y="263"/>
                  <a:pt x="434" y="325"/>
                </a:cubicBezTo>
                <a:cubicBezTo>
                  <a:pt x="434" y="387"/>
                  <a:pt x="386" y="435"/>
                  <a:pt x="324" y="435"/>
                </a:cubicBezTo>
                <a:close/>
              </a:path>
            </a:pathLst>
          </a:custGeom>
          <a:solidFill>
            <a:srgbClr val="EA433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428" name="Google Shape;1428;p112"/>
          <p:cNvSpPr/>
          <p:nvPr/>
        </p:nvSpPr>
        <p:spPr>
          <a:xfrm>
            <a:off x="7476933" y="3634926"/>
            <a:ext cx="363264" cy="198994"/>
          </a:xfrm>
          <a:custGeom>
            <a:rect b="b" l="l" r="r" t="t"/>
            <a:pathLst>
              <a:path extrusionOk="0" h="655" w="1199">
                <a:moveTo>
                  <a:pt x="635" y="218"/>
                </a:moveTo>
                <a:cubicBezTo>
                  <a:pt x="590" y="91"/>
                  <a:pt x="468" y="0"/>
                  <a:pt x="327" y="0"/>
                </a:cubicBezTo>
                <a:cubicBezTo>
                  <a:pt x="147" y="0"/>
                  <a:pt x="0" y="147"/>
                  <a:pt x="0" y="328"/>
                </a:cubicBezTo>
                <a:cubicBezTo>
                  <a:pt x="0" y="508"/>
                  <a:pt x="147" y="654"/>
                  <a:pt x="327" y="654"/>
                </a:cubicBezTo>
                <a:cubicBezTo>
                  <a:pt x="471" y="654"/>
                  <a:pt x="593" y="565"/>
                  <a:pt x="635" y="438"/>
                </a:cubicBezTo>
                <a:lnTo>
                  <a:pt x="871" y="438"/>
                </a:lnTo>
                <a:lnTo>
                  <a:pt x="871" y="654"/>
                </a:lnTo>
                <a:lnTo>
                  <a:pt x="1088" y="654"/>
                </a:lnTo>
                <a:lnTo>
                  <a:pt x="1088" y="438"/>
                </a:lnTo>
                <a:lnTo>
                  <a:pt x="1198" y="438"/>
                </a:lnTo>
                <a:lnTo>
                  <a:pt x="1198" y="220"/>
                </a:lnTo>
                <a:lnTo>
                  <a:pt x="635" y="220"/>
                </a:lnTo>
                <a:lnTo>
                  <a:pt x="635" y="218"/>
                </a:lnTo>
                <a:close/>
                <a:moveTo>
                  <a:pt x="324" y="435"/>
                </a:moveTo>
                <a:cubicBezTo>
                  <a:pt x="265" y="435"/>
                  <a:pt x="214" y="387"/>
                  <a:pt x="214" y="325"/>
                </a:cubicBezTo>
                <a:cubicBezTo>
                  <a:pt x="214" y="266"/>
                  <a:pt x="262" y="215"/>
                  <a:pt x="324" y="215"/>
                </a:cubicBezTo>
                <a:cubicBezTo>
                  <a:pt x="386" y="215"/>
                  <a:pt x="434" y="263"/>
                  <a:pt x="434" y="325"/>
                </a:cubicBezTo>
                <a:cubicBezTo>
                  <a:pt x="434" y="387"/>
                  <a:pt x="386" y="435"/>
                  <a:pt x="324" y="435"/>
                </a:cubicBezTo>
                <a:close/>
              </a:path>
            </a:pathLst>
          </a:custGeom>
          <a:solidFill>
            <a:srgbClr val="EA433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429" name="Google Shape;1429;p112"/>
          <p:cNvSpPr txBox="1"/>
          <p:nvPr/>
        </p:nvSpPr>
        <p:spPr>
          <a:xfrm>
            <a:off x="311700" y="1339322"/>
            <a:ext cx="7549200" cy="511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400"/>
              </a:spcAft>
              <a:buNone/>
            </a:pPr>
            <a:r>
              <a:rPr b="1" lang="en" sz="1700">
                <a:solidFill>
                  <a:srgbClr val="4285F4"/>
                </a:solidFill>
                <a:latin typeface="Roboto"/>
                <a:ea typeface="Roboto"/>
                <a:cs typeface="Roboto"/>
                <a:sym typeface="Roboto"/>
              </a:rPr>
              <a:t>Input</a:t>
            </a:r>
            <a:r>
              <a:rPr lang="en" sz="1700">
                <a:solidFill>
                  <a:srgbClr val="666666"/>
                </a:solidFill>
                <a:latin typeface="Source Code Pro"/>
                <a:ea typeface="Source Code Pro"/>
                <a:cs typeface="Source Code Pro"/>
                <a:sym typeface="Source Code Pro"/>
              </a:rPr>
              <a:t> </a:t>
            </a:r>
            <a:r>
              <a:rPr lang="en" sz="1700">
                <a:solidFill>
                  <a:srgbClr val="4285F4"/>
                </a:solidFill>
                <a:latin typeface="Source Code Pro"/>
                <a:ea typeface="Source Code Pro"/>
                <a:cs typeface="Source Code Pro"/>
                <a:sym typeface="Source Code Pro"/>
              </a:rPr>
              <a:t>→</a:t>
            </a:r>
            <a:r>
              <a:rPr lang="en" sz="1700">
                <a:solidFill>
                  <a:srgbClr val="666666"/>
                </a:solidFill>
                <a:latin typeface="Source Code Pro"/>
                <a:ea typeface="Source Code Pro"/>
                <a:cs typeface="Source Code Pro"/>
                <a:sym typeface="Source Code Pro"/>
              </a:rPr>
              <a:t> “This is my phone number: (858)867-5309”</a:t>
            </a:r>
            <a:endParaRPr sz="1700">
              <a:solidFill>
                <a:srgbClr val="666666"/>
              </a:solidFill>
              <a:latin typeface="Source Code Pro"/>
              <a:ea typeface="Source Code Pro"/>
              <a:cs typeface="Source Code Pro"/>
              <a:sym typeface="Source Code Pro"/>
            </a:endParaRPr>
          </a:p>
        </p:txBody>
      </p:sp>
      <p:sp>
        <p:nvSpPr>
          <p:cNvPr id="1430" name="Google Shape;1430;p112"/>
          <p:cNvSpPr txBox="1"/>
          <p:nvPr/>
        </p:nvSpPr>
        <p:spPr>
          <a:xfrm>
            <a:off x="298600" y="522375"/>
            <a:ext cx="7963200" cy="77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434343"/>
                </a:solidFill>
                <a:latin typeface="Google Sans"/>
                <a:ea typeface="Google Sans"/>
                <a:cs typeface="Google Sans"/>
                <a:sym typeface="Google Sans"/>
              </a:rPr>
              <a:t>De-ID Transformation Options</a:t>
            </a:r>
            <a:endParaRPr sz="3000">
              <a:solidFill>
                <a:srgbClr val="434343"/>
              </a:solidFill>
              <a:latin typeface="Google Sans"/>
              <a:ea typeface="Google Sans"/>
              <a:cs typeface="Google Sans"/>
              <a:sym typeface="Google Sans"/>
            </a:endParaRPr>
          </a:p>
        </p:txBody>
      </p:sp>
      <p:sp>
        <p:nvSpPr>
          <p:cNvPr id="1431" name="Google Shape;1431;p112"/>
          <p:cNvSpPr txBox="1"/>
          <p:nvPr/>
        </p:nvSpPr>
        <p:spPr>
          <a:xfrm>
            <a:off x="311700" y="3968572"/>
            <a:ext cx="8782800" cy="511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400"/>
              </a:spcAft>
              <a:buNone/>
            </a:pPr>
            <a:r>
              <a:rPr b="1" lang="en" sz="1700">
                <a:solidFill>
                  <a:srgbClr val="4285F4"/>
                </a:solidFill>
                <a:latin typeface="Roboto"/>
                <a:ea typeface="Roboto"/>
                <a:cs typeface="Roboto"/>
                <a:sym typeface="Roboto"/>
              </a:rPr>
              <a:t>Output</a:t>
            </a:r>
            <a:r>
              <a:rPr lang="en" sz="1700">
                <a:solidFill>
                  <a:srgbClr val="666666"/>
                </a:solidFill>
                <a:latin typeface="Source Code Pro"/>
                <a:ea typeface="Source Code Pro"/>
                <a:cs typeface="Source Code Pro"/>
                <a:sym typeface="Source Code Pro"/>
              </a:rPr>
              <a:t> </a:t>
            </a:r>
            <a:r>
              <a:rPr lang="en" sz="1700">
                <a:solidFill>
                  <a:srgbClr val="4285F4"/>
                </a:solidFill>
                <a:latin typeface="Source Code Pro"/>
                <a:ea typeface="Source Code Pro"/>
                <a:cs typeface="Source Code Pro"/>
                <a:sym typeface="Source Code Pro"/>
              </a:rPr>
              <a:t>→</a:t>
            </a:r>
            <a:r>
              <a:rPr lang="en" sz="1700">
                <a:solidFill>
                  <a:srgbClr val="666666"/>
                </a:solidFill>
                <a:latin typeface="Source Code Pro"/>
                <a:ea typeface="Source Code Pro"/>
                <a:cs typeface="Source Code Pro"/>
                <a:sym typeface="Source Code Pro"/>
              </a:rPr>
              <a:t> “This is my phone number: (431)582-6528”</a:t>
            </a:r>
            <a:endParaRPr sz="1700">
              <a:solidFill>
                <a:srgbClr val="666666"/>
              </a:solidFill>
              <a:latin typeface="Source Code Pro"/>
              <a:ea typeface="Source Code Pro"/>
              <a:cs typeface="Source Code Pro"/>
              <a:sym typeface="Source Code Pr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35" name="Shape 1435"/>
        <p:cNvGrpSpPr/>
        <p:nvPr/>
      </p:nvGrpSpPr>
      <p:grpSpPr>
        <a:xfrm>
          <a:off x="0" y="0"/>
          <a:ext cx="0" cy="0"/>
          <a:chOff x="0" y="0"/>
          <a:chExt cx="0" cy="0"/>
        </a:xfrm>
      </p:grpSpPr>
      <p:cxnSp>
        <p:nvCxnSpPr>
          <p:cNvPr id="1436" name="Google Shape;1436;p113"/>
          <p:cNvCxnSpPr/>
          <p:nvPr/>
        </p:nvCxnSpPr>
        <p:spPr>
          <a:xfrm>
            <a:off x="8368813" y="1293050"/>
            <a:ext cx="0" cy="2046900"/>
          </a:xfrm>
          <a:prstGeom prst="straightConnector1">
            <a:avLst/>
          </a:prstGeom>
          <a:noFill/>
          <a:ln cap="flat" cmpd="sng" w="9525">
            <a:solidFill>
              <a:srgbClr val="BDC1C6"/>
            </a:solidFill>
            <a:prstDash val="solid"/>
            <a:round/>
            <a:headEnd len="med" w="med" type="none"/>
            <a:tailEnd len="med" w="med" type="none"/>
          </a:ln>
        </p:spPr>
      </p:cxnSp>
      <p:grpSp>
        <p:nvGrpSpPr>
          <p:cNvPr id="1437" name="Google Shape;1437;p113"/>
          <p:cNvGrpSpPr/>
          <p:nvPr/>
        </p:nvGrpSpPr>
        <p:grpSpPr>
          <a:xfrm>
            <a:off x="5009320" y="1730099"/>
            <a:ext cx="836724" cy="704720"/>
            <a:chOff x="5348000" y="1791868"/>
            <a:chExt cx="1071350" cy="704720"/>
          </a:xfrm>
        </p:grpSpPr>
        <p:cxnSp>
          <p:nvCxnSpPr>
            <p:cNvPr id="1438" name="Google Shape;1438;p113"/>
            <p:cNvCxnSpPr/>
            <p:nvPr/>
          </p:nvCxnSpPr>
          <p:spPr>
            <a:xfrm>
              <a:off x="5348000" y="2144250"/>
              <a:ext cx="624000" cy="0"/>
            </a:xfrm>
            <a:prstGeom prst="straightConnector1">
              <a:avLst/>
            </a:prstGeom>
            <a:noFill/>
            <a:ln cap="flat" cmpd="sng" w="9525">
              <a:solidFill>
                <a:srgbClr val="BDC1C6"/>
              </a:solidFill>
              <a:prstDash val="solid"/>
              <a:round/>
              <a:headEnd len="med" w="med" type="none"/>
              <a:tailEnd len="med" w="med" type="none"/>
            </a:ln>
          </p:spPr>
        </p:cxnSp>
        <p:grpSp>
          <p:nvGrpSpPr>
            <p:cNvPr id="1439" name="Google Shape;1439;p113"/>
            <p:cNvGrpSpPr/>
            <p:nvPr/>
          </p:nvGrpSpPr>
          <p:grpSpPr>
            <a:xfrm flipH="1">
              <a:off x="5900350" y="1791868"/>
              <a:ext cx="519000" cy="704720"/>
              <a:chOff x="2795300" y="1997415"/>
              <a:chExt cx="519000" cy="801000"/>
            </a:xfrm>
          </p:grpSpPr>
          <p:cxnSp>
            <p:nvCxnSpPr>
              <p:cNvPr id="1440" name="Google Shape;1440;p113"/>
              <p:cNvCxnSpPr/>
              <p:nvPr/>
            </p:nvCxnSpPr>
            <p:spPr>
              <a:xfrm>
                <a:off x="3310350" y="1997415"/>
                <a:ext cx="0" cy="801000"/>
              </a:xfrm>
              <a:prstGeom prst="straightConnector1">
                <a:avLst/>
              </a:prstGeom>
              <a:noFill/>
              <a:ln cap="flat" cmpd="sng" w="9525">
                <a:solidFill>
                  <a:srgbClr val="BDC1C6"/>
                </a:solidFill>
                <a:prstDash val="solid"/>
                <a:round/>
                <a:headEnd len="med" w="med" type="none"/>
                <a:tailEnd len="med" w="med" type="none"/>
              </a:ln>
            </p:spPr>
          </p:cxnSp>
          <p:cxnSp>
            <p:nvCxnSpPr>
              <p:cNvPr id="1441" name="Google Shape;1441;p113"/>
              <p:cNvCxnSpPr/>
              <p:nvPr/>
            </p:nvCxnSpPr>
            <p:spPr>
              <a:xfrm rot="10800000">
                <a:off x="2795300" y="2002284"/>
                <a:ext cx="519000" cy="0"/>
              </a:xfrm>
              <a:prstGeom prst="straightConnector1">
                <a:avLst/>
              </a:prstGeom>
              <a:noFill/>
              <a:ln cap="flat" cmpd="sng" w="9525">
                <a:solidFill>
                  <a:srgbClr val="BDC1C6"/>
                </a:solidFill>
                <a:prstDash val="solid"/>
                <a:round/>
                <a:headEnd len="med" w="med" type="none"/>
                <a:tailEnd len="med" w="med" type="triangle"/>
              </a:ln>
            </p:spPr>
          </p:cxnSp>
          <p:cxnSp>
            <p:nvCxnSpPr>
              <p:cNvPr id="1442" name="Google Shape;1442;p113"/>
              <p:cNvCxnSpPr/>
              <p:nvPr/>
            </p:nvCxnSpPr>
            <p:spPr>
              <a:xfrm rot="10800000">
                <a:off x="2795300" y="2398272"/>
                <a:ext cx="519000" cy="0"/>
              </a:xfrm>
              <a:prstGeom prst="straightConnector1">
                <a:avLst/>
              </a:prstGeom>
              <a:noFill/>
              <a:ln cap="flat" cmpd="sng" w="9525">
                <a:solidFill>
                  <a:srgbClr val="BDC1C6"/>
                </a:solidFill>
                <a:prstDash val="solid"/>
                <a:round/>
                <a:headEnd len="med" w="med" type="none"/>
                <a:tailEnd len="med" w="med" type="triangle"/>
              </a:ln>
            </p:spPr>
          </p:cxnSp>
          <p:cxnSp>
            <p:nvCxnSpPr>
              <p:cNvPr id="1443" name="Google Shape;1443;p113"/>
              <p:cNvCxnSpPr/>
              <p:nvPr/>
            </p:nvCxnSpPr>
            <p:spPr>
              <a:xfrm rot="10800000">
                <a:off x="2795300" y="2794261"/>
                <a:ext cx="519000" cy="0"/>
              </a:xfrm>
              <a:prstGeom prst="straightConnector1">
                <a:avLst/>
              </a:prstGeom>
              <a:noFill/>
              <a:ln cap="flat" cmpd="sng" w="9525">
                <a:solidFill>
                  <a:srgbClr val="BDC1C6"/>
                </a:solidFill>
                <a:prstDash val="solid"/>
                <a:round/>
                <a:headEnd len="med" w="med" type="none"/>
                <a:tailEnd len="med" w="med" type="triangle"/>
              </a:ln>
            </p:spPr>
          </p:cxnSp>
        </p:grpSp>
      </p:grpSp>
      <p:grpSp>
        <p:nvGrpSpPr>
          <p:cNvPr id="1444" name="Google Shape;1444;p113"/>
          <p:cNvGrpSpPr/>
          <p:nvPr/>
        </p:nvGrpSpPr>
        <p:grpSpPr>
          <a:xfrm>
            <a:off x="5006025" y="2776046"/>
            <a:ext cx="836760" cy="379511"/>
            <a:chOff x="5338125" y="2847025"/>
            <a:chExt cx="1081225" cy="427811"/>
          </a:xfrm>
        </p:grpSpPr>
        <p:cxnSp>
          <p:nvCxnSpPr>
            <p:cNvPr id="1445" name="Google Shape;1445;p113"/>
            <p:cNvCxnSpPr/>
            <p:nvPr/>
          </p:nvCxnSpPr>
          <p:spPr>
            <a:xfrm>
              <a:off x="5338125" y="3060920"/>
              <a:ext cx="565500" cy="0"/>
            </a:xfrm>
            <a:prstGeom prst="straightConnector1">
              <a:avLst/>
            </a:prstGeom>
            <a:noFill/>
            <a:ln cap="flat" cmpd="sng" w="9525">
              <a:solidFill>
                <a:srgbClr val="BDC1C6"/>
              </a:solidFill>
              <a:prstDash val="solid"/>
              <a:round/>
              <a:headEnd len="med" w="med" type="none"/>
              <a:tailEnd len="med" w="med" type="none"/>
            </a:ln>
          </p:spPr>
        </p:cxnSp>
        <p:cxnSp>
          <p:nvCxnSpPr>
            <p:cNvPr id="1446" name="Google Shape;1446;p113"/>
            <p:cNvCxnSpPr/>
            <p:nvPr/>
          </p:nvCxnSpPr>
          <p:spPr>
            <a:xfrm>
              <a:off x="5900350" y="2847025"/>
              <a:ext cx="0" cy="427800"/>
            </a:xfrm>
            <a:prstGeom prst="straightConnector1">
              <a:avLst/>
            </a:prstGeom>
            <a:noFill/>
            <a:ln cap="flat" cmpd="sng" w="9525">
              <a:solidFill>
                <a:srgbClr val="BDC1C6"/>
              </a:solidFill>
              <a:prstDash val="solid"/>
              <a:round/>
              <a:headEnd len="med" w="med" type="none"/>
              <a:tailEnd len="med" w="med" type="none"/>
            </a:ln>
          </p:spPr>
        </p:cxnSp>
        <p:cxnSp>
          <p:nvCxnSpPr>
            <p:cNvPr id="1447" name="Google Shape;1447;p113"/>
            <p:cNvCxnSpPr/>
            <p:nvPr/>
          </p:nvCxnSpPr>
          <p:spPr>
            <a:xfrm>
              <a:off x="5900350" y="2847036"/>
              <a:ext cx="519000" cy="0"/>
            </a:xfrm>
            <a:prstGeom prst="straightConnector1">
              <a:avLst/>
            </a:prstGeom>
            <a:noFill/>
            <a:ln cap="flat" cmpd="sng" w="9525">
              <a:solidFill>
                <a:srgbClr val="BDC1C6"/>
              </a:solidFill>
              <a:prstDash val="solid"/>
              <a:round/>
              <a:headEnd len="med" w="med" type="none"/>
              <a:tailEnd len="med" w="med" type="triangle"/>
            </a:ln>
          </p:spPr>
        </p:cxnSp>
        <p:cxnSp>
          <p:nvCxnSpPr>
            <p:cNvPr id="1448" name="Google Shape;1448;p113"/>
            <p:cNvCxnSpPr/>
            <p:nvPr/>
          </p:nvCxnSpPr>
          <p:spPr>
            <a:xfrm>
              <a:off x="5900350" y="3274836"/>
              <a:ext cx="519000" cy="0"/>
            </a:xfrm>
            <a:prstGeom prst="straightConnector1">
              <a:avLst/>
            </a:prstGeom>
            <a:noFill/>
            <a:ln cap="flat" cmpd="sng" w="9525">
              <a:solidFill>
                <a:srgbClr val="BDC1C6"/>
              </a:solidFill>
              <a:prstDash val="solid"/>
              <a:round/>
              <a:headEnd len="med" w="med" type="none"/>
              <a:tailEnd len="med" w="med" type="triangle"/>
            </a:ln>
          </p:spPr>
        </p:cxnSp>
      </p:grpSp>
      <p:cxnSp>
        <p:nvCxnSpPr>
          <p:cNvPr id="1449" name="Google Shape;1449;p113"/>
          <p:cNvCxnSpPr/>
          <p:nvPr/>
        </p:nvCxnSpPr>
        <p:spPr>
          <a:xfrm>
            <a:off x="771583" y="1293038"/>
            <a:ext cx="0" cy="2046900"/>
          </a:xfrm>
          <a:prstGeom prst="straightConnector1">
            <a:avLst/>
          </a:prstGeom>
          <a:noFill/>
          <a:ln cap="flat" cmpd="sng" w="9525">
            <a:solidFill>
              <a:srgbClr val="BDC1C6"/>
            </a:solidFill>
            <a:prstDash val="solid"/>
            <a:round/>
            <a:headEnd len="med" w="med" type="none"/>
            <a:tailEnd len="med" w="med" type="none"/>
          </a:ln>
        </p:spPr>
      </p:cxnSp>
      <p:cxnSp>
        <p:nvCxnSpPr>
          <p:cNvPr id="1450" name="Google Shape;1450;p113"/>
          <p:cNvCxnSpPr/>
          <p:nvPr/>
        </p:nvCxnSpPr>
        <p:spPr>
          <a:xfrm>
            <a:off x="3297308" y="1293038"/>
            <a:ext cx="0" cy="2046900"/>
          </a:xfrm>
          <a:prstGeom prst="straightConnector1">
            <a:avLst/>
          </a:prstGeom>
          <a:noFill/>
          <a:ln cap="flat" cmpd="sng" w="9525">
            <a:solidFill>
              <a:srgbClr val="BDC1C6"/>
            </a:solidFill>
            <a:prstDash val="solid"/>
            <a:round/>
            <a:headEnd len="med" w="med" type="none"/>
            <a:tailEnd len="med" w="med" type="none"/>
          </a:ln>
        </p:spPr>
      </p:cxnSp>
      <p:sp>
        <p:nvSpPr>
          <p:cNvPr id="1451" name="Google Shape;1451;p113"/>
          <p:cNvSpPr txBox="1"/>
          <p:nvPr/>
        </p:nvSpPr>
        <p:spPr>
          <a:xfrm>
            <a:off x="771575" y="1455575"/>
            <a:ext cx="927300" cy="2115000"/>
          </a:xfrm>
          <a:prstGeom prst="rect">
            <a:avLst/>
          </a:prstGeom>
          <a:noFill/>
          <a:ln>
            <a:noFill/>
          </a:ln>
        </p:spPr>
        <p:txBody>
          <a:bodyPr anchorCtr="0" anchor="ctr" bIns="0" lIns="0" spcFirstLastPara="1" rIns="0" wrap="square" tIns="0">
            <a:noAutofit/>
          </a:bodyPr>
          <a:lstStyle/>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1111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1111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1111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2222</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2222</a:t>
            </a:r>
            <a:endParaRPr sz="1200">
              <a:solidFill>
                <a:srgbClr val="3C4043"/>
              </a:solidFill>
              <a:latin typeface="Roboto"/>
              <a:ea typeface="Roboto"/>
              <a:cs typeface="Roboto"/>
              <a:sym typeface="Roboto"/>
            </a:endParaRPr>
          </a:p>
        </p:txBody>
      </p:sp>
      <p:cxnSp>
        <p:nvCxnSpPr>
          <p:cNvPr id="1452" name="Google Shape;1452;p113"/>
          <p:cNvCxnSpPr/>
          <p:nvPr/>
        </p:nvCxnSpPr>
        <p:spPr>
          <a:xfrm>
            <a:off x="770375" y="1911666"/>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53" name="Google Shape;1453;p113"/>
          <p:cNvCxnSpPr/>
          <p:nvPr/>
        </p:nvCxnSpPr>
        <p:spPr>
          <a:xfrm>
            <a:off x="770375" y="2268735"/>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54" name="Google Shape;1454;p113"/>
          <p:cNvCxnSpPr/>
          <p:nvPr/>
        </p:nvCxnSpPr>
        <p:spPr>
          <a:xfrm>
            <a:off x="770375" y="3339941"/>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55" name="Google Shape;1455;p113"/>
          <p:cNvCxnSpPr/>
          <p:nvPr/>
        </p:nvCxnSpPr>
        <p:spPr>
          <a:xfrm>
            <a:off x="770375" y="2625803"/>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56" name="Google Shape;1456;p113"/>
          <p:cNvCxnSpPr/>
          <p:nvPr/>
        </p:nvCxnSpPr>
        <p:spPr>
          <a:xfrm>
            <a:off x="758200" y="2982886"/>
            <a:ext cx="2530500" cy="0"/>
          </a:xfrm>
          <a:prstGeom prst="straightConnector1">
            <a:avLst/>
          </a:prstGeom>
          <a:noFill/>
          <a:ln cap="flat" cmpd="sng" w="9525">
            <a:solidFill>
              <a:srgbClr val="BDC1C6"/>
            </a:solidFill>
            <a:prstDash val="solid"/>
            <a:round/>
            <a:headEnd len="med" w="med" type="none"/>
            <a:tailEnd len="med" w="med" type="none"/>
          </a:ln>
        </p:spPr>
      </p:cxnSp>
      <p:sp>
        <p:nvSpPr>
          <p:cNvPr id="1457" name="Google Shape;1457;p113"/>
          <p:cNvSpPr txBox="1"/>
          <p:nvPr/>
        </p:nvSpPr>
        <p:spPr>
          <a:xfrm>
            <a:off x="3935175" y="2298288"/>
            <a:ext cx="1269600" cy="26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3C4043"/>
                </a:solidFill>
                <a:latin typeface="Google Sans"/>
                <a:ea typeface="Google Sans"/>
                <a:cs typeface="Google Sans"/>
                <a:sym typeface="Google Sans"/>
              </a:rPr>
              <a:t>Per patient shift</a:t>
            </a:r>
            <a:endParaRPr sz="1200">
              <a:solidFill>
                <a:srgbClr val="3C4043"/>
              </a:solidFill>
              <a:latin typeface="Google Sans"/>
              <a:ea typeface="Google Sans"/>
              <a:cs typeface="Google Sans"/>
              <a:sym typeface="Google Sans"/>
            </a:endParaRPr>
          </a:p>
        </p:txBody>
      </p:sp>
      <p:grpSp>
        <p:nvGrpSpPr>
          <p:cNvPr id="1458" name="Google Shape;1458;p113"/>
          <p:cNvGrpSpPr/>
          <p:nvPr/>
        </p:nvGrpSpPr>
        <p:grpSpPr>
          <a:xfrm>
            <a:off x="3302113" y="1714684"/>
            <a:ext cx="836791" cy="735616"/>
            <a:chOff x="3170589" y="1769902"/>
            <a:chExt cx="949711" cy="757586"/>
          </a:xfrm>
        </p:grpSpPr>
        <p:grpSp>
          <p:nvGrpSpPr>
            <p:cNvPr id="1459" name="Google Shape;1459;p113"/>
            <p:cNvGrpSpPr/>
            <p:nvPr/>
          </p:nvGrpSpPr>
          <p:grpSpPr>
            <a:xfrm>
              <a:off x="3170589" y="1769902"/>
              <a:ext cx="435987" cy="757586"/>
              <a:chOff x="2572703" y="1997415"/>
              <a:chExt cx="741600" cy="801000"/>
            </a:xfrm>
          </p:grpSpPr>
          <p:cxnSp>
            <p:nvCxnSpPr>
              <p:cNvPr id="1460" name="Google Shape;1460;p113"/>
              <p:cNvCxnSpPr/>
              <p:nvPr/>
            </p:nvCxnSpPr>
            <p:spPr>
              <a:xfrm>
                <a:off x="3310350" y="1997415"/>
                <a:ext cx="0" cy="801000"/>
              </a:xfrm>
              <a:prstGeom prst="straightConnector1">
                <a:avLst/>
              </a:prstGeom>
              <a:noFill/>
              <a:ln cap="flat" cmpd="sng" w="9525">
                <a:solidFill>
                  <a:srgbClr val="BDC1C6"/>
                </a:solidFill>
                <a:prstDash val="solid"/>
                <a:round/>
                <a:headEnd len="med" w="med" type="none"/>
                <a:tailEnd len="med" w="med" type="none"/>
              </a:ln>
            </p:spPr>
          </p:cxnSp>
          <p:cxnSp>
            <p:nvCxnSpPr>
              <p:cNvPr id="1461" name="Google Shape;1461;p113"/>
              <p:cNvCxnSpPr/>
              <p:nvPr/>
            </p:nvCxnSpPr>
            <p:spPr>
              <a:xfrm rot="10800000">
                <a:off x="2572703" y="2002276"/>
                <a:ext cx="741600" cy="0"/>
              </a:xfrm>
              <a:prstGeom prst="straightConnector1">
                <a:avLst/>
              </a:prstGeom>
              <a:noFill/>
              <a:ln cap="flat" cmpd="sng" w="9525">
                <a:solidFill>
                  <a:srgbClr val="BDC1C6"/>
                </a:solidFill>
                <a:prstDash val="solid"/>
                <a:round/>
                <a:headEnd len="med" w="med" type="none"/>
                <a:tailEnd len="med" w="med" type="none"/>
              </a:ln>
            </p:spPr>
          </p:cxnSp>
          <p:cxnSp>
            <p:nvCxnSpPr>
              <p:cNvPr id="1462" name="Google Shape;1462;p113"/>
              <p:cNvCxnSpPr/>
              <p:nvPr/>
            </p:nvCxnSpPr>
            <p:spPr>
              <a:xfrm rot="10800000">
                <a:off x="2572703" y="2398264"/>
                <a:ext cx="741600" cy="0"/>
              </a:xfrm>
              <a:prstGeom prst="straightConnector1">
                <a:avLst/>
              </a:prstGeom>
              <a:noFill/>
              <a:ln cap="flat" cmpd="sng" w="9525">
                <a:solidFill>
                  <a:srgbClr val="BDC1C6"/>
                </a:solidFill>
                <a:prstDash val="solid"/>
                <a:round/>
                <a:headEnd len="med" w="med" type="none"/>
                <a:tailEnd len="med" w="med" type="none"/>
              </a:ln>
            </p:spPr>
          </p:cxnSp>
          <p:cxnSp>
            <p:nvCxnSpPr>
              <p:cNvPr id="1463" name="Google Shape;1463;p113"/>
              <p:cNvCxnSpPr/>
              <p:nvPr/>
            </p:nvCxnSpPr>
            <p:spPr>
              <a:xfrm rot="10800000">
                <a:off x="2572703" y="2794251"/>
                <a:ext cx="741600" cy="0"/>
              </a:xfrm>
              <a:prstGeom prst="straightConnector1">
                <a:avLst/>
              </a:prstGeom>
              <a:noFill/>
              <a:ln cap="flat" cmpd="sng" w="9525">
                <a:solidFill>
                  <a:srgbClr val="BDC1C6"/>
                </a:solidFill>
                <a:prstDash val="solid"/>
                <a:round/>
                <a:headEnd len="med" w="med" type="none"/>
                <a:tailEnd len="med" w="med" type="none"/>
              </a:ln>
            </p:spPr>
          </p:cxnSp>
        </p:grpSp>
        <p:cxnSp>
          <p:nvCxnSpPr>
            <p:cNvPr id="1464" name="Google Shape;1464;p113"/>
            <p:cNvCxnSpPr/>
            <p:nvPr/>
          </p:nvCxnSpPr>
          <p:spPr>
            <a:xfrm rot="10800000">
              <a:off x="3598900" y="2148100"/>
              <a:ext cx="521400" cy="1200"/>
            </a:xfrm>
            <a:prstGeom prst="straightConnector1">
              <a:avLst/>
            </a:prstGeom>
            <a:noFill/>
            <a:ln cap="flat" cmpd="sng" w="9525">
              <a:solidFill>
                <a:srgbClr val="BDC1C6"/>
              </a:solidFill>
              <a:prstDash val="solid"/>
              <a:round/>
              <a:headEnd len="med" w="med" type="triangle"/>
              <a:tailEnd len="med" w="med" type="none"/>
            </a:ln>
          </p:spPr>
        </p:cxnSp>
      </p:grpSp>
      <p:sp>
        <p:nvSpPr>
          <p:cNvPr id="1465" name="Google Shape;1465;p113"/>
          <p:cNvSpPr txBox="1"/>
          <p:nvPr/>
        </p:nvSpPr>
        <p:spPr>
          <a:xfrm>
            <a:off x="3503400" y="3272763"/>
            <a:ext cx="2137200" cy="26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3C4043"/>
                </a:solidFill>
                <a:latin typeface="Google Sans"/>
                <a:ea typeface="Google Sans"/>
                <a:cs typeface="Google Sans"/>
                <a:sym typeface="Google Sans"/>
              </a:rPr>
              <a:t>Sequence preserved</a:t>
            </a:r>
            <a:endParaRPr sz="1200">
              <a:solidFill>
                <a:srgbClr val="3C4043"/>
              </a:solidFill>
              <a:latin typeface="Google Sans"/>
              <a:ea typeface="Google Sans"/>
              <a:cs typeface="Google Sans"/>
              <a:sym typeface="Google Sans"/>
            </a:endParaRPr>
          </a:p>
        </p:txBody>
      </p:sp>
      <p:grpSp>
        <p:nvGrpSpPr>
          <p:cNvPr id="1466" name="Google Shape;1466;p113"/>
          <p:cNvGrpSpPr/>
          <p:nvPr/>
        </p:nvGrpSpPr>
        <p:grpSpPr>
          <a:xfrm>
            <a:off x="3305525" y="2789652"/>
            <a:ext cx="836563" cy="352215"/>
            <a:chOff x="3171447" y="2862285"/>
            <a:chExt cx="949453" cy="352215"/>
          </a:xfrm>
        </p:grpSpPr>
        <p:grpSp>
          <p:nvGrpSpPr>
            <p:cNvPr id="1467" name="Google Shape;1467;p113"/>
            <p:cNvGrpSpPr/>
            <p:nvPr/>
          </p:nvGrpSpPr>
          <p:grpSpPr>
            <a:xfrm>
              <a:off x="3171447" y="2862285"/>
              <a:ext cx="436001" cy="352215"/>
              <a:chOff x="3079576" y="2785788"/>
              <a:chExt cx="741624" cy="427809"/>
            </a:xfrm>
          </p:grpSpPr>
          <p:cxnSp>
            <p:nvCxnSpPr>
              <p:cNvPr id="1468" name="Google Shape;1468;p113"/>
              <p:cNvCxnSpPr/>
              <p:nvPr/>
            </p:nvCxnSpPr>
            <p:spPr>
              <a:xfrm>
                <a:off x="3821200" y="2785788"/>
                <a:ext cx="0" cy="427800"/>
              </a:xfrm>
              <a:prstGeom prst="straightConnector1">
                <a:avLst/>
              </a:prstGeom>
              <a:noFill/>
              <a:ln cap="flat" cmpd="sng" w="9525">
                <a:solidFill>
                  <a:srgbClr val="BDC1C6"/>
                </a:solidFill>
                <a:prstDash val="solid"/>
                <a:round/>
                <a:headEnd len="med" w="med" type="none"/>
                <a:tailEnd len="med" w="med" type="none"/>
              </a:ln>
            </p:spPr>
          </p:cxnSp>
          <p:cxnSp>
            <p:nvCxnSpPr>
              <p:cNvPr id="1469" name="Google Shape;1469;p113"/>
              <p:cNvCxnSpPr/>
              <p:nvPr/>
            </p:nvCxnSpPr>
            <p:spPr>
              <a:xfrm rot="10800000">
                <a:off x="3079576" y="2785806"/>
                <a:ext cx="741600" cy="0"/>
              </a:xfrm>
              <a:prstGeom prst="straightConnector1">
                <a:avLst/>
              </a:prstGeom>
              <a:noFill/>
              <a:ln cap="flat" cmpd="sng" w="9525">
                <a:solidFill>
                  <a:srgbClr val="BDC1C6"/>
                </a:solidFill>
                <a:prstDash val="solid"/>
                <a:round/>
                <a:headEnd len="med" w="med" type="none"/>
                <a:tailEnd len="med" w="med" type="none"/>
              </a:ln>
            </p:spPr>
          </p:cxnSp>
          <p:cxnSp>
            <p:nvCxnSpPr>
              <p:cNvPr id="1470" name="Google Shape;1470;p113"/>
              <p:cNvCxnSpPr/>
              <p:nvPr/>
            </p:nvCxnSpPr>
            <p:spPr>
              <a:xfrm rot="10800000">
                <a:off x="3079576" y="3213596"/>
                <a:ext cx="741600" cy="0"/>
              </a:xfrm>
              <a:prstGeom prst="straightConnector1">
                <a:avLst/>
              </a:prstGeom>
              <a:noFill/>
              <a:ln cap="flat" cmpd="sng" w="9525">
                <a:solidFill>
                  <a:srgbClr val="BDC1C6"/>
                </a:solidFill>
                <a:prstDash val="solid"/>
                <a:round/>
                <a:headEnd len="med" w="med" type="none"/>
                <a:tailEnd len="med" w="med" type="none"/>
              </a:ln>
            </p:spPr>
          </p:cxnSp>
        </p:grpSp>
        <p:cxnSp>
          <p:nvCxnSpPr>
            <p:cNvPr id="1471" name="Google Shape;1471;p113"/>
            <p:cNvCxnSpPr/>
            <p:nvPr/>
          </p:nvCxnSpPr>
          <p:spPr>
            <a:xfrm rot="10800000">
              <a:off x="3599500" y="3037788"/>
              <a:ext cx="521400" cy="1200"/>
            </a:xfrm>
            <a:prstGeom prst="straightConnector1">
              <a:avLst/>
            </a:prstGeom>
            <a:noFill/>
            <a:ln cap="flat" cmpd="sng" w="9525">
              <a:solidFill>
                <a:srgbClr val="BDC1C6"/>
              </a:solidFill>
              <a:prstDash val="solid"/>
              <a:round/>
              <a:headEnd len="med" w="med" type="triangle"/>
              <a:tailEnd len="med" w="med" type="none"/>
            </a:ln>
          </p:spPr>
        </p:cxnSp>
      </p:grpSp>
      <p:sp>
        <p:nvSpPr>
          <p:cNvPr id="1472" name="Google Shape;1472;p113"/>
          <p:cNvSpPr txBox="1"/>
          <p:nvPr/>
        </p:nvSpPr>
        <p:spPr>
          <a:xfrm>
            <a:off x="761950" y="457175"/>
            <a:ext cx="5080200" cy="3522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2400">
                <a:solidFill>
                  <a:srgbClr val="3C4043"/>
                </a:solidFill>
                <a:latin typeface="Google Sans"/>
                <a:ea typeface="Google Sans"/>
                <a:cs typeface="Google Sans"/>
                <a:sym typeface="Google Sans"/>
              </a:rPr>
              <a:t>Date Shifting</a:t>
            </a:r>
            <a:endParaRPr b="1" sz="2400">
              <a:solidFill>
                <a:srgbClr val="3C4043"/>
              </a:solidFill>
              <a:latin typeface="Google Sans"/>
              <a:ea typeface="Google Sans"/>
              <a:cs typeface="Google Sans"/>
              <a:sym typeface="Google Sans"/>
            </a:endParaRPr>
          </a:p>
        </p:txBody>
      </p:sp>
      <p:sp>
        <p:nvSpPr>
          <p:cNvPr id="1473" name="Google Shape;1473;p113"/>
          <p:cNvSpPr txBox="1"/>
          <p:nvPr/>
        </p:nvSpPr>
        <p:spPr>
          <a:xfrm>
            <a:off x="1397100" y="3732325"/>
            <a:ext cx="5079900" cy="3522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rgbClr val="434343"/>
                </a:solidFill>
                <a:latin typeface="Roboto"/>
                <a:ea typeface="Roboto"/>
                <a:cs typeface="Roboto"/>
                <a:sym typeface="Roboto"/>
              </a:rPr>
              <a:t>Shifting d</a:t>
            </a:r>
            <a:r>
              <a:rPr lang="en" sz="1200">
                <a:solidFill>
                  <a:srgbClr val="434343"/>
                </a:solidFill>
                <a:latin typeface="Roboto"/>
                <a:ea typeface="Roboto"/>
                <a:cs typeface="Roboto"/>
                <a:sym typeface="Roboto"/>
              </a:rPr>
              <a:t>ates with context per patient and preserving order. </a:t>
            </a:r>
            <a:endParaRPr sz="1200">
              <a:solidFill>
                <a:srgbClr val="434343"/>
              </a:solidFill>
              <a:latin typeface="Roboto"/>
              <a:ea typeface="Roboto"/>
              <a:cs typeface="Roboto"/>
              <a:sym typeface="Roboto"/>
            </a:endParaRPr>
          </a:p>
        </p:txBody>
      </p:sp>
      <p:sp>
        <p:nvSpPr>
          <p:cNvPr id="1474" name="Google Shape;1474;p113"/>
          <p:cNvSpPr txBox="1"/>
          <p:nvPr/>
        </p:nvSpPr>
        <p:spPr>
          <a:xfrm>
            <a:off x="2667050" y="1455575"/>
            <a:ext cx="649500" cy="2115000"/>
          </a:xfrm>
          <a:prstGeom prst="rect">
            <a:avLst/>
          </a:prstGeom>
          <a:noFill/>
          <a:ln>
            <a:noFill/>
          </a:ln>
        </p:spPr>
        <p:txBody>
          <a:bodyPr anchorCtr="0" anchor="ctr" bIns="0" lIns="0" spcFirstLastPara="1" rIns="0" wrap="square" tIns="0">
            <a:noAutofit/>
          </a:bodyPr>
          <a:lstStyle/>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run</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walk</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crawl</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crawl</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walk</a:t>
            </a:r>
            <a:endParaRPr sz="1200">
              <a:solidFill>
                <a:srgbClr val="3C4043"/>
              </a:solidFill>
              <a:latin typeface="Roboto"/>
              <a:ea typeface="Roboto"/>
              <a:cs typeface="Roboto"/>
              <a:sym typeface="Roboto"/>
            </a:endParaRPr>
          </a:p>
        </p:txBody>
      </p:sp>
      <p:sp>
        <p:nvSpPr>
          <p:cNvPr id="1475" name="Google Shape;1475;p113"/>
          <p:cNvSpPr txBox="1"/>
          <p:nvPr/>
        </p:nvSpPr>
        <p:spPr>
          <a:xfrm>
            <a:off x="1570038" y="1455575"/>
            <a:ext cx="1097100" cy="2115000"/>
          </a:xfrm>
          <a:prstGeom prst="rect">
            <a:avLst/>
          </a:prstGeom>
          <a:noFill/>
          <a:ln>
            <a:noFill/>
          </a:ln>
        </p:spPr>
        <p:txBody>
          <a:bodyPr anchorCtr="0" anchor="ctr" bIns="0" lIns="0" spcFirstLastPara="1" rIns="0" wrap="square" tIns="0">
            <a:noAutofit/>
          </a:bodyPr>
          <a:lstStyle/>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2009-06-09</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2009-06-03</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2009-05-23</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2010-11-03</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2010-11-23</a:t>
            </a:r>
            <a:endParaRPr sz="1200">
              <a:solidFill>
                <a:srgbClr val="3C4043"/>
              </a:solidFill>
              <a:latin typeface="Roboto"/>
              <a:ea typeface="Roboto"/>
              <a:cs typeface="Roboto"/>
              <a:sym typeface="Roboto"/>
            </a:endParaRPr>
          </a:p>
        </p:txBody>
      </p:sp>
      <p:cxnSp>
        <p:nvCxnSpPr>
          <p:cNvPr id="1476" name="Google Shape;1476;p113"/>
          <p:cNvCxnSpPr/>
          <p:nvPr/>
        </p:nvCxnSpPr>
        <p:spPr>
          <a:xfrm>
            <a:off x="1532488" y="1293050"/>
            <a:ext cx="0" cy="2046900"/>
          </a:xfrm>
          <a:prstGeom prst="straightConnector1">
            <a:avLst/>
          </a:prstGeom>
          <a:noFill/>
          <a:ln cap="flat" cmpd="sng" w="9525">
            <a:solidFill>
              <a:srgbClr val="BDC1C6"/>
            </a:solidFill>
            <a:prstDash val="solid"/>
            <a:round/>
            <a:headEnd len="med" w="med" type="none"/>
            <a:tailEnd len="med" w="med" type="none"/>
          </a:ln>
        </p:spPr>
      </p:cxnSp>
      <p:cxnSp>
        <p:nvCxnSpPr>
          <p:cNvPr id="1477" name="Google Shape;1477;p113"/>
          <p:cNvCxnSpPr/>
          <p:nvPr/>
        </p:nvCxnSpPr>
        <p:spPr>
          <a:xfrm>
            <a:off x="2659413" y="1293050"/>
            <a:ext cx="0" cy="2046900"/>
          </a:xfrm>
          <a:prstGeom prst="straightConnector1">
            <a:avLst/>
          </a:prstGeom>
          <a:noFill/>
          <a:ln cap="flat" cmpd="sng" w="9525">
            <a:solidFill>
              <a:srgbClr val="BDC1C6"/>
            </a:solidFill>
            <a:prstDash val="solid"/>
            <a:round/>
            <a:headEnd len="med" w="med" type="none"/>
            <a:tailEnd len="med" w="med" type="none"/>
          </a:ln>
        </p:spPr>
      </p:cxnSp>
      <p:sp>
        <p:nvSpPr>
          <p:cNvPr id="1478" name="Google Shape;1478;p113"/>
          <p:cNvSpPr/>
          <p:nvPr/>
        </p:nvSpPr>
        <p:spPr>
          <a:xfrm>
            <a:off x="762100" y="1161825"/>
            <a:ext cx="2540100" cy="3522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9" name="Google Shape;1479;p113"/>
          <p:cNvSpPr txBox="1"/>
          <p:nvPr/>
        </p:nvSpPr>
        <p:spPr>
          <a:xfrm>
            <a:off x="763054" y="1175475"/>
            <a:ext cx="927300" cy="352200"/>
          </a:xfrm>
          <a:prstGeom prst="rect">
            <a:avLst/>
          </a:prstGeom>
          <a:noFill/>
          <a:ln>
            <a:noFill/>
          </a:ln>
        </p:spPr>
        <p:txBody>
          <a:bodyPr anchorCtr="0" anchor="ctr" bIns="0" lIns="0" spcFirstLastPara="1" rIns="0" wrap="square" tIns="0">
            <a:noAutofit/>
          </a:bodyPr>
          <a:lstStyle/>
          <a:p>
            <a:pPr indent="0" lvl="0" marL="91440" rtl="0" algn="l">
              <a:spcBef>
                <a:spcPts val="0"/>
              </a:spcBef>
              <a:spcAft>
                <a:spcPts val="0"/>
              </a:spcAft>
              <a:buNone/>
            </a:pPr>
            <a:r>
              <a:rPr b="1" lang="en" sz="1200">
                <a:solidFill>
                  <a:srgbClr val="FFFFFF"/>
                </a:solidFill>
                <a:latin typeface="Roboto"/>
                <a:ea typeface="Roboto"/>
                <a:cs typeface="Roboto"/>
                <a:sym typeface="Roboto"/>
              </a:rPr>
              <a:t>mrn</a:t>
            </a:r>
            <a:endParaRPr sz="1200">
              <a:solidFill>
                <a:srgbClr val="FFFFFF"/>
              </a:solidFill>
              <a:latin typeface="Roboto"/>
              <a:ea typeface="Roboto"/>
              <a:cs typeface="Roboto"/>
              <a:sym typeface="Roboto"/>
            </a:endParaRPr>
          </a:p>
        </p:txBody>
      </p:sp>
      <p:sp>
        <p:nvSpPr>
          <p:cNvPr id="1480" name="Google Shape;1480;p113"/>
          <p:cNvSpPr txBox="1"/>
          <p:nvPr/>
        </p:nvSpPr>
        <p:spPr>
          <a:xfrm>
            <a:off x="1588262" y="1175475"/>
            <a:ext cx="665700" cy="352200"/>
          </a:xfrm>
          <a:prstGeom prst="rect">
            <a:avLst/>
          </a:prstGeom>
          <a:noFill/>
          <a:ln>
            <a:noFill/>
          </a:ln>
        </p:spPr>
        <p:txBody>
          <a:bodyPr anchorCtr="0" anchor="ctr" bIns="0" lIns="0" spcFirstLastPara="1" rIns="0" wrap="square" tIns="0">
            <a:noAutofit/>
          </a:bodyPr>
          <a:lstStyle/>
          <a:p>
            <a:pPr indent="0" lvl="0" marL="91440" rtl="0" algn="l">
              <a:spcBef>
                <a:spcPts val="0"/>
              </a:spcBef>
              <a:spcAft>
                <a:spcPts val="0"/>
              </a:spcAft>
              <a:buNone/>
            </a:pPr>
            <a:r>
              <a:rPr b="1" lang="en" sz="1200">
                <a:solidFill>
                  <a:srgbClr val="FFFFFF"/>
                </a:solidFill>
                <a:latin typeface="Roboto"/>
                <a:ea typeface="Roboto"/>
                <a:cs typeface="Roboto"/>
                <a:sym typeface="Roboto"/>
              </a:rPr>
              <a:t>Date</a:t>
            </a:r>
            <a:endParaRPr sz="1200">
              <a:solidFill>
                <a:srgbClr val="FFFFFF"/>
              </a:solidFill>
              <a:latin typeface="Roboto"/>
              <a:ea typeface="Roboto"/>
              <a:cs typeface="Roboto"/>
              <a:sym typeface="Roboto"/>
            </a:endParaRPr>
          </a:p>
        </p:txBody>
      </p:sp>
      <p:sp>
        <p:nvSpPr>
          <p:cNvPr id="1481" name="Google Shape;1481;p113"/>
          <p:cNvSpPr txBox="1"/>
          <p:nvPr/>
        </p:nvSpPr>
        <p:spPr>
          <a:xfrm>
            <a:off x="2667050" y="1175475"/>
            <a:ext cx="649500" cy="352200"/>
          </a:xfrm>
          <a:prstGeom prst="rect">
            <a:avLst/>
          </a:prstGeom>
          <a:noFill/>
          <a:ln>
            <a:noFill/>
          </a:ln>
        </p:spPr>
        <p:txBody>
          <a:bodyPr anchorCtr="0" anchor="ctr" bIns="0" lIns="0" spcFirstLastPara="1" rIns="0" wrap="square" tIns="0">
            <a:noAutofit/>
          </a:bodyPr>
          <a:lstStyle/>
          <a:p>
            <a:pPr indent="0" lvl="0" marL="91440" rtl="0" algn="l">
              <a:spcBef>
                <a:spcPts val="0"/>
              </a:spcBef>
              <a:spcAft>
                <a:spcPts val="0"/>
              </a:spcAft>
              <a:buNone/>
            </a:pPr>
            <a:r>
              <a:rPr b="1" lang="en" sz="1200">
                <a:solidFill>
                  <a:srgbClr val="FFFFFF"/>
                </a:solidFill>
                <a:latin typeface="Roboto"/>
                <a:ea typeface="Roboto"/>
                <a:cs typeface="Roboto"/>
                <a:sym typeface="Roboto"/>
              </a:rPr>
              <a:t>Action</a:t>
            </a:r>
            <a:endParaRPr sz="1200">
              <a:solidFill>
                <a:srgbClr val="FFFFFF"/>
              </a:solidFill>
              <a:latin typeface="Roboto"/>
              <a:ea typeface="Roboto"/>
              <a:cs typeface="Roboto"/>
              <a:sym typeface="Roboto"/>
            </a:endParaRPr>
          </a:p>
        </p:txBody>
      </p:sp>
      <p:cxnSp>
        <p:nvCxnSpPr>
          <p:cNvPr id="1482" name="Google Shape;1482;p113"/>
          <p:cNvCxnSpPr/>
          <p:nvPr/>
        </p:nvCxnSpPr>
        <p:spPr>
          <a:xfrm>
            <a:off x="5840833" y="1293038"/>
            <a:ext cx="0" cy="2046900"/>
          </a:xfrm>
          <a:prstGeom prst="straightConnector1">
            <a:avLst/>
          </a:prstGeom>
          <a:noFill/>
          <a:ln cap="flat" cmpd="sng" w="9525">
            <a:solidFill>
              <a:srgbClr val="BDC1C6"/>
            </a:solidFill>
            <a:prstDash val="solid"/>
            <a:round/>
            <a:headEnd len="med" w="med" type="none"/>
            <a:tailEnd len="med" w="med" type="none"/>
          </a:ln>
        </p:spPr>
      </p:cxnSp>
      <p:sp>
        <p:nvSpPr>
          <p:cNvPr id="1483" name="Google Shape;1483;p113"/>
          <p:cNvSpPr txBox="1"/>
          <p:nvPr/>
        </p:nvSpPr>
        <p:spPr>
          <a:xfrm>
            <a:off x="5840825" y="1455575"/>
            <a:ext cx="927300" cy="2115000"/>
          </a:xfrm>
          <a:prstGeom prst="rect">
            <a:avLst/>
          </a:prstGeom>
          <a:noFill/>
          <a:ln>
            <a:noFill/>
          </a:ln>
        </p:spPr>
        <p:txBody>
          <a:bodyPr anchorCtr="0" anchor="ctr" bIns="0" lIns="0" spcFirstLastPara="1" rIns="0" wrap="square" tIns="0">
            <a:noAutofit/>
          </a:bodyPr>
          <a:lstStyle/>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1111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1111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1111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2222</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2222</a:t>
            </a:r>
            <a:endParaRPr sz="1200">
              <a:solidFill>
                <a:srgbClr val="3C4043"/>
              </a:solidFill>
              <a:latin typeface="Roboto"/>
              <a:ea typeface="Roboto"/>
              <a:cs typeface="Roboto"/>
              <a:sym typeface="Roboto"/>
            </a:endParaRPr>
          </a:p>
        </p:txBody>
      </p:sp>
      <p:cxnSp>
        <p:nvCxnSpPr>
          <p:cNvPr id="1484" name="Google Shape;1484;p113"/>
          <p:cNvCxnSpPr/>
          <p:nvPr/>
        </p:nvCxnSpPr>
        <p:spPr>
          <a:xfrm>
            <a:off x="5839625" y="1911666"/>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85" name="Google Shape;1485;p113"/>
          <p:cNvCxnSpPr/>
          <p:nvPr/>
        </p:nvCxnSpPr>
        <p:spPr>
          <a:xfrm>
            <a:off x="5839625" y="2268735"/>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86" name="Google Shape;1486;p113"/>
          <p:cNvCxnSpPr/>
          <p:nvPr/>
        </p:nvCxnSpPr>
        <p:spPr>
          <a:xfrm>
            <a:off x="5839625" y="3339941"/>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87" name="Google Shape;1487;p113"/>
          <p:cNvCxnSpPr/>
          <p:nvPr/>
        </p:nvCxnSpPr>
        <p:spPr>
          <a:xfrm>
            <a:off x="5839625" y="2625803"/>
            <a:ext cx="2530500" cy="0"/>
          </a:xfrm>
          <a:prstGeom prst="straightConnector1">
            <a:avLst/>
          </a:prstGeom>
          <a:noFill/>
          <a:ln cap="flat" cmpd="sng" w="9525">
            <a:solidFill>
              <a:srgbClr val="BDC1C6"/>
            </a:solidFill>
            <a:prstDash val="solid"/>
            <a:round/>
            <a:headEnd len="med" w="med" type="none"/>
            <a:tailEnd len="med" w="med" type="none"/>
          </a:ln>
        </p:spPr>
      </p:cxnSp>
      <p:cxnSp>
        <p:nvCxnSpPr>
          <p:cNvPr id="1488" name="Google Shape;1488;p113"/>
          <p:cNvCxnSpPr/>
          <p:nvPr/>
        </p:nvCxnSpPr>
        <p:spPr>
          <a:xfrm>
            <a:off x="5827450" y="2982886"/>
            <a:ext cx="2541900" cy="1800"/>
          </a:xfrm>
          <a:prstGeom prst="straightConnector1">
            <a:avLst/>
          </a:prstGeom>
          <a:noFill/>
          <a:ln cap="flat" cmpd="sng" w="9525">
            <a:solidFill>
              <a:srgbClr val="BDC1C6"/>
            </a:solidFill>
            <a:prstDash val="solid"/>
            <a:round/>
            <a:headEnd len="med" w="med" type="none"/>
            <a:tailEnd len="med" w="med" type="none"/>
          </a:ln>
        </p:spPr>
      </p:cxnSp>
      <p:sp>
        <p:nvSpPr>
          <p:cNvPr id="1489" name="Google Shape;1489;p113"/>
          <p:cNvSpPr txBox="1"/>
          <p:nvPr/>
        </p:nvSpPr>
        <p:spPr>
          <a:xfrm>
            <a:off x="7736300" y="1455575"/>
            <a:ext cx="649500" cy="2115000"/>
          </a:xfrm>
          <a:prstGeom prst="rect">
            <a:avLst/>
          </a:prstGeom>
          <a:noFill/>
          <a:ln>
            <a:noFill/>
          </a:ln>
        </p:spPr>
        <p:txBody>
          <a:bodyPr anchorCtr="0" anchor="ctr" bIns="0" lIns="0" spcFirstLastPara="1" rIns="0" wrap="square" tIns="0">
            <a:noAutofit/>
          </a:bodyPr>
          <a:lstStyle/>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run</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walk</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crawl</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crawl</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walk</a:t>
            </a:r>
            <a:endParaRPr sz="1200">
              <a:solidFill>
                <a:srgbClr val="3C4043"/>
              </a:solidFill>
              <a:latin typeface="Roboto"/>
              <a:ea typeface="Roboto"/>
              <a:cs typeface="Roboto"/>
              <a:sym typeface="Roboto"/>
            </a:endParaRPr>
          </a:p>
        </p:txBody>
      </p:sp>
      <p:sp>
        <p:nvSpPr>
          <p:cNvPr id="1490" name="Google Shape;1490;p113"/>
          <p:cNvSpPr txBox="1"/>
          <p:nvPr/>
        </p:nvSpPr>
        <p:spPr>
          <a:xfrm>
            <a:off x="6639288" y="1455575"/>
            <a:ext cx="1097100" cy="2115000"/>
          </a:xfrm>
          <a:prstGeom prst="rect">
            <a:avLst/>
          </a:prstGeom>
          <a:noFill/>
          <a:ln>
            <a:noFill/>
          </a:ln>
        </p:spPr>
        <p:txBody>
          <a:bodyPr anchorCtr="0" anchor="ctr" bIns="0" lIns="0" spcFirstLastPara="1" rIns="0" wrap="square" tIns="0">
            <a:noAutofit/>
          </a:bodyPr>
          <a:lstStyle/>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2009-07-17</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2009-07-11</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2009-06-30</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2011-01-26</a:t>
            </a:r>
            <a:endParaRPr sz="1200">
              <a:solidFill>
                <a:srgbClr val="3C4043"/>
              </a:solidFill>
              <a:latin typeface="Roboto"/>
              <a:ea typeface="Roboto"/>
              <a:cs typeface="Roboto"/>
              <a:sym typeface="Roboto"/>
            </a:endParaRPr>
          </a:p>
          <a:p>
            <a:pPr indent="0" lvl="0" marL="91440" rtl="0" algn="l">
              <a:lnSpc>
                <a:spcPct val="200000"/>
              </a:lnSpc>
              <a:spcBef>
                <a:spcPts val="0"/>
              </a:spcBef>
              <a:spcAft>
                <a:spcPts val="0"/>
              </a:spcAft>
              <a:buNone/>
            </a:pPr>
            <a:r>
              <a:rPr lang="en" sz="1200">
                <a:solidFill>
                  <a:srgbClr val="3C4043"/>
                </a:solidFill>
                <a:latin typeface="Roboto"/>
                <a:ea typeface="Roboto"/>
                <a:cs typeface="Roboto"/>
                <a:sym typeface="Roboto"/>
              </a:rPr>
              <a:t>2011-02-14</a:t>
            </a:r>
            <a:endParaRPr sz="1200">
              <a:solidFill>
                <a:srgbClr val="3C4043"/>
              </a:solidFill>
              <a:latin typeface="Roboto"/>
              <a:ea typeface="Roboto"/>
              <a:cs typeface="Roboto"/>
              <a:sym typeface="Roboto"/>
            </a:endParaRPr>
          </a:p>
        </p:txBody>
      </p:sp>
      <p:cxnSp>
        <p:nvCxnSpPr>
          <p:cNvPr id="1491" name="Google Shape;1491;p113"/>
          <p:cNvCxnSpPr/>
          <p:nvPr/>
        </p:nvCxnSpPr>
        <p:spPr>
          <a:xfrm>
            <a:off x="6601738" y="1293050"/>
            <a:ext cx="0" cy="2046900"/>
          </a:xfrm>
          <a:prstGeom prst="straightConnector1">
            <a:avLst/>
          </a:prstGeom>
          <a:noFill/>
          <a:ln cap="flat" cmpd="sng" w="9525">
            <a:solidFill>
              <a:srgbClr val="BDC1C6"/>
            </a:solidFill>
            <a:prstDash val="solid"/>
            <a:round/>
            <a:headEnd len="med" w="med" type="none"/>
            <a:tailEnd len="med" w="med" type="none"/>
          </a:ln>
        </p:spPr>
      </p:cxnSp>
      <p:cxnSp>
        <p:nvCxnSpPr>
          <p:cNvPr id="1492" name="Google Shape;1492;p113"/>
          <p:cNvCxnSpPr/>
          <p:nvPr/>
        </p:nvCxnSpPr>
        <p:spPr>
          <a:xfrm>
            <a:off x="7728663" y="1293050"/>
            <a:ext cx="0" cy="2046900"/>
          </a:xfrm>
          <a:prstGeom prst="straightConnector1">
            <a:avLst/>
          </a:prstGeom>
          <a:noFill/>
          <a:ln cap="flat" cmpd="sng" w="9525">
            <a:solidFill>
              <a:srgbClr val="BDC1C6"/>
            </a:solidFill>
            <a:prstDash val="solid"/>
            <a:round/>
            <a:headEnd len="med" w="med" type="none"/>
            <a:tailEnd len="med" w="med" type="none"/>
          </a:ln>
        </p:spPr>
      </p:cxnSp>
      <p:sp>
        <p:nvSpPr>
          <p:cNvPr id="1493" name="Google Shape;1493;p113"/>
          <p:cNvSpPr/>
          <p:nvPr/>
        </p:nvSpPr>
        <p:spPr>
          <a:xfrm>
            <a:off x="5831350" y="1161825"/>
            <a:ext cx="2540100" cy="3522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113"/>
          <p:cNvSpPr txBox="1"/>
          <p:nvPr/>
        </p:nvSpPr>
        <p:spPr>
          <a:xfrm>
            <a:off x="5832304" y="1175475"/>
            <a:ext cx="927300" cy="352200"/>
          </a:xfrm>
          <a:prstGeom prst="rect">
            <a:avLst/>
          </a:prstGeom>
          <a:noFill/>
          <a:ln>
            <a:noFill/>
          </a:ln>
        </p:spPr>
        <p:txBody>
          <a:bodyPr anchorCtr="0" anchor="ctr" bIns="0" lIns="0" spcFirstLastPara="1" rIns="0" wrap="square" tIns="0">
            <a:noAutofit/>
          </a:bodyPr>
          <a:lstStyle/>
          <a:p>
            <a:pPr indent="0" lvl="0" marL="91440" rtl="0" algn="l">
              <a:spcBef>
                <a:spcPts val="0"/>
              </a:spcBef>
              <a:spcAft>
                <a:spcPts val="0"/>
              </a:spcAft>
              <a:buNone/>
            </a:pPr>
            <a:r>
              <a:rPr b="1" lang="en" sz="1200">
                <a:solidFill>
                  <a:srgbClr val="FFFFFF"/>
                </a:solidFill>
                <a:latin typeface="Roboto"/>
                <a:ea typeface="Roboto"/>
                <a:cs typeface="Roboto"/>
                <a:sym typeface="Roboto"/>
              </a:rPr>
              <a:t>mrn</a:t>
            </a:r>
            <a:endParaRPr sz="1200">
              <a:solidFill>
                <a:srgbClr val="FFFFFF"/>
              </a:solidFill>
              <a:latin typeface="Roboto"/>
              <a:ea typeface="Roboto"/>
              <a:cs typeface="Roboto"/>
              <a:sym typeface="Roboto"/>
            </a:endParaRPr>
          </a:p>
        </p:txBody>
      </p:sp>
      <p:sp>
        <p:nvSpPr>
          <p:cNvPr id="1495" name="Google Shape;1495;p113"/>
          <p:cNvSpPr txBox="1"/>
          <p:nvPr/>
        </p:nvSpPr>
        <p:spPr>
          <a:xfrm>
            <a:off x="6657512" y="1175475"/>
            <a:ext cx="665700" cy="352200"/>
          </a:xfrm>
          <a:prstGeom prst="rect">
            <a:avLst/>
          </a:prstGeom>
          <a:noFill/>
          <a:ln>
            <a:noFill/>
          </a:ln>
        </p:spPr>
        <p:txBody>
          <a:bodyPr anchorCtr="0" anchor="ctr" bIns="0" lIns="0" spcFirstLastPara="1" rIns="0" wrap="square" tIns="0">
            <a:noAutofit/>
          </a:bodyPr>
          <a:lstStyle/>
          <a:p>
            <a:pPr indent="0" lvl="0" marL="91440" rtl="0" algn="l">
              <a:spcBef>
                <a:spcPts val="0"/>
              </a:spcBef>
              <a:spcAft>
                <a:spcPts val="0"/>
              </a:spcAft>
              <a:buNone/>
            </a:pPr>
            <a:r>
              <a:rPr b="1" lang="en" sz="1200">
                <a:solidFill>
                  <a:srgbClr val="FFFFFF"/>
                </a:solidFill>
                <a:latin typeface="Roboto"/>
                <a:ea typeface="Roboto"/>
                <a:cs typeface="Roboto"/>
                <a:sym typeface="Roboto"/>
              </a:rPr>
              <a:t>Date</a:t>
            </a:r>
            <a:endParaRPr sz="1200">
              <a:solidFill>
                <a:srgbClr val="FFFFFF"/>
              </a:solidFill>
              <a:latin typeface="Roboto"/>
              <a:ea typeface="Roboto"/>
              <a:cs typeface="Roboto"/>
              <a:sym typeface="Roboto"/>
            </a:endParaRPr>
          </a:p>
        </p:txBody>
      </p:sp>
      <p:sp>
        <p:nvSpPr>
          <p:cNvPr id="1496" name="Google Shape;1496;p113"/>
          <p:cNvSpPr txBox="1"/>
          <p:nvPr/>
        </p:nvSpPr>
        <p:spPr>
          <a:xfrm>
            <a:off x="7736300" y="1175475"/>
            <a:ext cx="649500" cy="352200"/>
          </a:xfrm>
          <a:prstGeom prst="rect">
            <a:avLst/>
          </a:prstGeom>
          <a:noFill/>
          <a:ln>
            <a:noFill/>
          </a:ln>
        </p:spPr>
        <p:txBody>
          <a:bodyPr anchorCtr="0" anchor="ctr" bIns="0" lIns="0" spcFirstLastPara="1" rIns="0" wrap="square" tIns="0">
            <a:noAutofit/>
          </a:bodyPr>
          <a:lstStyle/>
          <a:p>
            <a:pPr indent="0" lvl="0" marL="91440" rtl="0" algn="l">
              <a:spcBef>
                <a:spcPts val="0"/>
              </a:spcBef>
              <a:spcAft>
                <a:spcPts val="0"/>
              </a:spcAft>
              <a:buNone/>
            </a:pPr>
            <a:r>
              <a:rPr b="1" lang="en" sz="1200">
                <a:solidFill>
                  <a:srgbClr val="FFFFFF"/>
                </a:solidFill>
                <a:latin typeface="Roboto"/>
                <a:ea typeface="Roboto"/>
                <a:cs typeface="Roboto"/>
                <a:sym typeface="Roboto"/>
              </a:rPr>
              <a:t>Action</a:t>
            </a:r>
            <a:endParaRPr sz="1200">
              <a:solidFill>
                <a:srgbClr val="FFFFFF"/>
              </a:solidFill>
              <a:latin typeface="Roboto"/>
              <a:ea typeface="Roboto"/>
              <a:cs typeface="Roboto"/>
              <a:sym typeface="Roboto"/>
            </a:endParaRPr>
          </a:p>
        </p:txBody>
      </p:sp>
      <p:grpSp>
        <p:nvGrpSpPr>
          <p:cNvPr id="1497" name="Google Shape;1497;p113"/>
          <p:cNvGrpSpPr/>
          <p:nvPr/>
        </p:nvGrpSpPr>
        <p:grpSpPr>
          <a:xfrm>
            <a:off x="4272826" y="1596555"/>
            <a:ext cx="602582" cy="602582"/>
            <a:chOff x="5882250" y="3448375"/>
            <a:chExt cx="672600" cy="672600"/>
          </a:xfrm>
        </p:grpSpPr>
        <p:sp>
          <p:nvSpPr>
            <p:cNvPr id="1498" name="Google Shape;1498;p113"/>
            <p:cNvSpPr/>
            <p:nvPr/>
          </p:nvSpPr>
          <p:spPr>
            <a:xfrm>
              <a:off x="5882250" y="3448375"/>
              <a:ext cx="672600" cy="672600"/>
            </a:xfrm>
            <a:prstGeom prst="ellipse">
              <a:avLst/>
            </a:prstGeom>
            <a:solidFill>
              <a:srgbClr val="34A8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9" name="Google Shape;1499;p113"/>
            <p:cNvSpPr/>
            <p:nvPr/>
          </p:nvSpPr>
          <p:spPr>
            <a:xfrm>
              <a:off x="6015945" y="3580449"/>
              <a:ext cx="405209" cy="408451"/>
            </a:xfrm>
            <a:custGeom>
              <a:rect b="b" l="l" r="r" t="t"/>
              <a:pathLst>
                <a:path extrusionOk="0" h="160020" w="158750">
                  <a:moveTo>
                    <a:pt x="36830" y="0"/>
                  </a:moveTo>
                  <a:lnTo>
                    <a:pt x="0" y="30480"/>
                  </a:lnTo>
                  <a:lnTo>
                    <a:pt x="10160" y="43180"/>
                  </a:lnTo>
                  <a:lnTo>
                    <a:pt x="46990" y="12065"/>
                  </a:lnTo>
                  <a:lnTo>
                    <a:pt x="36830" y="0"/>
                  </a:lnTo>
                  <a:close/>
                  <a:moveTo>
                    <a:pt x="121920" y="0"/>
                  </a:moveTo>
                  <a:lnTo>
                    <a:pt x="111760" y="12065"/>
                  </a:lnTo>
                  <a:lnTo>
                    <a:pt x="148590" y="43180"/>
                  </a:lnTo>
                  <a:lnTo>
                    <a:pt x="158750" y="31115"/>
                  </a:lnTo>
                  <a:lnTo>
                    <a:pt x="121920" y="0"/>
                  </a:lnTo>
                  <a:close/>
                  <a:moveTo>
                    <a:pt x="71755" y="48895"/>
                  </a:moveTo>
                  <a:lnTo>
                    <a:pt x="71755" y="96520"/>
                  </a:lnTo>
                  <a:lnTo>
                    <a:pt x="109220" y="119380"/>
                  </a:lnTo>
                  <a:lnTo>
                    <a:pt x="114935" y="109220"/>
                  </a:lnTo>
                  <a:lnTo>
                    <a:pt x="83185" y="90805"/>
                  </a:lnTo>
                  <a:lnTo>
                    <a:pt x="83185" y="48895"/>
                  </a:lnTo>
                  <a:close/>
                  <a:moveTo>
                    <a:pt x="79375" y="33020"/>
                  </a:moveTo>
                  <a:cubicBezTo>
                    <a:pt x="109855" y="33020"/>
                    <a:pt x="135255" y="57785"/>
                    <a:pt x="135255" y="88900"/>
                  </a:cubicBezTo>
                  <a:cubicBezTo>
                    <a:pt x="135255" y="119380"/>
                    <a:pt x="109855" y="144145"/>
                    <a:pt x="79375" y="144145"/>
                  </a:cubicBezTo>
                  <a:cubicBezTo>
                    <a:pt x="48895" y="144145"/>
                    <a:pt x="24130" y="119380"/>
                    <a:pt x="24130" y="88900"/>
                  </a:cubicBezTo>
                  <a:cubicBezTo>
                    <a:pt x="24130" y="57785"/>
                    <a:pt x="48895" y="33020"/>
                    <a:pt x="79375" y="33020"/>
                  </a:cubicBezTo>
                  <a:close/>
                  <a:moveTo>
                    <a:pt x="79375" y="17145"/>
                  </a:moveTo>
                  <a:cubicBezTo>
                    <a:pt x="40005" y="17145"/>
                    <a:pt x="8255" y="48895"/>
                    <a:pt x="8255" y="88900"/>
                  </a:cubicBezTo>
                  <a:cubicBezTo>
                    <a:pt x="8255" y="128270"/>
                    <a:pt x="40005" y="160020"/>
                    <a:pt x="79375" y="160020"/>
                  </a:cubicBezTo>
                  <a:cubicBezTo>
                    <a:pt x="118745" y="160020"/>
                    <a:pt x="151130" y="128270"/>
                    <a:pt x="151130" y="88900"/>
                  </a:cubicBezTo>
                  <a:cubicBezTo>
                    <a:pt x="151130" y="48895"/>
                    <a:pt x="118745" y="17145"/>
                    <a:pt x="79375" y="17145"/>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00" name="Google Shape;1500;p113"/>
          <p:cNvGrpSpPr/>
          <p:nvPr/>
        </p:nvGrpSpPr>
        <p:grpSpPr>
          <a:xfrm>
            <a:off x="4272773" y="2664445"/>
            <a:ext cx="602579" cy="602579"/>
            <a:chOff x="4780475" y="2695600"/>
            <a:chExt cx="602700" cy="602700"/>
          </a:xfrm>
        </p:grpSpPr>
        <p:sp>
          <p:nvSpPr>
            <p:cNvPr id="1501" name="Google Shape;1501;p113"/>
            <p:cNvSpPr/>
            <p:nvPr/>
          </p:nvSpPr>
          <p:spPr>
            <a:xfrm>
              <a:off x="4780475" y="2695600"/>
              <a:ext cx="602700" cy="602700"/>
            </a:xfrm>
            <a:prstGeom prst="ellipse">
              <a:avLst/>
            </a:prstGeom>
            <a:solidFill>
              <a:srgbClr val="FBBC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02" name="Google Shape;1502;p113"/>
            <p:cNvGrpSpPr/>
            <p:nvPr/>
          </p:nvGrpSpPr>
          <p:grpSpPr>
            <a:xfrm>
              <a:off x="4930389" y="2836697"/>
              <a:ext cx="302761" cy="320394"/>
              <a:chOff x="1325725" y="238125"/>
              <a:chExt cx="4883250" cy="5167650"/>
            </a:xfrm>
          </p:grpSpPr>
          <p:sp>
            <p:nvSpPr>
              <p:cNvPr id="1503" name="Google Shape;1503;p113"/>
              <p:cNvSpPr/>
              <p:nvPr/>
            </p:nvSpPr>
            <p:spPr>
              <a:xfrm>
                <a:off x="1524800" y="2291525"/>
                <a:ext cx="4485075" cy="1581325"/>
              </a:xfrm>
              <a:custGeom>
                <a:rect b="b" l="l" r="r" t="t"/>
                <a:pathLst>
                  <a:path extrusionOk="0" h="63253" w="179403">
                    <a:moveTo>
                      <a:pt x="36859" y="0"/>
                    </a:moveTo>
                    <a:lnTo>
                      <a:pt x="0" y="18430"/>
                    </a:lnTo>
                    <a:lnTo>
                      <a:pt x="89645" y="63252"/>
                    </a:lnTo>
                    <a:lnTo>
                      <a:pt x="179403" y="18430"/>
                    </a:lnTo>
                    <a:lnTo>
                      <a:pt x="142544" y="0"/>
                    </a:lnTo>
                    <a:lnTo>
                      <a:pt x="89645" y="26393"/>
                    </a:lnTo>
                    <a:lnTo>
                      <a:pt x="36859"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4" name="Google Shape;1504;p113"/>
              <p:cNvSpPr/>
              <p:nvPr/>
            </p:nvSpPr>
            <p:spPr>
              <a:xfrm>
                <a:off x="1524800" y="238125"/>
                <a:ext cx="4485075" cy="2243975"/>
              </a:xfrm>
              <a:custGeom>
                <a:rect b="b" l="l" r="r" t="t"/>
                <a:pathLst>
                  <a:path extrusionOk="0" h="89759" w="179403">
                    <a:moveTo>
                      <a:pt x="89645" y="0"/>
                    </a:moveTo>
                    <a:lnTo>
                      <a:pt x="0" y="44822"/>
                    </a:lnTo>
                    <a:lnTo>
                      <a:pt x="89645" y="89758"/>
                    </a:lnTo>
                    <a:lnTo>
                      <a:pt x="179403" y="44822"/>
                    </a:lnTo>
                    <a:lnTo>
                      <a:pt x="8964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5" name="Google Shape;1505;p113"/>
              <p:cNvSpPr/>
              <p:nvPr/>
            </p:nvSpPr>
            <p:spPr>
              <a:xfrm>
                <a:off x="1325725" y="3682275"/>
                <a:ext cx="4883250" cy="1723500"/>
              </a:xfrm>
              <a:custGeom>
                <a:rect b="b" l="l" r="r" t="t"/>
                <a:pathLst>
                  <a:path extrusionOk="0" h="68940" w="195330">
                    <a:moveTo>
                      <a:pt x="40272" y="0"/>
                    </a:moveTo>
                    <a:lnTo>
                      <a:pt x="0" y="20136"/>
                    </a:lnTo>
                    <a:lnTo>
                      <a:pt x="97608" y="68940"/>
                    </a:lnTo>
                    <a:lnTo>
                      <a:pt x="195329" y="20136"/>
                    </a:lnTo>
                    <a:lnTo>
                      <a:pt x="155057" y="0"/>
                    </a:lnTo>
                    <a:lnTo>
                      <a:pt x="97608" y="28668"/>
                    </a:lnTo>
                    <a:lnTo>
                      <a:pt x="4027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09" name="Shape 1509"/>
        <p:cNvGrpSpPr/>
        <p:nvPr/>
      </p:nvGrpSpPr>
      <p:grpSpPr>
        <a:xfrm>
          <a:off x="0" y="0"/>
          <a:ext cx="0" cy="0"/>
          <a:chOff x="0" y="0"/>
          <a:chExt cx="0" cy="0"/>
        </a:xfrm>
      </p:grpSpPr>
      <p:sp>
        <p:nvSpPr>
          <p:cNvPr id="1510" name="Google Shape;1510;p114"/>
          <p:cNvSpPr txBox="1"/>
          <p:nvPr>
            <p:ph type="title"/>
          </p:nvPr>
        </p:nvSpPr>
        <p:spPr>
          <a:xfrm>
            <a:off x="301800" y="47375"/>
            <a:ext cx="3460500" cy="352500"/>
          </a:xfrm>
          <a:prstGeom prst="rect">
            <a:avLst/>
          </a:prstGeom>
        </p:spPr>
        <p:txBody>
          <a:bodyPr anchorCtr="0" anchor="t" bIns="0" lIns="0" spcFirstLastPara="1" rIns="228600" wrap="square" tIns="0">
            <a:noAutofit/>
          </a:bodyPr>
          <a:lstStyle/>
          <a:p>
            <a:pPr indent="0" lvl="0" marL="0" rtl="0" algn="l">
              <a:spcBef>
                <a:spcPts val="0"/>
              </a:spcBef>
              <a:spcAft>
                <a:spcPts val="0"/>
              </a:spcAft>
              <a:buNone/>
            </a:pPr>
            <a:r>
              <a:rPr lang="en" sz="1800">
                <a:solidFill>
                  <a:srgbClr val="434343"/>
                </a:solidFill>
              </a:rPr>
              <a:t>Original (FHIR) record</a:t>
            </a:r>
            <a:endParaRPr sz="1800">
              <a:solidFill>
                <a:srgbClr val="434343"/>
              </a:solidFill>
            </a:endParaRPr>
          </a:p>
        </p:txBody>
      </p:sp>
      <p:sp>
        <p:nvSpPr>
          <p:cNvPr id="1511" name="Google Shape;1511;p114"/>
          <p:cNvSpPr txBox="1"/>
          <p:nvPr>
            <p:ph type="title"/>
          </p:nvPr>
        </p:nvSpPr>
        <p:spPr>
          <a:xfrm>
            <a:off x="4570100" y="47375"/>
            <a:ext cx="3508800" cy="352500"/>
          </a:xfrm>
          <a:prstGeom prst="rect">
            <a:avLst/>
          </a:prstGeom>
        </p:spPr>
        <p:txBody>
          <a:bodyPr anchorCtr="0" anchor="t" bIns="0" lIns="0" spcFirstLastPara="1" rIns="228600" wrap="square" tIns="0">
            <a:noAutofit/>
          </a:bodyPr>
          <a:lstStyle/>
          <a:p>
            <a:pPr indent="0" lvl="0" marL="0" rtl="0" algn="l">
              <a:spcBef>
                <a:spcPts val="0"/>
              </a:spcBef>
              <a:spcAft>
                <a:spcPts val="0"/>
              </a:spcAft>
              <a:buNone/>
            </a:pPr>
            <a:r>
              <a:rPr lang="en" sz="1800">
                <a:solidFill>
                  <a:srgbClr val="434343"/>
                </a:solidFill>
              </a:rPr>
              <a:t>De-identified FHIR record</a:t>
            </a:r>
            <a:endParaRPr sz="1800">
              <a:solidFill>
                <a:srgbClr val="434343"/>
              </a:solidFill>
            </a:endParaRPr>
          </a:p>
        </p:txBody>
      </p:sp>
      <p:pic>
        <p:nvPicPr>
          <p:cNvPr id="1512" name="Google Shape;1512;p114"/>
          <p:cNvPicPr preferRelativeResize="0"/>
          <p:nvPr/>
        </p:nvPicPr>
        <p:blipFill>
          <a:blip r:embed="rId3">
            <a:alphaModFix/>
          </a:blip>
          <a:stretch>
            <a:fillRect/>
          </a:stretch>
        </p:blipFill>
        <p:spPr>
          <a:xfrm>
            <a:off x="304800" y="304800"/>
            <a:ext cx="4112893" cy="4838698"/>
          </a:xfrm>
          <a:prstGeom prst="rect">
            <a:avLst/>
          </a:prstGeom>
          <a:noFill/>
          <a:ln>
            <a:noFill/>
          </a:ln>
        </p:spPr>
      </p:pic>
      <p:pic>
        <p:nvPicPr>
          <p:cNvPr id="1513" name="Google Shape;1513;p114"/>
          <p:cNvPicPr preferRelativeResize="0"/>
          <p:nvPr/>
        </p:nvPicPr>
        <p:blipFill>
          <a:blip r:embed="rId4">
            <a:alphaModFix/>
          </a:blip>
          <a:stretch>
            <a:fillRect/>
          </a:stretch>
        </p:blipFill>
        <p:spPr>
          <a:xfrm>
            <a:off x="4570093" y="533400"/>
            <a:ext cx="4421506" cy="4520587"/>
          </a:xfrm>
          <a:prstGeom prst="rect">
            <a:avLst/>
          </a:prstGeom>
          <a:noFill/>
          <a:ln>
            <a:noFill/>
          </a:ln>
        </p:spPr>
      </p:pic>
      <p:sp>
        <p:nvSpPr>
          <p:cNvPr id="1514" name="Google Shape;1514;p114"/>
          <p:cNvSpPr/>
          <p:nvPr/>
        </p:nvSpPr>
        <p:spPr>
          <a:xfrm>
            <a:off x="692175" y="746825"/>
            <a:ext cx="1512000" cy="546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5" name="Google Shape;1515;p114"/>
          <p:cNvSpPr/>
          <p:nvPr/>
        </p:nvSpPr>
        <p:spPr>
          <a:xfrm>
            <a:off x="4888350" y="888525"/>
            <a:ext cx="1512000" cy="468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6" name="Google Shape;1516;p114"/>
          <p:cNvSpPr/>
          <p:nvPr/>
        </p:nvSpPr>
        <p:spPr>
          <a:xfrm>
            <a:off x="450525" y="2729800"/>
            <a:ext cx="1512000" cy="1572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7" name="Google Shape;1517;p114"/>
          <p:cNvSpPr/>
          <p:nvPr/>
        </p:nvSpPr>
        <p:spPr>
          <a:xfrm>
            <a:off x="450525" y="2887000"/>
            <a:ext cx="1512000" cy="157200"/>
          </a:xfrm>
          <a:prstGeom prst="rect">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8" name="Google Shape;1518;p114"/>
          <p:cNvSpPr/>
          <p:nvPr/>
        </p:nvSpPr>
        <p:spPr>
          <a:xfrm>
            <a:off x="4689800" y="2571750"/>
            <a:ext cx="1512000" cy="1149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9" name="Google Shape;1519;p114"/>
          <p:cNvSpPr/>
          <p:nvPr/>
        </p:nvSpPr>
        <p:spPr>
          <a:xfrm>
            <a:off x="4689800" y="2694023"/>
            <a:ext cx="1512000" cy="114900"/>
          </a:xfrm>
          <a:prstGeom prst="rect">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0" name="Google Shape;1520;p114"/>
          <p:cNvSpPr/>
          <p:nvPr/>
        </p:nvSpPr>
        <p:spPr>
          <a:xfrm>
            <a:off x="3302050" y="4686175"/>
            <a:ext cx="787200" cy="2409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1" name="Google Shape;1521;p114"/>
          <p:cNvSpPr/>
          <p:nvPr/>
        </p:nvSpPr>
        <p:spPr>
          <a:xfrm>
            <a:off x="7130165" y="4522600"/>
            <a:ext cx="1879800" cy="2409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25" name="Shape 1525"/>
        <p:cNvGrpSpPr/>
        <p:nvPr/>
      </p:nvGrpSpPr>
      <p:grpSpPr>
        <a:xfrm>
          <a:off x="0" y="0"/>
          <a:ext cx="0" cy="0"/>
          <a:chOff x="0" y="0"/>
          <a:chExt cx="0" cy="0"/>
        </a:xfrm>
      </p:grpSpPr>
      <p:sp>
        <p:nvSpPr>
          <p:cNvPr id="1526" name="Google Shape;1526;p115"/>
          <p:cNvSpPr txBox="1"/>
          <p:nvPr>
            <p:ph type="title"/>
          </p:nvPr>
        </p:nvSpPr>
        <p:spPr>
          <a:xfrm>
            <a:off x="457175" y="1535400"/>
            <a:ext cx="5459100" cy="20727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DICOM</a:t>
            </a:r>
            <a:r>
              <a:rPr lang="en"/>
              <a:t> De-ID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89"/>
          <p:cNvSpPr/>
          <p:nvPr/>
        </p:nvSpPr>
        <p:spPr>
          <a:xfrm>
            <a:off x="5998475" y="1536250"/>
            <a:ext cx="3252300" cy="3151800"/>
          </a:xfrm>
          <a:prstGeom prst="roundRect">
            <a:avLst>
              <a:gd fmla="val 3899"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89"/>
          <p:cNvSpPr txBox="1"/>
          <p:nvPr/>
        </p:nvSpPr>
        <p:spPr>
          <a:xfrm>
            <a:off x="457175" y="460250"/>
            <a:ext cx="4077000" cy="999900"/>
          </a:xfrm>
          <a:prstGeom prst="rect">
            <a:avLst/>
          </a:prstGeom>
          <a:noFill/>
          <a:ln>
            <a:noFill/>
          </a:ln>
        </p:spPr>
        <p:txBody>
          <a:bodyPr anchorCtr="0" anchor="t" bIns="0" lIns="0" spcFirstLastPara="1" rIns="91425" wrap="square" tIns="0">
            <a:noAutofit/>
          </a:bodyPr>
          <a:lstStyle/>
          <a:p>
            <a:pPr indent="0" lvl="0" marL="0" rtl="0" algn="l">
              <a:lnSpc>
                <a:spcPct val="115000"/>
              </a:lnSpc>
              <a:spcBef>
                <a:spcPts val="0"/>
              </a:spcBef>
              <a:spcAft>
                <a:spcPts val="0"/>
              </a:spcAft>
              <a:buNone/>
            </a:pPr>
            <a:r>
              <a:rPr lang="en" sz="1800">
                <a:solidFill>
                  <a:srgbClr val="202124"/>
                </a:solidFill>
                <a:latin typeface="Google Sans Medium"/>
                <a:ea typeface="Google Sans Medium"/>
                <a:cs typeface="Google Sans Medium"/>
                <a:sym typeface="Google Sans Medium"/>
              </a:rPr>
              <a:t>Three key things</a:t>
            </a:r>
            <a:endParaRPr sz="1800">
              <a:solidFill>
                <a:srgbClr val="202124"/>
              </a:solidFill>
              <a:latin typeface="Google Sans Medium"/>
              <a:ea typeface="Google Sans Medium"/>
              <a:cs typeface="Google Sans Medium"/>
              <a:sym typeface="Google Sans Medium"/>
            </a:endParaRPr>
          </a:p>
        </p:txBody>
      </p:sp>
      <p:sp>
        <p:nvSpPr>
          <p:cNvPr id="1110" name="Google Shape;1110;p89"/>
          <p:cNvSpPr txBox="1"/>
          <p:nvPr>
            <p:ph idx="4294967295" type="body"/>
          </p:nvPr>
        </p:nvSpPr>
        <p:spPr>
          <a:xfrm>
            <a:off x="457175" y="1536250"/>
            <a:ext cx="3176700" cy="3655800"/>
          </a:xfrm>
          <a:prstGeom prst="rect">
            <a:avLst/>
          </a:prstGeom>
        </p:spPr>
        <p:txBody>
          <a:bodyPr anchorCtr="0" anchor="t" bIns="0" lIns="0" spcFirstLastPara="1" rIns="91425" wrap="square" tIns="0">
            <a:noAutofit/>
          </a:bodyPr>
          <a:lstStyle/>
          <a:p>
            <a:pPr indent="-292100" lvl="0" marL="457200" rtl="0" algn="l">
              <a:spcBef>
                <a:spcPts val="0"/>
              </a:spcBef>
              <a:spcAft>
                <a:spcPts val="0"/>
              </a:spcAft>
              <a:buSzPts val="1000"/>
              <a:buChar char="●"/>
            </a:pPr>
            <a:r>
              <a:rPr lang="en"/>
              <a:t>The Google Cloud Healthcare API can remove personal identifying information from healthcare data automatically and at scale</a:t>
            </a:r>
            <a:endParaRPr/>
          </a:p>
          <a:p>
            <a:pPr indent="-292100" lvl="0" marL="457200" rtl="0" algn="l">
              <a:spcBef>
                <a:spcPts val="1000"/>
              </a:spcBef>
              <a:spcAft>
                <a:spcPts val="0"/>
              </a:spcAft>
              <a:buSzPts val="1000"/>
              <a:buChar char="●"/>
            </a:pPr>
            <a:r>
              <a:rPr lang="en"/>
              <a:t>Support for healthcare-specific data types like DICOM and FHIR</a:t>
            </a:r>
            <a:endParaRPr/>
          </a:p>
          <a:p>
            <a:pPr indent="-292100" lvl="0" marL="457200" rtl="0" algn="l">
              <a:spcBef>
                <a:spcPts val="1000"/>
              </a:spcBef>
              <a:spcAft>
                <a:spcPts val="0"/>
              </a:spcAft>
              <a:buSzPts val="1000"/>
              <a:buChar char="●"/>
            </a:pPr>
            <a:r>
              <a:rPr lang="en"/>
              <a:t>Configuration options to control what information is removed and maintained</a:t>
            </a:r>
            <a:endParaRPr/>
          </a:p>
          <a:p>
            <a:pPr indent="-292100" lvl="1" marL="914400" rtl="0" algn="l">
              <a:spcBef>
                <a:spcPts val="1000"/>
              </a:spcBef>
              <a:spcAft>
                <a:spcPts val="1000"/>
              </a:spcAft>
              <a:buSzPts val="1000"/>
              <a:buChar char="○"/>
            </a:pPr>
            <a:r>
              <a:rPr lang="en"/>
              <a:t>Use “Date-shifting” to retain clinically relevant timelines </a:t>
            </a:r>
            <a:endParaRPr/>
          </a:p>
        </p:txBody>
      </p:sp>
      <p:pic>
        <p:nvPicPr>
          <p:cNvPr id="1111" name="Google Shape;1111;p89"/>
          <p:cNvPicPr preferRelativeResize="0"/>
          <p:nvPr/>
        </p:nvPicPr>
        <p:blipFill rotWithShape="1">
          <a:blip r:embed="rId3">
            <a:alphaModFix/>
          </a:blip>
          <a:srcRect b="0" l="17111" r="15494" t="0"/>
          <a:stretch/>
        </p:blipFill>
        <p:spPr>
          <a:xfrm>
            <a:off x="4242800" y="1043950"/>
            <a:ext cx="4211100" cy="3124200"/>
          </a:xfrm>
          <a:prstGeom prst="roundRect">
            <a:avLst>
              <a:gd fmla="val 3226" name="adj"/>
            </a:avLst>
          </a:prstGeom>
          <a:noFill/>
          <a:ln>
            <a:noFill/>
          </a:ln>
          <a:effectLst>
            <a:outerShdw blurRad="71438" rotWithShape="0" algn="bl" dir="5400000" dist="19050">
              <a:srgbClr val="000000">
                <a:alpha val="15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30" name="Shape 1530"/>
        <p:cNvGrpSpPr/>
        <p:nvPr/>
      </p:nvGrpSpPr>
      <p:grpSpPr>
        <a:xfrm>
          <a:off x="0" y="0"/>
          <a:ext cx="0" cy="0"/>
          <a:chOff x="0" y="0"/>
          <a:chExt cx="0" cy="0"/>
        </a:xfrm>
      </p:grpSpPr>
      <p:sp>
        <p:nvSpPr>
          <p:cNvPr id="1531" name="Google Shape;1531;p116"/>
          <p:cNvSpPr txBox="1"/>
          <p:nvPr>
            <p:ph type="title"/>
          </p:nvPr>
        </p:nvSpPr>
        <p:spPr>
          <a:xfrm>
            <a:off x="772925" y="428375"/>
            <a:ext cx="3460500" cy="3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434343"/>
                </a:solidFill>
              </a:rPr>
              <a:t>Original Image</a:t>
            </a:r>
            <a:endParaRPr sz="2400">
              <a:solidFill>
                <a:srgbClr val="434343"/>
              </a:solidFill>
            </a:endParaRPr>
          </a:p>
        </p:txBody>
      </p:sp>
      <p:pic>
        <p:nvPicPr>
          <p:cNvPr id="1532" name="Google Shape;1532;p116"/>
          <p:cNvPicPr preferRelativeResize="0"/>
          <p:nvPr/>
        </p:nvPicPr>
        <p:blipFill>
          <a:blip r:embed="rId3">
            <a:alphaModFix/>
          </a:blip>
          <a:stretch>
            <a:fillRect/>
          </a:stretch>
        </p:blipFill>
        <p:spPr>
          <a:xfrm>
            <a:off x="761825" y="980875"/>
            <a:ext cx="3460437" cy="3155446"/>
          </a:xfrm>
          <a:prstGeom prst="rect">
            <a:avLst/>
          </a:prstGeom>
          <a:noFill/>
          <a:ln>
            <a:noFill/>
          </a:ln>
        </p:spPr>
      </p:pic>
      <p:sp>
        <p:nvSpPr>
          <p:cNvPr id="1533" name="Google Shape;1533;p116"/>
          <p:cNvSpPr/>
          <p:nvPr/>
        </p:nvSpPr>
        <p:spPr>
          <a:xfrm>
            <a:off x="2204042" y="955373"/>
            <a:ext cx="938100" cy="352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4" name="Google Shape;1534;p116"/>
          <p:cNvSpPr/>
          <p:nvPr/>
        </p:nvSpPr>
        <p:spPr>
          <a:xfrm>
            <a:off x="717075" y="955375"/>
            <a:ext cx="731100" cy="5133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5" name="Google Shape;1535;p116"/>
          <p:cNvSpPr/>
          <p:nvPr/>
        </p:nvSpPr>
        <p:spPr>
          <a:xfrm>
            <a:off x="3510700" y="955375"/>
            <a:ext cx="731100" cy="2838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6" name="Google Shape;1536;p116"/>
          <p:cNvSpPr/>
          <p:nvPr/>
        </p:nvSpPr>
        <p:spPr>
          <a:xfrm>
            <a:off x="717075" y="3476675"/>
            <a:ext cx="1314900" cy="704700"/>
          </a:xfrm>
          <a:prstGeom prst="rect">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7" name="Google Shape;1537;p116"/>
          <p:cNvSpPr txBox="1"/>
          <p:nvPr>
            <p:ph type="title"/>
          </p:nvPr>
        </p:nvSpPr>
        <p:spPr>
          <a:xfrm>
            <a:off x="5073350" y="428375"/>
            <a:ext cx="3508800" cy="3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De-identified image</a:t>
            </a:r>
            <a:endParaRPr>
              <a:solidFill>
                <a:srgbClr val="434343"/>
              </a:solidFill>
            </a:endParaRPr>
          </a:p>
        </p:txBody>
      </p:sp>
      <p:pic>
        <p:nvPicPr>
          <p:cNvPr id="1538" name="Google Shape;1538;p116"/>
          <p:cNvPicPr preferRelativeResize="0"/>
          <p:nvPr/>
        </p:nvPicPr>
        <p:blipFill>
          <a:blip r:embed="rId4">
            <a:alphaModFix/>
          </a:blip>
          <a:stretch>
            <a:fillRect/>
          </a:stretch>
        </p:blipFill>
        <p:spPr>
          <a:xfrm>
            <a:off x="5073349" y="980903"/>
            <a:ext cx="3508776" cy="3155446"/>
          </a:xfrm>
          <a:prstGeom prst="rect">
            <a:avLst/>
          </a:prstGeom>
          <a:noFill/>
          <a:ln>
            <a:noFill/>
          </a:ln>
        </p:spPr>
      </p:pic>
      <p:sp>
        <p:nvSpPr>
          <p:cNvPr id="1539" name="Google Shape;1539;p116"/>
          <p:cNvSpPr/>
          <p:nvPr/>
        </p:nvSpPr>
        <p:spPr>
          <a:xfrm>
            <a:off x="6573420" y="944116"/>
            <a:ext cx="938100" cy="352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0" name="Google Shape;1540;p116"/>
          <p:cNvSpPr/>
          <p:nvPr/>
        </p:nvSpPr>
        <p:spPr>
          <a:xfrm>
            <a:off x="5086452" y="944118"/>
            <a:ext cx="731100" cy="5133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1" name="Google Shape;1541;p116"/>
          <p:cNvSpPr/>
          <p:nvPr/>
        </p:nvSpPr>
        <p:spPr>
          <a:xfrm>
            <a:off x="7880077" y="1096518"/>
            <a:ext cx="731100" cy="2838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2" name="Google Shape;1542;p116"/>
          <p:cNvSpPr/>
          <p:nvPr/>
        </p:nvSpPr>
        <p:spPr>
          <a:xfrm>
            <a:off x="5025852" y="3476675"/>
            <a:ext cx="1314900" cy="704700"/>
          </a:xfrm>
          <a:prstGeom prst="rect">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3" name="Google Shape;1543;p116"/>
          <p:cNvSpPr txBox="1"/>
          <p:nvPr>
            <p:ph idx="1" type="body"/>
          </p:nvPr>
        </p:nvSpPr>
        <p:spPr>
          <a:xfrm>
            <a:off x="1557075" y="4222625"/>
            <a:ext cx="5777400" cy="626100"/>
          </a:xfrm>
          <a:prstGeom prst="rect">
            <a:avLst/>
          </a:prstGeom>
        </p:spPr>
        <p:txBody>
          <a:bodyPr anchorCtr="0" anchor="t" bIns="91425" lIns="91425" spcFirstLastPara="1" rIns="91425" wrap="square" tIns="91425">
            <a:noAutofit/>
          </a:bodyPr>
          <a:lstStyle/>
          <a:p>
            <a:pPr indent="0" lvl="0" marL="0" rtl="0" algn="l">
              <a:spcBef>
                <a:spcPts val="600"/>
              </a:spcBef>
              <a:spcAft>
                <a:spcPts val="600"/>
              </a:spcAft>
              <a:buNone/>
            </a:pPr>
            <a:r>
              <a:rPr lang="en" sz="1400">
                <a:solidFill>
                  <a:srgbClr val="212121"/>
                </a:solidFill>
                <a:latin typeface="Arial"/>
                <a:ea typeface="Arial"/>
                <a:cs typeface="Arial"/>
                <a:sym typeface="Arial"/>
              </a:rPr>
              <a:t>Remove PII from DICOM tags and burnt-in text</a:t>
            </a:r>
            <a:endParaRPr sz="1400">
              <a:solidFill>
                <a:srgbClr val="212121"/>
              </a:solidFill>
              <a:latin typeface="Arial"/>
              <a:ea typeface="Arial"/>
              <a:cs typeface="Arial"/>
              <a:sym typeface="Arial"/>
            </a:endParaRPr>
          </a:p>
        </p:txBody>
      </p:sp>
      <p:sp>
        <p:nvSpPr>
          <p:cNvPr id="1544" name="Google Shape;1544;p116"/>
          <p:cNvSpPr txBox="1"/>
          <p:nvPr>
            <p:ph type="title"/>
          </p:nvPr>
        </p:nvSpPr>
        <p:spPr>
          <a:xfrm>
            <a:off x="76800" y="-3400"/>
            <a:ext cx="6394800" cy="51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t>
            </a:r>
            <a:r>
              <a:rPr lang="en"/>
              <a:t>e-ID of Medical Images (DICOMs)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48" name="Shape 1548"/>
        <p:cNvGrpSpPr/>
        <p:nvPr/>
      </p:nvGrpSpPr>
      <p:grpSpPr>
        <a:xfrm>
          <a:off x="0" y="0"/>
          <a:ext cx="0" cy="0"/>
          <a:chOff x="0" y="0"/>
          <a:chExt cx="0" cy="0"/>
        </a:xfrm>
      </p:grpSpPr>
      <p:sp>
        <p:nvSpPr>
          <p:cNvPr id="1549" name="Google Shape;1549;p117"/>
          <p:cNvSpPr txBox="1"/>
          <p:nvPr>
            <p:ph type="title"/>
          </p:nvPr>
        </p:nvSpPr>
        <p:spPr>
          <a:xfrm>
            <a:off x="738500" y="232350"/>
            <a:ext cx="6394800" cy="51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DICOM DeID parameters</a:t>
            </a:r>
            <a:endParaRPr/>
          </a:p>
        </p:txBody>
      </p:sp>
      <p:sp>
        <p:nvSpPr>
          <p:cNvPr id="1550" name="Google Shape;1550;p117"/>
          <p:cNvSpPr txBox="1"/>
          <p:nvPr>
            <p:ph idx="1" type="body"/>
          </p:nvPr>
        </p:nvSpPr>
        <p:spPr>
          <a:xfrm>
            <a:off x="825525" y="899450"/>
            <a:ext cx="6537600" cy="626100"/>
          </a:xfrm>
          <a:prstGeom prst="rect">
            <a:avLst/>
          </a:prstGeom>
        </p:spPr>
        <p:txBody>
          <a:bodyPr anchorCtr="0" anchor="t" bIns="91425" lIns="91425" spcFirstLastPara="1" rIns="91425" wrap="square" tIns="91425">
            <a:noAutofit/>
          </a:bodyPr>
          <a:lstStyle/>
          <a:p>
            <a:pPr indent="0" lvl="0" marL="0" rtl="0" algn="l">
              <a:spcBef>
                <a:spcPts val="600"/>
              </a:spcBef>
              <a:spcAft>
                <a:spcPts val="600"/>
              </a:spcAft>
              <a:buNone/>
            </a:pPr>
            <a:r>
              <a:rPr lang="en" sz="1400">
                <a:solidFill>
                  <a:srgbClr val="212121"/>
                </a:solidFill>
                <a:latin typeface="Arial"/>
                <a:ea typeface="Arial"/>
                <a:cs typeface="Arial"/>
                <a:sym typeface="Arial"/>
              </a:rPr>
              <a:t>Automatically detect and remove DICOM tags and burnt-in text </a:t>
            </a:r>
            <a:endParaRPr sz="1400">
              <a:solidFill>
                <a:srgbClr val="212121"/>
              </a:solidFill>
              <a:latin typeface="Arial"/>
              <a:ea typeface="Arial"/>
              <a:cs typeface="Arial"/>
              <a:sym typeface="Arial"/>
            </a:endParaRPr>
          </a:p>
        </p:txBody>
      </p:sp>
      <p:grpSp>
        <p:nvGrpSpPr>
          <p:cNvPr id="1551" name="Google Shape;1551;p117"/>
          <p:cNvGrpSpPr/>
          <p:nvPr/>
        </p:nvGrpSpPr>
        <p:grpSpPr>
          <a:xfrm>
            <a:off x="825525" y="2276875"/>
            <a:ext cx="7873950" cy="2103900"/>
            <a:chOff x="1193075" y="2276875"/>
            <a:chExt cx="7873950" cy="2103900"/>
          </a:xfrm>
        </p:grpSpPr>
        <p:sp>
          <p:nvSpPr>
            <p:cNvPr id="1552" name="Google Shape;1552;p117"/>
            <p:cNvSpPr txBox="1"/>
            <p:nvPr/>
          </p:nvSpPr>
          <p:spPr>
            <a:xfrm>
              <a:off x="1193075" y="2276875"/>
              <a:ext cx="4002300" cy="210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u="sng">
                  <a:latin typeface="Roboto"/>
                  <a:ea typeface="Roboto"/>
                  <a:cs typeface="Roboto"/>
                  <a:sym typeface="Roboto"/>
                </a:rPr>
                <a:t>Metadata/Tag actions</a:t>
              </a:r>
              <a:endParaRPr u="sng">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i="1" lang="en">
                  <a:latin typeface="Roboto"/>
                  <a:ea typeface="Roboto"/>
                  <a:cs typeface="Roboto"/>
                  <a:sym typeface="Roboto"/>
                </a:rPr>
                <a:t>Keeplist</a:t>
              </a:r>
              <a:r>
                <a:rPr lang="en">
                  <a:latin typeface="Roboto"/>
                  <a:ea typeface="Roboto"/>
                  <a:cs typeface="Roboto"/>
                  <a:sym typeface="Roboto"/>
                </a:rPr>
                <a:t>: specify list of tags to retain, delete all others</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i="1" lang="en">
                  <a:latin typeface="Roboto"/>
                  <a:ea typeface="Roboto"/>
                  <a:cs typeface="Roboto"/>
                  <a:sym typeface="Roboto"/>
                </a:rPr>
                <a:t>Removelist</a:t>
              </a:r>
              <a:r>
                <a:rPr lang="en">
                  <a:latin typeface="Roboto"/>
                  <a:ea typeface="Roboto"/>
                  <a:cs typeface="Roboto"/>
                  <a:sym typeface="Roboto"/>
                </a:rPr>
                <a:t>: specify list of tags to delete, retain all others</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Skip, Transform, Inspect &amp; Transform</a:t>
              </a:r>
              <a:endParaRPr>
                <a:latin typeface="Roboto"/>
                <a:ea typeface="Roboto"/>
                <a:cs typeface="Roboto"/>
                <a:sym typeface="Roboto"/>
              </a:endParaRPr>
            </a:p>
            <a:p>
              <a:pPr indent="-317500" lvl="1" marL="914400" rtl="0" algn="l">
                <a:spcBef>
                  <a:spcPts val="0"/>
                </a:spcBef>
                <a:spcAft>
                  <a:spcPts val="0"/>
                </a:spcAft>
                <a:buSzPts val="1400"/>
                <a:buFont typeface="Roboto"/>
                <a:buChar char="○"/>
              </a:pPr>
              <a:r>
                <a:rPr lang="en">
                  <a:latin typeface="Roboto"/>
                  <a:ea typeface="Roboto"/>
                  <a:cs typeface="Roboto"/>
                  <a:sym typeface="Roboto"/>
                </a:rPr>
                <a:t>Same Transform options as FHIR</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i="1" lang="en">
                  <a:latin typeface="Roboto"/>
                  <a:ea typeface="Roboto"/>
                  <a:cs typeface="Roboto"/>
                  <a:sym typeface="Roboto"/>
                </a:rPr>
                <a:t>“Filter Profile”</a:t>
              </a:r>
              <a:r>
                <a:rPr lang="en">
                  <a:latin typeface="Roboto"/>
                  <a:ea typeface="Roboto"/>
                  <a:cs typeface="Roboto"/>
                  <a:sym typeface="Roboto"/>
                </a:rPr>
                <a:t>: pre-defined default combinations of the above actions</a:t>
              </a:r>
              <a:endParaRPr>
                <a:latin typeface="Roboto"/>
                <a:ea typeface="Roboto"/>
                <a:cs typeface="Roboto"/>
                <a:sym typeface="Roboto"/>
              </a:endParaRPr>
            </a:p>
          </p:txBody>
        </p:sp>
        <p:sp>
          <p:nvSpPr>
            <p:cNvPr id="1553" name="Google Shape;1553;p117"/>
            <p:cNvSpPr txBox="1"/>
            <p:nvPr/>
          </p:nvSpPr>
          <p:spPr>
            <a:xfrm>
              <a:off x="5396825" y="2276875"/>
              <a:ext cx="3670200" cy="210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u="sng">
                  <a:latin typeface="Roboto"/>
                  <a:ea typeface="Roboto"/>
                  <a:cs typeface="Roboto"/>
                  <a:sym typeface="Roboto"/>
                </a:rPr>
                <a:t>Image/Pixel actions</a:t>
              </a:r>
              <a:endParaRPr u="sng">
                <a:latin typeface="Roboto"/>
                <a:ea typeface="Roboto"/>
                <a:cs typeface="Roboto"/>
                <a:sym typeface="Roboto"/>
              </a:endParaRPr>
            </a:p>
            <a:p>
              <a:pPr indent="0" lvl="0" marL="0" rtl="0" algn="l">
                <a:spcBef>
                  <a:spcPts val="0"/>
                </a:spcBef>
                <a:spcAft>
                  <a:spcPts val="0"/>
                </a:spcAft>
                <a:buNone/>
              </a:pPr>
              <a:r>
                <a:t/>
              </a:r>
              <a:endParaRPr u="sng">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Redact all text</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Redact sensitive text</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Redact no text</a:t>
              </a:r>
              <a:endParaRPr>
                <a:latin typeface="Roboto"/>
                <a:ea typeface="Roboto"/>
                <a:cs typeface="Roboto"/>
                <a:sym typeface="Roboto"/>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57" name="Shape 1557"/>
        <p:cNvGrpSpPr/>
        <p:nvPr/>
      </p:nvGrpSpPr>
      <p:grpSpPr>
        <a:xfrm>
          <a:off x="0" y="0"/>
          <a:ext cx="0" cy="0"/>
          <a:chOff x="0" y="0"/>
          <a:chExt cx="0" cy="0"/>
        </a:xfrm>
      </p:grpSpPr>
      <p:sp>
        <p:nvSpPr>
          <p:cNvPr id="1558" name="Google Shape;1558;p118"/>
          <p:cNvSpPr txBox="1"/>
          <p:nvPr>
            <p:ph type="title"/>
          </p:nvPr>
        </p:nvSpPr>
        <p:spPr>
          <a:xfrm>
            <a:off x="457175" y="1535400"/>
            <a:ext cx="5459100" cy="20727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De-Identification as a Service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62" name="Shape 1562"/>
        <p:cNvGrpSpPr/>
        <p:nvPr/>
      </p:nvGrpSpPr>
      <p:grpSpPr>
        <a:xfrm>
          <a:off x="0" y="0"/>
          <a:ext cx="0" cy="0"/>
          <a:chOff x="0" y="0"/>
          <a:chExt cx="0" cy="0"/>
        </a:xfrm>
      </p:grpSpPr>
      <p:cxnSp>
        <p:nvCxnSpPr>
          <p:cNvPr id="1563" name="Google Shape;1563;p119"/>
          <p:cNvCxnSpPr/>
          <p:nvPr/>
        </p:nvCxnSpPr>
        <p:spPr>
          <a:xfrm>
            <a:off x="778679" y="4377826"/>
            <a:ext cx="6712500" cy="0"/>
          </a:xfrm>
          <a:prstGeom prst="straightConnector1">
            <a:avLst/>
          </a:prstGeom>
          <a:noFill/>
          <a:ln cap="flat" cmpd="sng" w="19050">
            <a:solidFill>
              <a:schemeClr val="accent4"/>
            </a:solidFill>
            <a:prstDash val="solid"/>
            <a:round/>
            <a:headEnd len="med" w="med" type="none"/>
            <a:tailEnd len="med" w="med" type="none"/>
          </a:ln>
        </p:spPr>
      </p:cxnSp>
      <p:sp>
        <p:nvSpPr>
          <p:cNvPr id="1564" name="Google Shape;1564;p119"/>
          <p:cNvSpPr txBox="1"/>
          <p:nvPr/>
        </p:nvSpPr>
        <p:spPr>
          <a:xfrm>
            <a:off x="761950" y="457175"/>
            <a:ext cx="7818300" cy="352200"/>
          </a:xfrm>
          <a:prstGeom prst="rect">
            <a:avLst/>
          </a:prstGeom>
          <a:noFill/>
          <a:ln>
            <a:noFill/>
          </a:ln>
        </p:spPr>
        <p:txBody>
          <a:bodyPr anchorCtr="0" anchor="t" bIns="0" lIns="0" spcFirstLastPara="1" rIns="228600" wrap="square" tIns="0">
            <a:noAutofit/>
          </a:bodyPr>
          <a:lstStyle/>
          <a:p>
            <a:pPr indent="0" lvl="0" marL="0" rtl="0" algn="l">
              <a:spcBef>
                <a:spcPts val="0"/>
              </a:spcBef>
              <a:spcAft>
                <a:spcPts val="0"/>
              </a:spcAft>
              <a:buNone/>
            </a:pPr>
            <a:r>
              <a:rPr b="1" lang="en" sz="2400">
                <a:solidFill>
                  <a:srgbClr val="3C4043"/>
                </a:solidFill>
                <a:latin typeface="Google Sans"/>
                <a:ea typeface="Google Sans"/>
                <a:cs typeface="Google Sans"/>
                <a:sym typeface="Google Sans"/>
              </a:rPr>
              <a:t>Healthcare De-ID as a service</a:t>
            </a:r>
            <a:endParaRPr b="1" sz="2400">
              <a:solidFill>
                <a:srgbClr val="3C4043"/>
              </a:solidFill>
              <a:latin typeface="Google Sans"/>
              <a:ea typeface="Google Sans"/>
              <a:cs typeface="Google Sans"/>
              <a:sym typeface="Google Sans"/>
            </a:endParaRPr>
          </a:p>
          <a:p>
            <a:pPr indent="0" lvl="0" marL="0" rtl="0" algn="l">
              <a:spcBef>
                <a:spcPts val="0"/>
              </a:spcBef>
              <a:spcAft>
                <a:spcPts val="0"/>
              </a:spcAft>
              <a:buNone/>
            </a:pPr>
            <a:r>
              <a:rPr b="1" lang="en">
                <a:solidFill>
                  <a:srgbClr val="3C4043"/>
                </a:solidFill>
                <a:latin typeface="Google Sans"/>
                <a:ea typeface="Google Sans"/>
                <a:cs typeface="Google Sans"/>
                <a:sym typeface="Google Sans"/>
              </a:rPr>
              <a:t>Trusted Partners of Google Cloud can De-identify your data</a:t>
            </a:r>
            <a:endParaRPr b="1">
              <a:solidFill>
                <a:srgbClr val="3C4043"/>
              </a:solidFill>
              <a:latin typeface="Google Sans"/>
              <a:ea typeface="Google Sans"/>
              <a:cs typeface="Google Sans"/>
              <a:sym typeface="Google Sans"/>
            </a:endParaRPr>
          </a:p>
          <a:p>
            <a:pPr indent="0" lvl="0" marL="0" rtl="0" algn="l">
              <a:spcBef>
                <a:spcPts val="0"/>
              </a:spcBef>
              <a:spcAft>
                <a:spcPts val="0"/>
              </a:spcAft>
              <a:buNone/>
            </a:pPr>
            <a:r>
              <a:t/>
            </a:r>
            <a:endParaRPr b="1" sz="2400">
              <a:solidFill>
                <a:srgbClr val="3C4043"/>
              </a:solidFill>
              <a:latin typeface="Google Sans"/>
              <a:ea typeface="Google Sans"/>
              <a:cs typeface="Google Sans"/>
              <a:sym typeface="Google Sans"/>
            </a:endParaRPr>
          </a:p>
        </p:txBody>
      </p:sp>
      <p:sp>
        <p:nvSpPr>
          <p:cNvPr id="1565" name="Google Shape;1565;p119"/>
          <p:cNvSpPr/>
          <p:nvPr/>
        </p:nvSpPr>
        <p:spPr>
          <a:xfrm>
            <a:off x="766375" y="1296600"/>
            <a:ext cx="1264500" cy="2745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6" name="Google Shape;1566;p119"/>
          <p:cNvSpPr txBox="1"/>
          <p:nvPr/>
        </p:nvSpPr>
        <p:spPr>
          <a:xfrm>
            <a:off x="823675" y="1378850"/>
            <a:ext cx="1195200" cy="20403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Source data</a:t>
            </a:r>
            <a:endParaRPr b="1" sz="1000">
              <a:solidFill>
                <a:srgbClr val="434343"/>
              </a:solidFill>
              <a:latin typeface="Google Sans"/>
              <a:ea typeface="Google Sans"/>
              <a:cs typeface="Google Sans"/>
              <a:sym typeface="Google Sans"/>
            </a:endParaRPr>
          </a:p>
          <a:p>
            <a:pPr indent="-83820" lvl="0" marL="137160" rtl="0" algn="l">
              <a:spcBef>
                <a:spcPts val="80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EHRs</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Imaging / PACS</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Vendor CDWs</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Patient-generated data</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Other data sources</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Data Types</a:t>
            </a:r>
            <a:endParaRPr b="1" sz="1100">
              <a:solidFill>
                <a:srgbClr val="434343"/>
              </a:solidFill>
              <a:latin typeface="Google Sans"/>
              <a:ea typeface="Google Sans"/>
              <a:cs typeface="Google Sans"/>
              <a:sym typeface="Google Sans"/>
            </a:endParaRPr>
          </a:p>
          <a:p>
            <a:pPr indent="-83820" lvl="0" marL="137160" rtl="0" algn="l">
              <a:spcBef>
                <a:spcPts val="80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FHIR</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DICOM</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CSV</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JSON</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Other data types</a:t>
            </a:r>
            <a:endParaRPr b="1" sz="1200">
              <a:solidFill>
                <a:srgbClr val="434343"/>
              </a:solidFill>
              <a:latin typeface="Google Sans"/>
              <a:ea typeface="Google Sans"/>
              <a:cs typeface="Google Sans"/>
              <a:sym typeface="Google Sans"/>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sp>
        <p:nvSpPr>
          <p:cNvPr id="1567" name="Google Shape;1567;p119"/>
          <p:cNvSpPr/>
          <p:nvPr/>
        </p:nvSpPr>
        <p:spPr>
          <a:xfrm>
            <a:off x="2080075" y="1296600"/>
            <a:ext cx="1264500" cy="2745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8" name="Google Shape;1568;p119"/>
          <p:cNvSpPr txBox="1"/>
          <p:nvPr/>
        </p:nvSpPr>
        <p:spPr>
          <a:xfrm>
            <a:off x="2137375" y="1378850"/>
            <a:ext cx="1195200" cy="20403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Data Ingestion</a:t>
            </a:r>
            <a:endParaRPr b="1" sz="1100">
              <a:solidFill>
                <a:srgbClr val="434343"/>
              </a:solidFill>
              <a:latin typeface="Google Sans"/>
              <a:ea typeface="Google Sans"/>
              <a:cs typeface="Google Sans"/>
              <a:sym typeface="Google Sans"/>
            </a:endParaRPr>
          </a:p>
          <a:p>
            <a:pPr indent="0" lvl="0" marL="274320" rtl="0" algn="l">
              <a:spcBef>
                <a:spcPts val="800"/>
              </a:spcBef>
              <a:spcAft>
                <a:spcPts val="0"/>
              </a:spcAft>
              <a:buNone/>
            </a:pPr>
            <a:r>
              <a:rPr b="1" lang="en" sz="800">
                <a:solidFill>
                  <a:srgbClr val="434343"/>
                </a:solidFill>
                <a:latin typeface="Roboto"/>
                <a:ea typeface="Roboto"/>
                <a:cs typeface="Roboto"/>
                <a:sym typeface="Roboto"/>
              </a:rPr>
              <a:t>FHIR | DICOM</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Healthcare API</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Object storage</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Storage</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Structured data</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BigQuery</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pic>
        <p:nvPicPr>
          <p:cNvPr id="1569" name="Google Shape;1569;p119"/>
          <p:cNvPicPr preferRelativeResize="0"/>
          <p:nvPr/>
        </p:nvPicPr>
        <p:blipFill>
          <a:blip r:embed="rId3">
            <a:alphaModFix/>
          </a:blip>
          <a:stretch>
            <a:fillRect/>
          </a:stretch>
        </p:blipFill>
        <p:spPr>
          <a:xfrm>
            <a:off x="2137384" y="1645870"/>
            <a:ext cx="219456" cy="219664"/>
          </a:xfrm>
          <a:prstGeom prst="rect">
            <a:avLst/>
          </a:prstGeom>
          <a:noFill/>
          <a:ln>
            <a:noFill/>
          </a:ln>
        </p:spPr>
      </p:pic>
      <p:pic>
        <p:nvPicPr>
          <p:cNvPr id="1570" name="Google Shape;1570;p119"/>
          <p:cNvPicPr preferRelativeResize="0"/>
          <p:nvPr/>
        </p:nvPicPr>
        <p:blipFill>
          <a:blip r:embed="rId4">
            <a:alphaModFix/>
          </a:blip>
          <a:stretch>
            <a:fillRect/>
          </a:stretch>
        </p:blipFill>
        <p:spPr>
          <a:xfrm>
            <a:off x="2137388" y="2152251"/>
            <a:ext cx="219456" cy="219456"/>
          </a:xfrm>
          <a:prstGeom prst="rect">
            <a:avLst/>
          </a:prstGeom>
          <a:noFill/>
          <a:ln>
            <a:noFill/>
          </a:ln>
        </p:spPr>
      </p:pic>
      <p:pic>
        <p:nvPicPr>
          <p:cNvPr descr="Cloud-Bigtable.png" id="1571" name="Google Shape;1571;p119"/>
          <p:cNvPicPr preferRelativeResize="0"/>
          <p:nvPr/>
        </p:nvPicPr>
        <p:blipFill rotWithShape="1">
          <a:blip r:embed="rId5">
            <a:alphaModFix/>
          </a:blip>
          <a:srcRect b="5076" l="0" r="0" t="5076"/>
          <a:stretch/>
        </p:blipFill>
        <p:spPr>
          <a:xfrm>
            <a:off x="2138975" y="2542901"/>
            <a:ext cx="216300" cy="194400"/>
          </a:xfrm>
          <a:prstGeom prst="rect">
            <a:avLst/>
          </a:prstGeom>
          <a:noFill/>
          <a:ln>
            <a:noFill/>
          </a:ln>
        </p:spPr>
      </p:pic>
      <p:sp>
        <p:nvSpPr>
          <p:cNvPr id="1572" name="Google Shape;1572;p119"/>
          <p:cNvSpPr/>
          <p:nvPr/>
        </p:nvSpPr>
        <p:spPr>
          <a:xfrm>
            <a:off x="3393775" y="1296600"/>
            <a:ext cx="1264500" cy="2745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3" name="Google Shape;1573;p119"/>
          <p:cNvSpPr txBox="1"/>
          <p:nvPr/>
        </p:nvSpPr>
        <p:spPr>
          <a:xfrm>
            <a:off x="3451075" y="1378850"/>
            <a:ext cx="1264500" cy="20403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Data</a:t>
            </a:r>
            <a:br>
              <a:rPr b="1" lang="en" sz="1000">
                <a:solidFill>
                  <a:srgbClr val="434343"/>
                </a:solidFill>
                <a:latin typeface="Google Sans"/>
                <a:ea typeface="Google Sans"/>
                <a:cs typeface="Google Sans"/>
                <a:sym typeface="Google Sans"/>
              </a:rPr>
            </a:br>
            <a:r>
              <a:rPr b="1" lang="en" sz="1000">
                <a:solidFill>
                  <a:srgbClr val="434343"/>
                </a:solidFill>
                <a:latin typeface="Google Sans"/>
                <a:ea typeface="Google Sans"/>
                <a:cs typeface="Google Sans"/>
                <a:sym typeface="Google Sans"/>
              </a:rPr>
              <a:t>De-Identification</a:t>
            </a:r>
            <a:endParaRPr b="1" sz="1100">
              <a:solidFill>
                <a:srgbClr val="434343"/>
              </a:solidFill>
              <a:latin typeface="Google Sans"/>
              <a:ea typeface="Google Sans"/>
              <a:cs typeface="Google Sans"/>
              <a:sym typeface="Google Sans"/>
            </a:endParaRPr>
          </a:p>
          <a:p>
            <a:pPr indent="0" lvl="0" marL="274320" rtl="0" algn="l">
              <a:spcBef>
                <a:spcPts val="800"/>
              </a:spcBef>
              <a:spcAft>
                <a:spcPts val="0"/>
              </a:spcAft>
              <a:buNone/>
            </a:pPr>
            <a:r>
              <a:rPr b="1" lang="en" sz="800">
                <a:solidFill>
                  <a:srgbClr val="434343"/>
                </a:solidFill>
                <a:latin typeface="Roboto"/>
                <a:ea typeface="Roboto"/>
                <a:cs typeface="Roboto"/>
                <a:sym typeface="Roboto"/>
              </a:rPr>
              <a:t>FHIR | DICOM</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Healthcare </a:t>
            </a:r>
            <a:br>
              <a:rPr lang="en" sz="800">
                <a:solidFill>
                  <a:srgbClr val="434343"/>
                </a:solidFill>
                <a:latin typeface="Roboto"/>
                <a:ea typeface="Roboto"/>
                <a:cs typeface="Roboto"/>
                <a:sym typeface="Roboto"/>
              </a:rPr>
            </a:br>
            <a:r>
              <a:rPr lang="en" sz="800">
                <a:solidFill>
                  <a:srgbClr val="434343"/>
                </a:solidFill>
                <a:latin typeface="Roboto"/>
                <a:ea typeface="Roboto"/>
                <a:cs typeface="Roboto"/>
                <a:sym typeface="Roboto"/>
              </a:rPr>
              <a:t>API</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DICOM De-ID </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Healthcare </a:t>
            </a:r>
            <a:br>
              <a:rPr lang="en" sz="800">
                <a:solidFill>
                  <a:srgbClr val="434343"/>
                </a:solidFill>
                <a:latin typeface="Roboto"/>
                <a:ea typeface="Roboto"/>
                <a:cs typeface="Roboto"/>
                <a:sym typeface="Roboto"/>
              </a:rPr>
            </a:br>
            <a:r>
              <a:rPr lang="en" sz="800">
                <a:solidFill>
                  <a:srgbClr val="434343"/>
                </a:solidFill>
                <a:latin typeface="Roboto"/>
                <a:ea typeface="Roboto"/>
                <a:cs typeface="Roboto"/>
                <a:sym typeface="Roboto"/>
              </a:rPr>
              <a:t>API</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Other data De-ID </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DLP</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pic>
        <p:nvPicPr>
          <p:cNvPr id="1574" name="Google Shape;1574;p119"/>
          <p:cNvPicPr preferRelativeResize="0"/>
          <p:nvPr/>
        </p:nvPicPr>
        <p:blipFill>
          <a:blip r:embed="rId3">
            <a:alphaModFix/>
          </a:blip>
          <a:stretch>
            <a:fillRect/>
          </a:stretch>
        </p:blipFill>
        <p:spPr>
          <a:xfrm>
            <a:off x="3451084" y="1795283"/>
            <a:ext cx="219456" cy="219664"/>
          </a:xfrm>
          <a:prstGeom prst="rect">
            <a:avLst/>
          </a:prstGeom>
          <a:noFill/>
          <a:ln>
            <a:noFill/>
          </a:ln>
        </p:spPr>
      </p:pic>
      <p:pic>
        <p:nvPicPr>
          <p:cNvPr id="1575" name="Google Shape;1575;p119"/>
          <p:cNvPicPr preferRelativeResize="0"/>
          <p:nvPr/>
        </p:nvPicPr>
        <p:blipFill>
          <a:blip r:embed="rId3">
            <a:alphaModFix/>
          </a:blip>
          <a:stretch>
            <a:fillRect/>
          </a:stretch>
        </p:blipFill>
        <p:spPr>
          <a:xfrm>
            <a:off x="3450221" y="2289170"/>
            <a:ext cx="219456" cy="219664"/>
          </a:xfrm>
          <a:prstGeom prst="rect">
            <a:avLst/>
          </a:prstGeom>
          <a:noFill/>
          <a:ln>
            <a:noFill/>
          </a:ln>
        </p:spPr>
      </p:pic>
      <p:pic>
        <p:nvPicPr>
          <p:cNvPr id="1576" name="Google Shape;1576;p119"/>
          <p:cNvPicPr preferRelativeResize="0"/>
          <p:nvPr/>
        </p:nvPicPr>
        <p:blipFill>
          <a:blip r:embed="rId6">
            <a:alphaModFix/>
          </a:blip>
          <a:stretch>
            <a:fillRect/>
          </a:stretch>
        </p:blipFill>
        <p:spPr>
          <a:xfrm>
            <a:off x="3451075" y="2843025"/>
            <a:ext cx="219456" cy="219456"/>
          </a:xfrm>
          <a:prstGeom prst="rect">
            <a:avLst/>
          </a:prstGeom>
          <a:noFill/>
          <a:ln>
            <a:noFill/>
          </a:ln>
        </p:spPr>
      </p:pic>
      <p:sp>
        <p:nvSpPr>
          <p:cNvPr id="1577" name="Google Shape;1577;p119"/>
          <p:cNvSpPr/>
          <p:nvPr/>
        </p:nvSpPr>
        <p:spPr>
          <a:xfrm>
            <a:off x="4705750" y="1296600"/>
            <a:ext cx="1264500" cy="2745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8" name="Google Shape;1578;p119"/>
          <p:cNvSpPr txBox="1"/>
          <p:nvPr/>
        </p:nvSpPr>
        <p:spPr>
          <a:xfrm>
            <a:off x="4763050" y="1378850"/>
            <a:ext cx="1264500" cy="20403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Manual Validation</a:t>
            </a:r>
            <a:br>
              <a:rPr b="1" lang="en" sz="1000">
                <a:solidFill>
                  <a:srgbClr val="434343"/>
                </a:solidFill>
                <a:latin typeface="Google Sans"/>
                <a:ea typeface="Google Sans"/>
                <a:cs typeface="Google Sans"/>
                <a:sym typeface="Google Sans"/>
              </a:rPr>
            </a:br>
            <a:r>
              <a:rPr b="1" lang="en" sz="1000">
                <a:solidFill>
                  <a:srgbClr val="434343"/>
                </a:solidFill>
                <a:latin typeface="Google Sans"/>
                <a:ea typeface="Google Sans"/>
                <a:cs typeface="Google Sans"/>
                <a:sym typeface="Google Sans"/>
              </a:rPr>
              <a:t>&amp; Annotation</a:t>
            </a:r>
            <a:endParaRPr b="1" sz="1100">
              <a:solidFill>
                <a:srgbClr val="434343"/>
              </a:solidFill>
              <a:latin typeface="Google Sans"/>
              <a:ea typeface="Google Sans"/>
              <a:cs typeface="Google Sans"/>
              <a:sym typeface="Google Sans"/>
            </a:endParaRPr>
          </a:p>
          <a:p>
            <a:pPr indent="0" lvl="0" marL="274320" rtl="0" algn="l">
              <a:spcBef>
                <a:spcPts val="800"/>
              </a:spcBef>
              <a:spcAft>
                <a:spcPts val="0"/>
              </a:spcAft>
              <a:buNone/>
            </a:pPr>
            <a:r>
              <a:rPr b="1" lang="en" sz="800">
                <a:solidFill>
                  <a:srgbClr val="434343"/>
                </a:solidFill>
                <a:latin typeface="Roboto"/>
                <a:ea typeface="Roboto"/>
                <a:cs typeface="Roboto"/>
                <a:sym typeface="Roboto"/>
              </a:rPr>
              <a:t>DICOM</a:t>
            </a:r>
            <a:endParaRPr b="1"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MD.ai</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OSS viewers</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eUnity</a:t>
            </a:r>
            <a:endParaRPr sz="800">
              <a:solidFill>
                <a:srgbClr val="434343"/>
              </a:solidFill>
              <a:latin typeface="Roboto"/>
              <a:ea typeface="Roboto"/>
              <a:cs typeface="Roboto"/>
              <a:sym typeface="Roboto"/>
            </a:endParaRPr>
          </a:p>
          <a:p>
            <a:pPr indent="-83820" lvl="0" marL="137160" rtl="0" algn="l">
              <a:spcBef>
                <a:spcPts val="0"/>
              </a:spcBef>
              <a:spcAft>
                <a:spcPts val="0"/>
              </a:spcAft>
              <a:buClr>
                <a:schemeClr val="accent1"/>
              </a:buClr>
              <a:buSzPts val="600"/>
              <a:buFont typeface="Roboto"/>
              <a:buChar char="●"/>
            </a:pPr>
            <a:r>
              <a:rPr lang="en" sz="800">
                <a:solidFill>
                  <a:srgbClr val="434343"/>
                </a:solidFill>
                <a:latin typeface="Roboto"/>
                <a:ea typeface="Roboto"/>
                <a:cs typeface="Roboto"/>
                <a:sym typeface="Roboto"/>
              </a:rPr>
              <a:t>Other tools</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b="1" sz="1200">
              <a:solidFill>
                <a:srgbClr val="434343"/>
              </a:solidFill>
              <a:latin typeface="Google Sans"/>
              <a:ea typeface="Google Sans"/>
              <a:cs typeface="Google Sans"/>
              <a:sym typeface="Google Sans"/>
            </a:endParaRPr>
          </a:p>
        </p:txBody>
      </p:sp>
      <p:sp>
        <p:nvSpPr>
          <p:cNvPr id="1579" name="Google Shape;1579;p119"/>
          <p:cNvSpPr/>
          <p:nvPr/>
        </p:nvSpPr>
        <p:spPr>
          <a:xfrm>
            <a:off x="6017725" y="1296600"/>
            <a:ext cx="1264500" cy="2745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0" name="Google Shape;1580;p119"/>
          <p:cNvSpPr txBox="1"/>
          <p:nvPr/>
        </p:nvSpPr>
        <p:spPr>
          <a:xfrm>
            <a:off x="6075025" y="1378850"/>
            <a:ext cx="1264500" cy="20403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Data Persistence</a:t>
            </a:r>
            <a:endParaRPr b="1" sz="1100">
              <a:solidFill>
                <a:srgbClr val="434343"/>
              </a:solidFill>
              <a:latin typeface="Google Sans"/>
              <a:ea typeface="Google Sans"/>
              <a:cs typeface="Google Sans"/>
              <a:sym typeface="Google Sans"/>
            </a:endParaRPr>
          </a:p>
          <a:p>
            <a:pPr indent="0" lvl="0" marL="274320" rtl="0" algn="l">
              <a:spcBef>
                <a:spcPts val="800"/>
              </a:spcBef>
              <a:spcAft>
                <a:spcPts val="0"/>
              </a:spcAft>
              <a:buNone/>
            </a:pPr>
            <a:r>
              <a:rPr b="1" lang="en" sz="800">
                <a:solidFill>
                  <a:srgbClr val="434343"/>
                </a:solidFill>
                <a:latin typeface="Roboto"/>
                <a:ea typeface="Roboto"/>
                <a:cs typeface="Roboto"/>
                <a:sym typeface="Roboto"/>
              </a:rPr>
              <a:t>FHIR | DICOM</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Healthcare </a:t>
            </a:r>
            <a:br>
              <a:rPr lang="en" sz="800">
                <a:solidFill>
                  <a:srgbClr val="434343"/>
                </a:solidFill>
                <a:latin typeface="Roboto"/>
                <a:ea typeface="Roboto"/>
                <a:cs typeface="Roboto"/>
                <a:sym typeface="Roboto"/>
              </a:rPr>
            </a:br>
            <a:r>
              <a:rPr lang="en" sz="800">
                <a:solidFill>
                  <a:srgbClr val="434343"/>
                </a:solidFill>
                <a:latin typeface="Roboto"/>
                <a:ea typeface="Roboto"/>
                <a:cs typeface="Roboto"/>
                <a:sym typeface="Roboto"/>
              </a:rPr>
              <a:t>API</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Object storage</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Storage</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Structured data / metadata </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BigQuery</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0" rtl="0" algn="ctr">
              <a:spcBef>
                <a:spcPts val="0"/>
              </a:spcBef>
              <a:spcAft>
                <a:spcPts val="0"/>
              </a:spcAft>
              <a:buNone/>
            </a:pPr>
            <a:r>
              <a:t/>
            </a:r>
            <a:endParaRPr b="1" sz="1200">
              <a:solidFill>
                <a:srgbClr val="434343"/>
              </a:solidFill>
              <a:latin typeface="Google Sans"/>
              <a:ea typeface="Google Sans"/>
              <a:cs typeface="Google Sans"/>
              <a:sym typeface="Google Sans"/>
            </a:endParaRPr>
          </a:p>
        </p:txBody>
      </p:sp>
      <p:pic>
        <p:nvPicPr>
          <p:cNvPr id="1581" name="Google Shape;1581;p119"/>
          <p:cNvPicPr preferRelativeResize="0"/>
          <p:nvPr/>
        </p:nvPicPr>
        <p:blipFill>
          <a:blip r:embed="rId3">
            <a:alphaModFix/>
          </a:blip>
          <a:stretch>
            <a:fillRect/>
          </a:stretch>
        </p:blipFill>
        <p:spPr>
          <a:xfrm>
            <a:off x="6075034" y="1674733"/>
            <a:ext cx="219456" cy="219664"/>
          </a:xfrm>
          <a:prstGeom prst="rect">
            <a:avLst/>
          </a:prstGeom>
          <a:noFill/>
          <a:ln>
            <a:noFill/>
          </a:ln>
        </p:spPr>
      </p:pic>
      <p:pic>
        <p:nvPicPr>
          <p:cNvPr id="1582" name="Google Shape;1582;p119"/>
          <p:cNvPicPr preferRelativeResize="0"/>
          <p:nvPr/>
        </p:nvPicPr>
        <p:blipFill>
          <a:blip r:embed="rId4">
            <a:alphaModFix/>
          </a:blip>
          <a:stretch>
            <a:fillRect/>
          </a:stretch>
        </p:blipFill>
        <p:spPr>
          <a:xfrm>
            <a:off x="6075413" y="2161688"/>
            <a:ext cx="219456" cy="219456"/>
          </a:xfrm>
          <a:prstGeom prst="rect">
            <a:avLst/>
          </a:prstGeom>
          <a:noFill/>
          <a:ln>
            <a:noFill/>
          </a:ln>
        </p:spPr>
      </p:pic>
      <p:pic>
        <p:nvPicPr>
          <p:cNvPr descr="BigQuery.png" id="1583" name="Google Shape;1583;p119"/>
          <p:cNvPicPr preferRelativeResize="0"/>
          <p:nvPr/>
        </p:nvPicPr>
        <p:blipFill rotWithShape="1">
          <a:blip r:embed="rId7">
            <a:alphaModFix/>
          </a:blip>
          <a:srcRect b="5027" l="0" r="0" t="5036"/>
          <a:stretch/>
        </p:blipFill>
        <p:spPr>
          <a:xfrm>
            <a:off x="6075425" y="2542888"/>
            <a:ext cx="216300" cy="194400"/>
          </a:xfrm>
          <a:prstGeom prst="rect">
            <a:avLst/>
          </a:prstGeom>
          <a:noFill/>
          <a:ln>
            <a:noFill/>
          </a:ln>
        </p:spPr>
      </p:pic>
      <p:sp>
        <p:nvSpPr>
          <p:cNvPr id="1584" name="Google Shape;1584;p119"/>
          <p:cNvSpPr/>
          <p:nvPr/>
        </p:nvSpPr>
        <p:spPr>
          <a:xfrm>
            <a:off x="7328050" y="1296600"/>
            <a:ext cx="1264500" cy="2745900"/>
          </a:xfrm>
          <a:prstGeom prst="roundRect">
            <a:avLst>
              <a:gd fmla="val 6992"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5" name="Google Shape;1585;p119"/>
          <p:cNvSpPr txBox="1"/>
          <p:nvPr/>
        </p:nvSpPr>
        <p:spPr>
          <a:xfrm>
            <a:off x="7385349" y="1378850"/>
            <a:ext cx="1264500" cy="20403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000">
                <a:solidFill>
                  <a:srgbClr val="434343"/>
                </a:solidFill>
                <a:latin typeface="Google Sans"/>
                <a:ea typeface="Google Sans"/>
                <a:cs typeface="Google Sans"/>
                <a:sym typeface="Google Sans"/>
              </a:rPr>
              <a:t>Enrichment</a:t>
            </a:r>
            <a:endParaRPr b="1" sz="1100">
              <a:solidFill>
                <a:srgbClr val="434343"/>
              </a:solidFill>
              <a:latin typeface="Google Sans"/>
              <a:ea typeface="Google Sans"/>
              <a:cs typeface="Google Sans"/>
              <a:sym typeface="Google Sans"/>
            </a:endParaRPr>
          </a:p>
          <a:p>
            <a:pPr indent="0" lvl="0" marL="274320" rtl="0" algn="l">
              <a:spcBef>
                <a:spcPts val="800"/>
              </a:spcBef>
              <a:spcAft>
                <a:spcPts val="0"/>
              </a:spcAft>
              <a:buNone/>
            </a:pPr>
            <a:r>
              <a:rPr b="1" lang="en" sz="800">
                <a:solidFill>
                  <a:srgbClr val="434343"/>
                </a:solidFill>
                <a:latin typeface="Roboto"/>
                <a:ea typeface="Roboto"/>
                <a:cs typeface="Roboto"/>
                <a:sym typeface="Roboto"/>
              </a:rPr>
              <a:t>Exploration</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AI Platform Notebooks</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Data Analysis</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Dataflow</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VM-based applications </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Computer Engine</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ML Execution</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ML</a:t>
            </a:r>
            <a:endParaRPr sz="800">
              <a:solidFill>
                <a:srgbClr val="434343"/>
              </a:solidFill>
              <a:latin typeface="Roboto"/>
              <a:ea typeface="Roboto"/>
              <a:cs typeface="Roboto"/>
              <a:sym typeface="Roboto"/>
            </a:endParaRPr>
          </a:p>
          <a:p>
            <a:pPr indent="0" lvl="0" marL="27432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ML Development </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Cloud AutoML</a:t>
            </a:r>
            <a:endParaRPr sz="800">
              <a:solidFill>
                <a:srgbClr val="434343"/>
              </a:solidFill>
              <a:latin typeface="Roboto"/>
              <a:ea typeface="Roboto"/>
              <a:cs typeface="Roboto"/>
              <a:sym typeface="Roboto"/>
            </a:endParaRPr>
          </a:p>
          <a:p>
            <a:pPr indent="0" lvl="0" marL="0" rtl="0" algn="l">
              <a:spcBef>
                <a:spcPts val="0"/>
              </a:spcBef>
              <a:spcAft>
                <a:spcPts val="0"/>
              </a:spcAft>
              <a:buNone/>
            </a:pPr>
            <a:r>
              <a:t/>
            </a:r>
            <a:endParaRPr sz="800">
              <a:solidFill>
                <a:srgbClr val="434343"/>
              </a:solidFill>
              <a:latin typeface="Roboto"/>
              <a:ea typeface="Roboto"/>
              <a:cs typeface="Roboto"/>
              <a:sym typeface="Roboto"/>
            </a:endParaRPr>
          </a:p>
          <a:p>
            <a:pPr indent="0" lvl="0" marL="274320" rtl="0" algn="l">
              <a:spcBef>
                <a:spcPts val="0"/>
              </a:spcBef>
              <a:spcAft>
                <a:spcPts val="0"/>
              </a:spcAft>
              <a:buNone/>
            </a:pPr>
            <a:r>
              <a:rPr b="1" lang="en" sz="800">
                <a:solidFill>
                  <a:srgbClr val="434343"/>
                </a:solidFill>
                <a:latin typeface="Roboto"/>
                <a:ea typeface="Roboto"/>
                <a:cs typeface="Roboto"/>
                <a:sym typeface="Roboto"/>
              </a:rPr>
              <a:t>Public Datasets </a:t>
            </a:r>
            <a:endParaRPr b="1" sz="800">
              <a:solidFill>
                <a:srgbClr val="434343"/>
              </a:solidFill>
              <a:latin typeface="Roboto"/>
              <a:ea typeface="Roboto"/>
              <a:cs typeface="Roboto"/>
              <a:sym typeface="Roboto"/>
            </a:endParaRPr>
          </a:p>
          <a:p>
            <a:pPr indent="0" lvl="0" marL="274320" rtl="0" algn="l">
              <a:spcBef>
                <a:spcPts val="0"/>
              </a:spcBef>
              <a:spcAft>
                <a:spcPts val="0"/>
              </a:spcAft>
              <a:buNone/>
            </a:pPr>
            <a:r>
              <a:rPr lang="en" sz="800">
                <a:solidFill>
                  <a:srgbClr val="434343"/>
                </a:solidFill>
                <a:latin typeface="Roboto"/>
                <a:ea typeface="Roboto"/>
                <a:cs typeface="Roboto"/>
                <a:sym typeface="Roboto"/>
              </a:rPr>
              <a:t>BigQuery </a:t>
            </a:r>
            <a:endParaRPr b="1" sz="1200">
              <a:solidFill>
                <a:srgbClr val="434343"/>
              </a:solidFill>
              <a:latin typeface="Google Sans"/>
              <a:ea typeface="Google Sans"/>
              <a:cs typeface="Google Sans"/>
              <a:sym typeface="Google Sans"/>
            </a:endParaRPr>
          </a:p>
        </p:txBody>
      </p:sp>
      <p:pic>
        <p:nvPicPr>
          <p:cNvPr descr="Cloud-Datalab.png" id="1586" name="Google Shape;1586;p119"/>
          <p:cNvPicPr preferRelativeResize="0"/>
          <p:nvPr/>
        </p:nvPicPr>
        <p:blipFill rotWithShape="1">
          <a:blip r:embed="rId8">
            <a:alphaModFix/>
          </a:blip>
          <a:srcRect b="5027" l="0" r="0" t="5036"/>
          <a:stretch/>
        </p:blipFill>
        <p:spPr>
          <a:xfrm>
            <a:off x="7404806" y="1668091"/>
            <a:ext cx="194700" cy="175200"/>
          </a:xfrm>
          <a:prstGeom prst="rect">
            <a:avLst/>
          </a:prstGeom>
          <a:noFill/>
          <a:ln>
            <a:noFill/>
          </a:ln>
        </p:spPr>
      </p:pic>
      <p:pic>
        <p:nvPicPr>
          <p:cNvPr descr="Cloud-Dataproc.png" id="1587" name="Google Shape;1587;p119"/>
          <p:cNvPicPr preferRelativeResize="0"/>
          <p:nvPr/>
        </p:nvPicPr>
        <p:blipFill rotWithShape="1">
          <a:blip r:embed="rId9">
            <a:alphaModFix/>
          </a:blip>
          <a:srcRect b="5027" l="0" r="0" t="5036"/>
          <a:stretch/>
        </p:blipFill>
        <p:spPr>
          <a:xfrm>
            <a:off x="7404806" y="2161711"/>
            <a:ext cx="194700" cy="175200"/>
          </a:xfrm>
          <a:prstGeom prst="rect">
            <a:avLst/>
          </a:prstGeom>
          <a:noFill/>
          <a:ln>
            <a:noFill/>
          </a:ln>
        </p:spPr>
      </p:pic>
      <p:pic>
        <p:nvPicPr>
          <p:cNvPr descr="Compute-Engine.png" id="1588" name="Google Shape;1588;p119"/>
          <p:cNvPicPr preferRelativeResize="0"/>
          <p:nvPr/>
        </p:nvPicPr>
        <p:blipFill rotWithShape="1">
          <a:blip r:embed="rId10">
            <a:alphaModFix/>
          </a:blip>
          <a:srcRect b="5027" l="0" r="0" t="5036"/>
          <a:stretch/>
        </p:blipFill>
        <p:spPr>
          <a:xfrm>
            <a:off x="7404806" y="2542908"/>
            <a:ext cx="194700" cy="175200"/>
          </a:xfrm>
          <a:prstGeom prst="rect">
            <a:avLst/>
          </a:prstGeom>
          <a:noFill/>
          <a:ln>
            <a:noFill/>
          </a:ln>
        </p:spPr>
      </p:pic>
      <p:pic>
        <p:nvPicPr>
          <p:cNvPr descr="Cloud-Machine-Learning.png" id="1589" name="Google Shape;1589;p119"/>
          <p:cNvPicPr preferRelativeResize="0"/>
          <p:nvPr/>
        </p:nvPicPr>
        <p:blipFill rotWithShape="1">
          <a:blip r:embed="rId11">
            <a:alphaModFix/>
          </a:blip>
          <a:srcRect b="5027" l="0" r="0" t="5036"/>
          <a:stretch/>
        </p:blipFill>
        <p:spPr>
          <a:xfrm>
            <a:off x="7406596" y="3031265"/>
            <a:ext cx="191100" cy="171900"/>
          </a:xfrm>
          <a:prstGeom prst="rect">
            <a:avLst/>
          </a:prstGeom>
          <a:noFill/>
          <a:ln>
            <a:noFill/>
          </a:ln>
        </p:spPr>
      </p:pic>
      <p:pic>
        <p:nvPicPr>
          <p:cNvPr id="1590" name="Google Shape;1590;p119"/>
          <p:cNvPicPr preferRelativeResize="0"/>
          <p:nvPr/>
        </p:nvPicPr>
        <p:blipFill rotWithShape="1">
          <a:blip r:embed="rId12">
            <a:alphaModFix/>
          </a:blip>
          <a:srcRect b="5092" l="0" r="0" t="5092"/>
          <a:stretch/>
        </p:blipFill>
        <p:spPr>
          <a:xfrm>
            <a:off x="7406609" y="3417708"/>
            <a:ext cx="191100" cy="171600"/>
          </a:xfrm>
          <a:prstGeom prst="rect">
            <a:avLst/>
          </a:prstGeom>
          <a:noFill/>
          <a:ln>
            <a:noFill/>
          </a:ln>
        </p:spPr>
      </p:pic>
      <p:pic>
        <p:nvPicPr>
          <p:cNvPr descr="Container-Engine.png" id="1591" name="Google Shape;1591;p119"/>
          <p:cNvPicPr preferRelativeResize="0"/>
          <p:nvPr/>
        </p:nvPicPr>
        <p:blipFill rotWithShape="1">
          <a:blip r:embed="rId13">
            <a:alphaModFix/>
          </a:blip>
          <a:srcRect b="5027" l="0" r="0" t="5036"/>
          <a:stretch/>
        </p:blipFill>
        <p:spPr>
          <a:xfrm>
            <a:off x="7404806" y="3731093"/>
            <a:ext cx="194700" cy="175200"/>
          </a:xfrm>
          <a:prstGeom prst="rect">
            <a:avLst/>
          </a:prstGeom>
          <a:noFill/>
          <a:ln>
            <a:noFill/>
          </a:ln>
        </p:spPr>
      </p:pic>
      <p:cxnSp>
        <p:nvCxnSpPr>
          <p:cNvPr id="1592" name="Google Shape;1592;p119"/>
          <p:cNvCxnSpPr>
            <a:endCxn id="1593" idx="3"/>
          </p:cNvCxnSpPr>
          <p:nvPr/>
        </p:nvCxnSpPr>
        <p:spPr>
          <a:xfrm>
            <a:off x="776725" y="4185000"/>
            <a:ext cx="6505500" cy="0"/>
          </a:xfrm>
          <a:prstGeom prst="straightConnector1">
            <a:avLst/>
          </a:prstGeom>
          <a:noFill/>
          <a:ln cap="flat" cmpd="sng" w="19050">
            <a:solidFill>
              <a:schemeClr val="accent1"/>
            </a:solidFill>
            <a:prstDash val="solid"/>
            <a:round/>
            <a:headEnd len="med" w="med" type="none"/>
            <a:tailEnd len="med" w="med" type="none"/>
          </a:ln>
        </p:spPr>
      </p:cxnSp>
      <p:sp>
        <p:nvSpPr>
          <p:cNvPr id="1594" name="Google Shape;1594;p119"/>
          <p:cNvSpPr/>
          <p:nvPr/>
        </p:nvSpPr>
        <p:spPr>
          <a:xfrm>
            <a:off x="2080076" y="4133525"/>
            <a:ext cx="1252500" cy="126600"/>
          </a:xfrm>
          <a:prstGeom prst="roundRect">
            <a:avLst>
              <a:gd fmla="val 50000" name="adj"/>
            </a:avLst>
          </a:prstGeom>
          <a:solidFill>
            <a:schemeClr val="accent1"/>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Roboto Medium"/>
                <a:ea typeface="Roboto Medium"/>
                <a:cs typeface="Roboto Medium"/>
                <a:sym typeface="Roboto Medium"/>
              </a:rPr>
              <a:t>Ingest</a:t>
            </a:r>
            <a:endParaRPr sz="700">
              <a:solidFill>
                <a:srgbClr val="FFFFFF"/>
              </a:solidFill>
              <a:latin typeface="Roboto Medium"/>
              <a:ea typeface="Roboto Medium"/>
              <a:cs typeface="Roboto Medium"/>
              <a:sym typeface="Roboto Medium"/>
            </a:endParaRPr>
          </a:p>
        </p:txBody>
      </p:sp>
      <p:sp>
        <p:nvSpPr>
          <p:cNvPr id="1595" name="Google Shape;1595;p119"/>
          <p:cNvSpPr/>
          <p:nvPr/>
        </p:nvSpPr>
        <p:spPr>
          <a:xfrm>
            <a:off x="6237443" y="5266670"/>
            <a:ext cx="130780" cy="84457"/>
          </a:xfrm>
          <a:custGeom>
            <a:rect b="b" l="l" r="r" t="t"/>
            <a:pathLst>
              <a:path extrusionOk="0" h="11908" w="13147">
                <a:moveTo>
                  <a:pt x="1" y="4763"/>
                </a:moveTo>
                <a:lnTo>
                  <a:pt x="1" y="11907"/>
                </a:lnTo>
                <a:lnTo>
                  <a:pt x="2430" y="11907"/>
                </a:lnTo>
                <a:lnTo>
                  <a:pt x="2430" y="4763"/>
                </a:lnTo>
                <a:close/>
                <a:moveTo>
                  <a:pt x="7836" y="0"/>
                </a:moveTo>
                <a:lnTo>
                  <a:pt x="3930" y="3929"/>
                </a:lnTo>
                <a:lnTo>
                  <a:pt x="3764" y="4120"/>
                </a:lnTo>
                <a:lnTo>
                  <a:pt x="3597" y="4525"/>
                </a:lnTo>
                <a:lnTo>
                  <a:pt x="3573" y="4763"/>
                </a:lnTo>
                <a:lnTo>
                  <a:pt x="3573" y="10716"/>
                </a:lnTo>
                <a:lnTo>
                  <a:pt x="3597" y="10955"/>
                </a:lnTo>
                <a:lnTo>
                  <a:pt x="3764" y="11359"/>
                </a:lnTo>
                <a:lnTo>
                  <a:pt x="3930" y="11550"/>
                </a:lnTo>
                <a:lnTo>
                  <a:pt x="4121" y="11717"/>
                </a:lnTo>
                <a:lnTo>
                  <a:pt x="4526" y="11883"/>
                </a:lnTo>
                <a:lnTo>
                  <a:pt x="4764" y="11907"/>
                </a:lnTo>
                <a:lnTo>
                  <a:pt x="10122" y="11907"/>
                </a:lnTo>
                <a:lnTo>
                  <a:pt x="10527" y="11883"/>
                </a:lnTo>
                <a:lnTo>
                  <a:pt x="11075" y="11526"/>
                </a:lnTo>
                <a:lnTo>
                  <a:pt x="11241" y="11193"/>
                </a:lnTo>
                <a:lnTo>
                  <a:pt x="13051" y="7001"/>
                </a:lnTo>
                <a:lnTo>
                  <a:pt x="13123" y="6763"/>
                </a:lnTo>
                <a:lnTo>
                  <a:pt x="13147" y="6549"/>
                </a:lnTo>
                <a:lnTo>
                  <a:pt x="13147" y="5406"/>
                </a:lnTo>
                <a:lnTo>
                  <a:pt x="13099" y="5406"/>
                </a:lnTo>
                <a:lnTo>
                  <a:pt x="13147" y="5358"/>
                </a:lnTo>
                <a:lnTo>
                  <a:pt x="13123" y="5120"/>
                </a:lnTo>
                <a:lnTo>
                  <a:pt x="12932" y="4739"/>
                </a:lnTo>
                <a:lnTo>
                  <a:pt x="12742" y="4572"/>
                </a:lnTo>
                <a:lnTo>
                  <a:pt x="12575" y="4429"/>
                </a:lnTo>
                <a:lnTo>
                  <a:pt x="12146" y="4239"/>
                </a:lnTo>
                <a:lnTo>
                  <a:pt x="11908" y="4215"/>
                </a:lnTo>
                <a:lnTo>
                  <a:pt x="8146" y="4215"/>
                </a:lnTo>
                <a:lnTo>
                  <a:pt x="8741" y="1477"/>
                </a:lnTo>
                <a:lnTo>
                  <a:pt x="8741" y="1286"/>
                </a:lnTo>
                <a:lnTo>
                  <a:pt x="8717" y="1095"/>
                </a:lnTo>
                <a:lnTo>
                  <a:pt x="8622" y="786"/>
                </a:lnTo>
                <a:lnTo>
                  <a:pt x="8503" y="643"/>
                </a:lnTo>
                <a:lnTo>
                  <a:pt x="7836"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596" name="Google Shape;1596;p119"/>
          <p:cNvSpPr/>
          <p:nvPr/>
        </p:nvSpPr>
        <p:spPr>
          <a:xfrm>
            <a:off x="3393775" y="4133525"/>
            <a:ext cx="1240800" cy="126600"/>
          </a:xfrm>
          <a:prstGeom prst="roundRect">
            <a:avLst>
              <a:gd fmla="val 50000" name="adj"/>
            </a:avLst>
          </a:prstGeom>
          <a:solidFill>
            <a:schemeClr val="accent1"/>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Roboto Medium"/>
                <a:ea typeface="Roboto Medium"/>
                <a:cs typeface="Roboto Medium"/>
                <a:sym typeface="Roboto Medium"/>
              </a:rPr>
              <a:t>De-identify</a:t>
            </a:r>
            <a:endParaRPr sz="700">
              <a:solidFill>
                <a:srgbClr val="FFFFFF"/>
              </a:solidFill>
              <a:latin typeface="Roboto Medium"/>
              <a:ea typeface="Roboto Medium"/>
              <a:cs typeface="Roboto Medium"/>
              <a:sym typeface="Roboto Medium"/>
            </a:endParaRPr>
          </a:p>
        </p:txBody>
      </p:sp>
      <p:sp>
        <p:nvSpPr>
          <p:cNvPr id="1597" name="Google Shape;1597;p119"/>
          <p:cNvSpPr/>
          <p:nvPr/>
        </p:nvSpPr>
        <p:spPr>
          <a:xfrm>
            <a:off x="4707471" y="4133525"/>
            <a:ext cx="1135800" cy="126600"/>
          </a:xfrm>
          <a:prstGeom prst="roundRect">
            <a:avLst>
              <a:gd fmla="val 50000" name="adj"/>
            </a:avLst>
          </a:prstGeom>
          <a:solidFill>
            <a:schemeClr val="accent1"/>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Roboto Medium"/>
                <a:ea typeface="Roboto Medium"/>
                <a:cs typeface="Roboto Medium"/>
                <a:sym typeface="Roboto Medium"/>
              </a:rPr>
              <a:t>Verify</a:t>
            </a:r>
            <a:endParaRPr sz="700">
              <a:solidFill>
                <a:srgbClr val="FFFFFF"/>
              </a:solidFill>
              <a:latin typeface="Roboto Medium"/>
              <a:ea typeface="Roboto Medium"/>
              <a:cs typeface="Roboto Medium"/>
              <a:sym typeface="Roboto Medium"/>
            </a:endParaRPr>
          </a:p>
        </p:txBody>
      </p:sp>
      <p:sp>
        <p:nvSpPr>
          <p:cNvPr id="1598" name="Google Shape;1598;p119"/>
          <p:cNvSpPr/>
          <p:nvPr/>
        </p:nvSpPr>
        <p:spPr>
          <a:xfrm>
            <a:off x="2080076" y="4316650"/>
            <a:ext cx="1252500" cy="126600"/>
          </a:xfrm>
          <a:prstGeom prst="roundRect">
            <a:avLst>
              <a:gd fmla="val 50000" name="adj"/>
            </a:avLst>
          </a:prstGeom>
          <a:solidFill>
            <a:schemeClr val="accent4"/>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Roboto Medium"/>
                <a:ea typeface="Roboto Medium"/>
                <a:cs typeface="Roboto Medium"/>
                <a:sym typeface="Roboto Medium"/>
              </a:rPr>
              <a:t>Ingest</a:t>
            </a:r>
            <a:endParaRPr sz="700">
              <a:solidFill>
                <a:srgbClr val="FFFFFF"/>
              </a:solidFill>
              <a:latin typeface="Roboto Medium"/>
              <a:ea typeface="Roboto Medium"/>
              <a:cs typeface="Roboto Medium"/>
              <a:sym typeface="Roboto Medium"/>
            </a:endParaRPr>
          </a:p>
        </p:txBody>
      </p:sp>
      <p:sp>
        <p:nvSpPr>
          <p:cNvPr id="1593" name="Google Shape;1593;p119"/>
          <p:cNvSpPr/>
          <p:nvPr/>
        </p:nvSpPr>
        <p:spPr>
          <a:xfrm>
            <a:off x="6017725" y="4075350"/>
            <a:ext cx="1264500" cy="219300"/>
          </a:xfrm>
          <a:prstGeom prst="roundRect">
            <a:avLst>
              <a:gd fmla="val 50000" name="adj"/>
            </a:avLst>
          </a:prstGeom>
          <a:solidFill>
            <a:schemeClr val="accent1"/>
          </a:solidFill>
          <a:ln>
            <a:noFill/>
          </a:ln>
        </p:spPr>
        <p:txBody>
          <a:bodyPr anchorCtr="0" anchor="ctr" bIns="0" lIns="45700" spcFirstLastPara="1" rIns="45700" wrap="square" tIns="91425">
            <a:noAutofit/>
          </a:bodyPr>
          <a:lstStyle/>
          <a:p>
            <a:pPr indent="0" lvl="0" marL="0" rtl="0" algn="ctr">
              <a:spcBef>
                <a:spcPts val="0"/>
              </a:spcBef>
              <a:spcAft>
                <a:spcPts val="0"/>
              </a:spcAft>
              <a:buNone/>
            </a:pPr>
            <a:r>
              <a:rPr lang="en" sz="700">
                <a:solidFill>
                  <a:srgbClr val="FFFFFF"/>
                </a:solidFill>
                <a:latin typeface="Roboto Medium"/>
                <a:ea typeface="Roboto Medium"/>
                <a:cs typeface="Roboto Medium"/>
                <a:sym typeface="Roboto Medium"/>
              </a:rPr>
              <a:t>Store validated De-identified data</a:t>
            </a:r>
            <a:endParaRPr sz="700">
              <a:solidFill>
                <a:srgbClr val="FFFFFF"/>
              </a:solidFill>
              <a:latin typeface="Roboto Medium"/>
              <a:ea typeface="Roboto Medium"/>
              <a:cs typeface="Roboto Medium"/>
              <a:sym typeface="Roboto Medium"/>
            </a:endParaRPr>
          </a:p>
          <a:p>
            <a:pPr indent="0" lvl="0" marL="91440" rtl="0" algn="ctr">
              <a:spcBef>
                <a:spcPts val="0"/>
              </a:spcBef>
              <a:spcAft>
                <a:spcPts val="0"/>
              </a:spcAft>
              <a:buNone/>
            </a:pPr>
            <a:r>
              <a:rPr lang="en" sz="700">
                <a:solidFill>
                  <a:srgbClr val="FFFFFF"/>
                </a:solidFill>
                <a:latin typeface="Roboto Medium"/>
                <a:ea typeface="Roboto Medium"/>
                <a:cs typeface="Roboto Medium"/>
                <a:sym typeface="Roboto Medium"/>
              </a:rPr>
              <a:t>    </a:t>
            </a:r>
            <a:endParaRPr sz="700">
              <a:solidFill>
                <a:srgbClr val="FFFFFF"/>
              </a:solidFill>
              <a:latin typeface="Roboto Medium"/>
              <a:ea typeface="Roboto Medium"/>
              <a:cs typeface="Roboto Medium"/>
              <a:sym typeface="Roboto Medium"/>
            </a:endParaRPr>
          </a:p>
        </p:txBody>
      </p:sp>
      <p:sp>
        <p:nvSpPr>
          <p:cNvPr id="1599" name="Google Shape;1599;p119"/>
          <p:cNvSpPr/>
          <p:nvPr/>
        </p:nvSpPr>
        <p:spPr>
          <a:xfrm>
            <a:off x="7339525" y="4316650"/>
            <a:ext cx="1240800" cy="126600"/>
          </a:xfrm>
          <a:prstGeom prst="roundRect">
            <a:avLst>
              <a:gd fmla="val 50000" name="adj"/>
            </a:avLst>
          </a:prstGeom>
          <a:solidFill>
            <a:schemeClr val="accent4"/>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700">
                <a:solidFill>
                  <a:srgbClr val="FFFFFF"/>
                </a:solidFill>
                <a:latin typeface="Roboto Medium"/>
                <a:ea typeface="Roboto Medium"/>
                <a:cs typeface="Roboto Medium"/>
                <a:sym typeface="Roboto Medium"/>
              </a:rPr>
              <a:t>Analysis</a:t>
            </a:r>
            <a:endParaRPr sz="700">
              <a:solidFill>
                <a:srgbClr val="FFFFFF"/>
              </a:solidFill>
              <a:latin typeface="Roboto Medium"/>
              <a:ea typeface="Roboto Medium"/>
              <a:cs typeface="Roboto Medium"/>
              <a:sym typeface="Roboto Medium"/>
            </a:endParaRPr>
          </a:p>
        </p:txBody>
      </p:sp>
      <p:pic>
        <p:nvPicPr>
          <p:cNvPr id="1600" name="Google Shape;1600;p119"/>
          <p:cNvPicPr preferRelativeResize="0"/>
          <p:nvPr/>
        </p:nvPicPr>
        <p:blipFill>
          <a:blip r:embed="rId6">
            <a:alphaModFix/>
          </a:blip>
          <a:stretch>
            <a:fillRect/>
          </a:stretch>
        </p:blipFill>
        <p:spPr>
          <a:xfrm>
            <a:off x="3451075" y="2814225"/>
            <a:ext cx="219456" cy="219456"/>
          </a:xfrm>
          <a:prstGeom prst="rect">
            <a:avLst/>
          </a:prstGeom>
          <a:noFill/>
          <a:ln>
            <a:noFill/>
          </a:ln>
        </p:spPr>
      </p:pic>
      <p:pic>
        <p:nvPicPr>
          <p:cNvPr id="1601" name="Google Shape;1601;p119"/>
          <p:cNvPicPr preferRelativeResize="0"/>
          <p:nvPr/>
        </p:nvPicPr>
        <p:blipFill>
          <a:blip r:embed="rId3">
            <a:alphaModFix/>
          </a:blip>
          <a:stretch>
            <a:fillRect/>
          </a:stretch>
        </p:blipFill>
        <p:spPr>
          <a:xfrm>
            <a:off x="4763059" y="1795283"/>
            <a:ext cx="219456" cy="219664"/>
          </a:xfrm>
          <a:prstGeom prst="rect">
            <a:avLst/>
          </a:prstGeom>
          <a:noFill/>
          <a:ln>
            <a:noFill/>
          </a:ln>
        </p:spPr>
      </p:pic>
      <p:sp>
        <p:nvSpPr>
          <p:cNvPr id="1602" name="Google Shape;1602;p119"/>
          <p:cNvSpPr/>
          <p:nvPr/>
        </p:nvSpPr>
        <p:spPr>
          <a:xfrm>
            <a:off x="766375" y="4133525"/>
            <a:ext cx="1195200" cy="126600"/>
          </a:xfrm>
          <a:prstGeom prst="roundRect">
            <a:avLst>
              <a:gd fmla="val 50000" name="adj"/>
            </a:avLst>
          </a:prstGeom>
          <a:solidFill>
            <a:schemeClr val="lt2"/>
          </a:solidFill>
          <a:ln>
            <a:noFill/>
          </a:ln>
        </p:spPr>
        <p:txBody>
          <a:bodyPr anchorCtr="0" anchor="ctr" bIns="91425" lIns="0" spcFirstLastPara="1" rIns="0" wrap="square" tIns="91425">
            <a:noAutofit/>
          </a:bodyPr>
          <a:lstStyle/>
          <a:p>
            <a:pPr indent="0" lvl="0" marL="228600" rtl="0" algn="l">
              <a:spcBef>
                <a:spcPts val="0"/>
              </a:spcBef>
              <a:spcAft>
                <a:spcPts val="0"/>
              </a:spcAft>
              <a:buNone/>
            </a:pPr>
            <a:r>
              <a:rPr lang="en" sz="700">
                <a:solidFill>
                  <a:schemeClr val="accent1"/>
                </a:solidFill>
                <a:latin typeface="Roboto Medium"/>
                <a:ea typeface="Roboto Medium"/>
                <a:cs typeface="Roboto Medium"/>
                <a:sym typeface="Roboto Medium"/>
              </a:rPr>
              <a:t>Trusted Partner</a:t>
            </a:r>
            <a:endParaRPr sz="700">
              <a:solidFill>
                <a:schemeClr val="accent1"/>
              </a:solidFill>
              <a:latin typeface="Roboto Medium"/>
              <a:ea typeface="Roboto Medium"/>
              <a:cs typeface="Roboto Medium"/>
              <a:sym typeface="Roboto Medium"/>
            </a:endParaRPr>
          </a:p>
        </p:txBody>
      </p:sp>
      <p:sp>
        <p:nvSpPr>
          <p:cNvPr id="1603" name="Google Shape;1603;p119"/>
          <p:cNvSpPr/>
          <p:nvPr/>
        </p:nvSpPr>
        <p:spPr>
          <a:xfrm>
            <a:off x="766375" y="4316650"/>
            <a:ext cx="1195200" cy="126600"/>
          </a:xfrm>
          <a:prstGeom prst="roundRect">
            <a:avLst>
              <a:gd fmla="val 50000" name="adj"/>
            </a:avLst>
          </a:prstGeom>
          <a:solidFill>
            <a:schemeClr val="lt2"/>
          </a:solidFill>
          <a:ln>
            <a:noFill/>
          </a:ln>
        </p:spPr>
        <p:txBody>
          <a:bodyPr anchorCtr="0" anchor="ctr" bIns="91425" lIns="0" spcFirstLastPara="1" rIns="0" wrap="square" tIns="91425">
            <a:noAutofit/>
          </a:bodyPr>
          <a:lstStyle/>
          <a:p>
            <a:pPr indent="0" lvl="0" marL="228600" marR="0" rtl="0" algn="l">
              <a:lnSpc>
                <a:spcPct val="100000"/>
              </a:lnSpc>
              <a:spcBef>
                <a:spcPts val="0"/>
              </a:spcBef>
              <a:spcAft>
                <a:spcPts val="0"/>
              </a:spcAft>
              <a:buNone/>
            </a:pPr>
            <a:r>
              <a:rPr lang="en" sz="700">
                <a:solidFill>
                  <a:schemeClr val="accent4"/>
                </a:solidFill>
                <a:latin typeface="Roboto Medium"/>
                <a:ea typeface="Roboto Medium"/>
                <a:cs typeface="Roboto Medium"/>
                <a:sym typeface="Roboto Medium"/>
              </a:rPr>
              <a:t>Healthcare Customer</a:t>
            </a:r>
            <a:endParaRPr sz="700">
              <a:solidFill>
                <a:schemeClr val="accent4"/>
              </a:solidFill>
              <a:latin typeface="Roboto Medium"/>
              <a:ea typeface="Roboto Medium"/>
              <a:cs typeface="Roboto Medium"/>
              <a:sym typeface="Roboto Medium"/>
            </a:endParaRPr>
          </a:p>
        </p:txBody>
      </p:sp>
      <p:sp>
        <p:nvSpPr>
          <p:cNvPr id="1604" name="Google Shape;1604;p119"/>
          <p:cNvSpPr/>
          <p:nvPr/>
        </p:nvSpPr>
        <p:spPr>
          <a:xfrm>
            <a:off x="776725" y="4300125"/>
            <a:ext cx="155400" cy="155400"/>
          </a:xfrm>
          <a:prstGeom prst="ellipse">
            <a:avLst/>
          </a:prstGeom>
          <a:solidFill>
            <a:schemeClr val="accent4"/>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5" name="Google Shape;1605;p119"/>
          <p:cNvSpPr/>
          <p:nvPr/>
        </p:nvSpPr>
        <p:spPr>
          <a:xfrm>
            <a:off x="814660" y="4349897"/>
            <a:ext cx="79368" cy="55689"/>
          </a:xfrm>
          <a:custGeom>
            <a:rect b="b" l="l" r="r" t="t"/>
            <a:pathLst>
              <a:path extrusionOk="0" h="735" w="1048">
                <a:moveTo>
                  <a:pt x="759" y="367"/>
                </a:moveTo>
                <a:cubicBezTo>
                  <a:pt x="833" y="367"/>
                  <a:pt x="889" y="308"/>
                  <a:pt x="889" y="237"/>
                </a:cubicBezTo>
                <a:cubicBezTo>
                  <a:pt x="889" y="167"/>
                  <a:pt x="830" y="107"/>
                  <a:pt x="759" y="107"/>
                </a:cubicBezTo>
                <a:cubicBezTo>
                  <a:pt x="686" y="107"/>
                  <a:pt x="630" y="167"/>
                  <a:pt x="630" y="237"/>
                </a:cubicBezTo>
                <a:cubicBezTo>
                  <a:pt x="630" y="308"/>
                  <a:pt x="689" y="367"/>
                  <a:pt x="759" y="367"/>
                </a:cubicBezTo>
                <a:close/>
                <a:moveTo>
                  <a:pt x="367" y="316"/>
                </a:moveTo>
                <a:cubicBezTo>
                  <a:pt x="455" y="316"/>
                  <a:pt x="522" y="246"/>
                  <a:pt x="522" y="158"/>
                </a:cubicBezTo>
                <a:cubicBezTo>
                  <a:pt x="522" y="71"/>
                  <a:pt x="452" y="0"/>
                  <a:pt x="367" y="0"/>
                </a:cubicBezTo>
                <a:cubicBezTo>
                  <a:pt x="283" y="0"/>
                  <a:pt x="209" y="71"/>
                  <a:pt x="209" y="158"/>
                </a:cubicBezTo>
                <a:cubicBezTo>
                  <a:pt x="209" y="246"/>
                  <a:pt x="283" y="316"/>
                  <a:pt x="367" y="316"/>
                </a:cubicBezTo>
                <a:close/>
                <a:moveTo>
                  <a:pt x="759" y="471"/>
                </a:moveTo>
                <a:cubicBezTo>
                  <a:pt x="664" y="471"/>
                  <a:pt x="472" y="519"/>
                  <a:pt x="472" y="615"/>
                </a:cubicBezTo>
                <a:lnTo>
                  <a:pt x="472" y="734"/>
                </a:lnTo>
                <a:lnTo>
                  <a:pt x="1047" y="734"/>
                </a:lnTo>
                <a:lnTo>
                  <a:pt x="1047" y="615"/>
                </a:lnTo>
                <a:cubicBezTo>
                  <a:pt x="1047" y="522"/>
                  <a:pt x="855" y="471"/>
                  <a:pt x="759" y="471"/>
                </a:cubicBezTo>
                <a:close/>
                <a:moveTo>
                  <a:pt x="367" y="421"/>
                </a:moveTo>
                <a:cubicBezTo>
                  <a:pt x="246" y="421"/>
                  <a:pt x="0" y="483"/>
                  <a:pt x="0" y="604"/>
                </a:cubicBezTo>
                <a:lnTo>
                  <a:pt x="0" y="734"/>
                </a:lnTo>
                <a:lnTo>
                  <a:pt x="367" y="734"/>
                </a:lnTo>
                <a:lnTo>
                  <a:pt x="367" y="615"/>
                </a:lnTo>
                <a:cubicBezTo>
                  <a:pt x="367" y="570"/>
                  <a:pt x="384" y="494"/>
                  <a:pt x="491" y="435"/>
                </a:cubicBezTo>
                <a:cubicBezTo>
                  <a:pt x="446" y="426"/>
                  <a:pt x="404" y="421"/>
                  <a:pt x="367" y="42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 sz="1800">
                <a:solidFill>
                  <a:srgbClr val="FFFFFF"/>
                </a:solidFill>
                <a:latin typeface="Calibri"/>
                <a:ea typeface="Calibri"/>
                <a:cs typeface="Calibri"/>
                <a:sym typeface="Calibri"/>
              </a:rPr>
              <a:t> </a:t>
            </a:r>
            <a:endParaRPr b="0" i="0" sz="1800" u="none" cap="none" strike="noStrike">
              <a:solidFill>
                <a:srgbClr val="FFFFFF"/>
              </a:solidFill>
              <a:latin typeface="Calibri"/>
              <a:ea typeface="Calibri"/>
              <a:cs typeface="Calibri"/>
              <a:sym typeface="Calibri"/>
            </a:endParaRPr>
          </a:p>
        </p:txBody>
      </p:sp>
      <p:sp>
        <p:nvSpPr>
          <p:cNvPr id="1606" name="Google Shape;1606;p119"/>
          <p:cNvSpPr/>
          <p:nvPr/>
        </p:nvSpPr>
        <p:spPr>
          <a:xfrm>
            <a:off x="776725" y="4119125"/>
            <a:ext cx="155400" cy="155400"/>
          </a:xfrm>
          <a:prstGeom prst="ellipse">
            <a:avLst/>
          </a:prstGeom>
          <a:solidFill>
            <a:schemeClr val="accent1"/>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07" name="Google Shape;1607;p119"/>
          <p:cNvPicPr preferRelativeResize="0"/>
          <p:nvPr/>
        </p:nvPicPr>
        <p:blipFill>
          <a:blip r:embed="rId14">
            <a:alphaModFix/>
          </a:blip>
          <a:stretch>
            <a:fillRect/>
          </a:stretch>
        </p:blipFill>
        <p:spPr>
          <a:xfrm>
            <a:off x="812126" y="4149139"/>
            <a:ext cx="89287" cy="8928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90"/>
          <p:cNvSpPr/>
          <p:nvPr/>
        </p:nvSpPr>
        <p:spPr>
          <a:xfrm>
            <a:off x="4610125" y="470844"/>
            <a:ext cx="4077000" cy="3151800"/>
          </a:xfrm>
          <a:prstGeom prst="roundRect">
            <a:avLst>
              <a:gd fmla="val 3308"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90"/>
          <p:cNvSpPr txBox="1"/>
          <p:nvPr>
            <p:ph type="title"/>
          </p:nvPr>
        </p:nvSpPr>
        <p:spPr>
          <a:xfrm>
            <a:off x="457175" y="1536250"/>
            <a:ext cx="6153900" cy="20760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a:t>Text De-ID</a:t>
            </a:r>
            <a:endParaRPr/>
          </a:p>
        </p:txBody>
      </p:sp>
      <p:sp>
        <p:nvSpPr>
          <p:cNvPr id="1118" name="Google Shape;1118;p90"/>
          <p:cNvSpPr txBox="1"/>
          <p:nvPr>
            <p:ph type="title"/>
          </p:nvPr>
        </p:nvSpPr>
        <p:spPr>
          <a:xfrm>
            <a:off x="4964325" y="571525"/>
            <a:ext cx="4549200" cy="4508400"/>
          </a:xfrm>
          <a:prstGeom prst="rect">
            <a:avLst/>
          </a:prstGeom>
        </p:spPr>
        <p:txBody>
          <a:bodyPr anchorCtr="0" anchor="ctr" bIns="0" lIns="0" spcFirstLastPara="1" rIns="91425" wrap="square" tIns="0">
            <a:noAutofit/>
          </a:bodyPr>
          <a:lstStyle/>
          <a:p>
            <a:pPr indent="0" lvl="0" marL="0" rtl="0" algn="l">
              <a:spcBef>
                <a:spcPts val="0"/>
              </a:spcBef>
              <a:spcAft>
                <a:spcPts val="0"/>
              </a:spcAft>
              <a:buNone/>
            </a:pPr>
            <a:r>
              <a:rPr lang="en" sz="25000">
                <a:solidFill>
                  <a:srgbClr val="FFFFFF"/>
                </a:solidFill>
                <a:latin typeface="Google Sans"/>
                <a:ea typeface="Google Sans"/>
                <a:cs typeface="Google Sans"/>
                <a:sym typeface="Google Sans"/>
              </a:rPr>
              <a:t>01</a:t>
            </a:r>
            <a:endParaRPr sz="25000">
              <a:solidFill>
                <a:srgbClr val="FFFFFF"/>
              </a:solidFill>
              <a:latin typeface="Google Sans"/>
              <a:ea typeface="Google Sans"/>
              <a:cs typeface="Google Sans"/>
              <a:sym typeface="Google Sans"/>
            </a:endParaRPr>
          </a:p>
        </p:txBody>
      </p:sp>
      <p:pic>
        <p:nvPicPr>
          <p:cNvPr id="1119" name="Google Shape;1119;p90"/>
          <p:cNvPicPr preferRelativeResize="0"/>
          <p:nvPr/>
        </p:nvPicPr>
        <p:blipFill>
          <a:blip r:embed="rId3">
            <a:alphaModFix/>
          </a:blip>
          <a:stretch>
            <a:fillRect/>
          </a:stretch>
        </p:blipFill>
        <p:spPr>
          <a:xfrm>
            <a:off x="3807349" y="2369424"/>
            <a:ext cx="1349674" cy="1242825"/>
          </a:xfrm>
          <a:prstGeom prst="rect">
            <a:avLst/>
          </a:prstGeom>
          <a:noFill/>
          <a:ln>
            <a:noFill/>
          </a:ln>
        </p:spPr>
      </p:pic>
      <p:cxnSp>
        <p:nvCxnSpPr>
          <p:cNvPr id="1120" name="Google Shape;1120;p90"/>
          <p:cNvCxnSpPr/>
          <p:nvPr/>
        </p:nvCxnSpPr>
        <p:spPr>
          <a:xfrm>
            <a:off x="3776850" y="3522575"/>
            <a:ext cx="598500" cy="0"/>
          </a:xfrm>
          <a:prstGeom prst="straightConnector1">
            <a:avLst/>
          </a:prstGeom>
          <a:noFill/>
          <a:ln cap="flat" cmpd="sng" w="19050">
            <a:solidFill>
              <a:srgbClr val="E8F0FE"/>
            </a:solidFill>
            <a:prstDash val="solid"/>
            <a:round/>
            <a:headEnd len="med" w="med" type="none"/>
            <a:tailEnd len="med" w="med" type="none"/>
          </a:ln>
        </p:spPr>
      </p:cxnSp>
      <p:cxnSp>
        <p:nvCxnSpPr>
          <p:cNvPr id="1121" name="Google Shape;1121;p90"/>
          <p:cNvCxnSpPr/>
          <p:nvPr/>
        </p:nvCxnSpPr>
        <p:spPr>
          <a:xfrm>
            <a:off x="4088825" y="3612150"/>
            <a:ext cx="4444800" cy="0"/>
          </a:xfrm>
          <a:prstGeom prst="straightConnector1">
            <a:avLst/>
          </a:prstGeom>
          <a:noFill/>
          <a:ln cap="flat" cmpd="sng" w="19050">
            <a:solidFill>
              <a:srgbClr val="E8F0FE"/>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1"/>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Text De-ID</a:t>
            </a:r>
            <a:endParaRPr/>
          </a:p>
        </p:txBody>
      </p:sp>
      <p:sp>
        <p:nvSpPr>
          <p:cNvPr id="1127" name="Google Shape;1127;p91"/>
          <p:cNvSpPr txBox="1"/>
          <p:nvPr>
            <p:ph idx="1" type="body"/>
          </p:nvPr>
        </p:nvSpPr>
        <p:spPr>
          <a:xfrm>
            <a:off x="449700" y="1258827"/>
            <a:ext cx="5429100" cy="2925900"/>
          </a:xfrm>
          <a:prstGeom prst="rect">
            <a:avLst/>
          </a:prstGeom>
        </p:spPr>
        <p:txBody>
          <a:bodyPr anchorCtr="0" anchor="t" bIns="0" lIns="0" spcFirstLastPara="1" rIns="91425" wrap="square" tIns="0">
            <a:noAutofit/>
          </a:bodyPr>
          <a:lstStyle/>
          <a:p>
            <a:pPr indent="-292100" lvl="0" marL="457200" rtl="0" algn="l">
              <a:spcBef>
                <a:spcPts val="0"/>
              </a:spcBef>
              <a:spcAft>
                <a:spcPts val="0"/>
              </a:spcAft>
              <a:buSzPts val="1000"/>
              <a:buChar char="●"/>
            </a:pPr>
            <a:r>
              <a:rPr lang="en"/>
              <a:t>An AI model, trained by Google, detects and removes &gt;100 types of identifiers</a:t>
            </a:r>
            <a:endParaRPr/>
          </a:p>
          <a:p>
            <a:pPr indent="-292100" lvl="0" marL="457200" rtl="0" algn="l">
              <a:spcBef>
                <a:spcPts val="1000"/>
              </a:spcBef>
              <a:spcAft>
                <a:spcPts val="0"/>
              </a:spcAft>
              <a:buSzPts val="1000"/>
              <a:buChar char="●"/>
            </a:pPr>
            <a:r>
              <a:rPr lang="en"/>
              <a:t>Multiple configuration options let you control what information is removed and maintained</a:t>
            </a:r>
            <a:endParaRPr/>
          </a:p>
          <a:p>
            <a:pPr indent="-292100" lvl="1" marL="914400" rtl="0" algn="l">
              <a:spcBef>
                <a:spcPts val="1000"/>
              </a:spcBef>
              <a:spcAft>
                <a:spcPts val="0"/>
              </a:spcAft>
              <a:buSzPts val="1000"/>
              <a:buChar char="○"/>
            </a:pPr>
            <a:r>
              <a:rPr lang="en"/>
              <a:t>Use “Date-shifting” to retain clinically relevant timelines</a:t>
            </a:r>
            <a:endParaRPr/>
          </a:p>
          <a:p>
            <a:pPr indent="-292100" lvl="1" marL="914400" rtl="0" algn="l">
              <a:spcBef>
                <a:spcPts val="1000"/>
              </a:spcBef>
              <a:spcAft>
                <a:spcPts val="0"/>
              </a:spcAft>
              <a:buSzPts val="1000"/>
              <a:buChar char="○"/>
            </a:pPr>
            <a:r>
              <a:rPr lang="en"/>
              <a:t>Decide which action should be taken for each type of identifier</a:t>
            </a:r>
            <a:endParaRPr/>
          </a:p>
          <a:p>
            <a:pPr indent="-292100" lvl="0" marL="457200" rtl="0" algn="l">
              <a:spcBef>
                <a:spcPts val="1000"/>
              </a:spcBef>
              <a:spcAft>
                <a:spcPts val="0"/>
              </a:spcAft>
              <a:buSzPts val="1000"/>
              <a:buChar char="●"/>
            </a:pPr>
            <a:r>
              <a:rPr lang="en"/>
              <a:t>FHIR-specific configuration options</a:t>
            </a:r>
            <a:endParaRPr/>
          </a:p>
          <a:p>
            <a:pPr indent="-292100" lvl="1" marL="914400" rtl="0" algn="l">
              <a:spcBef>
                <a:spcPts val="1000"/>
              </a:spcBef>
              <a:spcAft>
                <a:spcPts val="0"/>
              </a:spcAft>
              <a:buSzPts val="1000"/>
              <a:buChar char="○"/>
            </a:pPr>
            <a:r>
              <a:rPr lang="en"/>
              <a:t>FHIR resources such as Patient.name can be set to be automatically removed</a:t>
            </a:r>
            <a:endParaRPr/>
          </a:p>
          <a:p>
            <a:pPr indent="-292100" lvl="1" marL="914400" rtl="0" algn="l">
              <a:spcBef>
                <a:spcPts val="1000"/>
              </a:spcBef>
              <a:spcAft>
                <a:spcPts val="1000"/>
              </a:spcAft>
              <a:buSzPts val="1000"/>
              <a:buChar char="○"/>
            </a:pPr>
            <a:r>
              <a:rPr lang="en"/>
              <a:t>Free text fields such as notes are analyzed by the tool and identifiers are detected and transformed</a:t>
            </a:r>
            <a:endParaRPr/>
          </a:p>
        </p:txBody>
      </p:sp>
      <p:pic>
        <p:nvPicPr>
          <p:cNvPr id="1128" name="Google Shape;1128;p91"/>
          <p:cNvPicPr preferRelativeResize="0"/>
          <p:nvPr/>
        </p:nvPicPr>
        <p:blipFill>
          <a:blip r:embed="rId3">
            <a:alphaModFix/>
          </a:blip>
          <a:stretch>
            <a:fillRect/>
          </a:stretch>
        </p:blipFill>
        <p:spPr>
          <a:xfrm>
            <a:off x="6115025" y="2097650"/>
            <a:ext cx="2481047" cy="208707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32" name="Shape 1132"/>
        <p:cNvGrpSpPr/>
        <p:nvPr/>
      </p:nvGrpSpPr>
      <p:grpSpPr>
        <a:xfrm>
          <a:off x="0" y="0"/>
          <a:ext cx="0" cy="0"/>
          <a:chOff x="0" y="0"/>
          <a:chExt cx="0" cy="0"/>
        </a:xfrm>
      </p:grpSpPr>
      <p:sp>
        <p:nvSpPr>
          <p:cNvPr id="1133" name="Google Shape;1133;p92"/>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Inspection</a:t>
            </a:r>
            <a:endParaRPr/>
          </a:p>
        </p:txBody>
      </p:sp>
      <p:sp>
        <p:nvSpPr>
          <p:cNvPr id="1134" name="Google Shape;1134;p92"/>
          <p:cNvSpPr/>
          <p:nvPr/>
        </p:nvSpPr>
        <p:spPr>
          <a:xfrm>
            <a:off x="457175" y="1137225"/>
            <a:ext cx="6292200" cy="3354600"/>
          </a:xfrm>
          <a:prstGeom prst="roundRect">
            <a:avLst>
              <a:gd fmla="val 4039"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35" name="Google Shape;1135;p92"/>
          <p:cNvPicPr preferRelativeResize="0"/>
          <p:nvPr/>
        </p:nvPicPr>
        <p:blipFill rotWithShape="1">
          <a:blip r:embed="rId3">
            <a:alphaModFix/>
          </a:blip>
          <a:srcRect b="-360" l="0" r="0" t="359"/>
          <a:stretch/>
        </p:blipFill>
        <p:spPr>
          <a:xfrm>
            <a:off x="3549999" y="2687534"/>
            <a:ext cx="2665200" cy="2134200"/>
          </a:xfrm>
          <a:prstGeom prst="roundRect">
            <a:avLst>
              <a:gd fmla="val 3662" name="adj"/>
            </a:avLst>
          </a:prstGeom>
          <a:noFill/>
          <a:ln cap="flat" cmpd="sng" w="19050">
            <a:solidFill>
              <a:schemeClr val="accent1"/>
            </a:solidFill>
            <a:prstDash val="solid"/>
            <a:round/>
            <a:headEnd len="sm" w="sm" type="none"/>
            <a:tailEnd len="sm" w="sm" type="none"/>
          </a:ln>
        </p:spPr>
      </p:pic>
      <p:pic>
        <p:nvPicPr>
          <p:cNvPr id="1136" name="Google Shape;1136;p92"/>
          <p:cNvPicPr preferRelativeResize="0"/>
          <p:nvPr/>
        </p:nvPicPr>
        <p:blipFill>
          <a:blip r:embed="rId4">
            <a:alphaModFix/>
          </a:blip>
          <a:stretch>
            <a:fillRect/>
          </a:stretch>
        </p:blipFill>
        <p:spPr>
          <a:xfrm>
            <a:off x="3550000" y="460250"/>
            <a:ext cx="2665200" cy="2132100"/>
          </a:xfrm>
          <a:prstGeom prst="roundRect">
            <a:avLst>
              <a:gd fmla="val 3866" name="adj"/>
            </a:avLst>
          </a:prstGeom>
          <a:noFill/>
          <a:ln cap="flat" cmpd="sng" w="19050">
            <a:solidFill>
              <a:schemeClr val="accent1"/>
            </a:solidFill>
            <a:prstDash val="solid"/>
            <a:round/>
            <a:headEnd len="sm" w="sm" type="none"/>
            <a:tailEnd len="sm" w="sm" type="none"/>
          </a:ln>
        </p:spPr>
      </p:pic>
      <p:sp>
        <p:nvSpPr>
          <p:cNvPr id="1137" name="Google Shape;1137;p92"/>
          <p:cNvSpPr txBox="1"/>
          <p:nvPr/>
        </p:nvSpPr>
        <p:spPr>
          <a:xfrm>
            <a:off x="763050" y="1442700"/>
            <a:ext cx="2042100" cy="13650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0"/>
              </a:spcAft>
              <a:buNone/>
            </a:pPr>
            <a:r>
              <a:rPr lang="en" sz="1200">
                <a:solidFill>
                  <a:schemeClr val="accent1"/>
                </a:solidFill>
                <a:latin typeface="Google Sans Medium"/>
                <a:ea typeface="Google Sans Medium"/>
                <a:cs typeface="Google Sans Medium"/>
                <a:sym typeface="Google Sans Medium"/>
              </a:rPr>
              <a:t>100+ built-in classifiers</a:t>
            </a:r>
            <a:endParaRPr sz="1200">
              <a:solidFill>
                <a:schemeClr val="accent1"/>
              </a:solidFill>
              <a:latin typeface="Google Sans Medium"/>
              <a:ea typeface="Google Sans Medium"/>
              <a:cs typeface="Google Sans Medium"/>
              <a:sym typeface="Google Sans Medium"/>
            </a:endParaRPr>
          </a:p>
          <a:p>
            <a:pPr indent="0" lvl="0" marL="0" rtl="0" algn="l">
              <a:lnSpc>
                <a:spcPct val="150000"/>
              </a:lnSpc>
              <a:spcBef>
                <a:spcPts val="1000"/>
              </a:spcBef>
              <a:spcAft>
                <a:spcPts val="1000"/>
              </a:spcAft>
              <a:buNone/>
            </a:pPr>
            <a:r>
              <a:rPr lang="en" sz="1000">
                <a:solidFill>
                  <a:schemeClr val="accent1"/>
                </a:solidFill>
                <a:latin typeface="Google Sans"/>
                <a:ea typeface="Google Sans"/>
                <a:cs typeface="Google Sans"/>
                <a:sym typeface="Google Sans"/>
              </a:rPr>
              <a:t>Including personally identifiable information (PII) like: names, location, dates, passport, ID number, email address, phone number,  more</a:t>
            </a:r>
            <a:endParaRPr sz="1000">
              <a:solidFill>
                <a:schemeClr val="accent1"/>
              </a:solidFill>
              <a:latin typeface="Google Sans"/>
              <a:ea typeface="Google Sans"/>
              <a:cs typeface="Google Sans"/>
              <a:sym typeface="Google Sans"/>
            </a:endParaRPr>
          </a:p>
        </p:txBody>
      </p:sp>
      <p:sp>
        <p:nvSpPr>
          <p:cNvPr id="1138" name="Google Shape;1138;p92"/>
          <p:cNvSpPr txBox="1"/>
          <p:nvPr/>
        </p:nvSpPr>
        <p:spPr>
          <a:xfrm>
            <a:off x="763050" y="3126950"/>
            <a:ext cx="2042100" cy="13650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0"/>
              </a:spcAft>
              <a:buNone/>
            </a:pPr>
            <a:r>
              <a:rPr lang="en" sz="1200">
                <a:solidFill>
                  <a:schemeClr val="accent1"/>
                </a:solidFill>
                <a:latin typeface="Google Sans Medium"/>
                <a:ea typeface="Google Sans Medium"/>
                <a:cs typeface="Google Sans Medium"/>
                <a:sym typeface="Google Sans Medium"/>
              </a:rPr>
              <a:t>Custom classifiers</a:t>
            </a:r>
            <a:endParaRPr sz="1200">
              <a:solidFill>
                <a:schemeClr val="accent1"/>
              </a:solidFill>
              <a:latin typeface="Google Sans Medium"/>
              <a:ea typeface="Google Sans Medium"/>
              <a:cs typeface="Google Sans Medium"/>
              <a:sym typeface="Google Sans Medium"/>
            </a:endParaRPr>
          </a:p>
          <a:p>
            <a:pPr indent="0" lvl="0" marL="0" rtl="0" algn="l">
              <a:lnSpc>
                <a:spcPct val="150000"/>
              </a:lnSpc>
              <a:spcBef>
                <a:spcPts val="1000"/>
              </a:spcBef>
              <a:spcAft>
                <a:spcPts val="1000"/>
              </a:spcAft>
              <a:buNone/>
            </a:pPr>
            <a:r>
              <a:rPr lang="en" sz="1000">
                <a:solidFill>
                  <a:schemeClr val="accent1"/>
                </a:solidFill>
                <a:latin typeface="Google Sans"/>
                <a:ea typeface="Google Sans"/>
                <a:cs typeface="Google Sans"/>
                <a:sym typeface="Google Sans"/>
              </a:rPr>
              <a:t>Add custom dictionaries, pattern-based, and context detection rules</a:t>
            </a:r>
            <a:endParaRPr sz="1000">
              <a:solidFill>
                <a:schemeClr val="accent1"/>
              </a:solidFill>
              <a:latin typeface="Google Sans"/>
              <a:ea typeface="Google Sans"/>
              <a:cs typeface="Google Sans"/>
              <a:sym typeface="Google Sans"/>
            </a:endParaRPr>
          </a:p>
        </p:txBody>
      </p:sp>
      <p:pic>
        <p:nvPicPr>
          <p:cNvPr id="1139" name="Google Shape;1139;p92"/>
          <p:cNvPicPr preferRelativeResize="0"/>
          <p:nvPr/>
        </p:nvPicPr>
        <p:blipFill>
          <a:blip r:embed="rId5">
            <a:alphaModFix/>
          </a:blip>
          <a:stretch>
            <a:fillRect/>
          </a:stretch>
        </p:blipFill>
        <p:spPr>
          <a:xfrm>
            <a:off x="6425136" y="462328"/>
            <a:ext cx="1072500" cy="4401900"/>
          </a:xfrm>
          <a:prstGeom prst="roundRect">
            <a:avLst>
              <a:gd fmla="val 5256" name="adj"/>
            </a:avLst>
          </a:prstGeom>
          <a:noFill/>
          <a:ln cap="flat" cmpd="sng" w="19050">
            <a:solidFill>
              <a:schemeClr val="accent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93"/>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Inspection</a:t>
            </a:r>
            <a:endParaRPr/>
          </a:p>
        </p:txBody>
      </p:sp>
      <p:sp>
        <p:nvSpPr>
          <p:cNvPr id="1145" name="Google Shape;1145;p93"/>
          <p:cNvSpPr/>
          <p:nvPr/>
        </p:nvSpPr>
        <p:spPr>
          <a:xfrm>
            <a:off x="457175" y="1137225"/>
            <a:ext cx="6292200" cy="3354600"/>
          </a:xfrm>
          <a:prstGeom prst="roundRect">
            <a:avLst>
              <a:gd fmla="val 4039"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46" name="Google Shape;1146;p93"/>
          <p:cNvPicPr preferRelativeResize="0"/>
          <p:nvPr/>
        </p:nvPicPr>
        <p:blipFill rotWithShape="1">
          <a:blip r:embed="rId3">
            <a:alphaModFix/>
          </a:blip>
          <a:srcRect b="-360" l="0" r="0" t="359"/>
          <a:stretch/>
        </p:blipFill>
        <p:spPr>
          <a:xfrm>
            <a:off x="3549999" y="2687534"/>
            <a:ext cx="2665200" cy="2134200"/>
          </a:xfrm>
          <a:prstGeom prst="roundRect">
            <a:avLst>
              <a:gd fmla="val 3662" name="adj"/>
            </a:avLst>
          </a:prstGeom>
          <a:noFill/>
          <a:ln cap="flat" cmpd="sng" w="19050">
            <a:solidFill>
              <a:schemeClr val="accent1"/>
            </a:solidFill>
            <a:prstDash val="solid"/>
            <a:round/>
            <a:headEnd len="sm" w="sm" type="none"/>
            <a:tailEnd len="sm" w="sm" type="none"/>
          </a:ln>
        </p:spPr>
      </p:pic>
      <p:pic>
        <p:nvPicPr>
          <p:cNvPr id="1147" name="Google Shape;1147;p93"/>
          <p:cNvPicPr preferRelativeResize="0"/>
          <p:nvPr/>
        </p:nvPicPr>
        <p:blipFill>
          <a:blip r:embed="rId4">
            <a:alphaModFix/>
          </a:blip>
          <a:stretch>
            <a:fillRect/>
          </a:stretch>
        </p:blipFill>
        <p:spPr>
          <a:xfrm>
            <a:off x="3550000" y="460250"/>
            <a:ext cx="2665200" cy="2132100"/>
          </a:xfrm>
          <a:prstGeom prst="roundRect">
            <a:avLst>
              <a:gd fmla="val 3866" name="adj"/>
            </a:avLst>
          </a:prstGeom>
          <a:noFill/>
          <a:ln cap="flat" cmpd="sng" w="19050">
            <a:solidFill>
              <a:schemeClr val="accent1"/>
            </a:solidFill>
            <a:prstDash val="solid"/>
            <a:round/>
            <a:headEnd len="sm" w="sm" type="none"/>
            <a:tailEnd len="sm" w="sm" type="none"/>
          </a:ln>
        </p:spPr>
      </p:pic>
      <p:sp>
        <p:nvSpPr>
          <p:cNvPr id="1148" name="Google Shape;1148;p93"/>
          <p:cNvSpPr txBox="1"/>
          <p:nvPr/>
        </p:nvSpPr>
        <p:spPr>
          <a:xfrm>
            <a:off x="763050" y="1442700"/>
            <a:ext cx="2042100" cy="13650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0"/>
              </a:spcAft>
              <a:buNone/>
            </a:pPr>
            <a:r>
              <a:rPr lang="en" sz="1200">
                <a:solidFill>
                  <a:schemeClr val="accent1"/>
                </a:solidFill>
                <a:latin typeface="Google Sans Medium"/>
                <a:ea typeface="Google Sans Medium"/>
                <a:cs typeface="Google Sans Medium"/>
                <a:sym typeface="Google Sans Medium"/>
              </a:rPr>
              <a:t>100+ built-in classifiers</a:t>
            </a:r>
            <a:endParaRPr sz="1200">
              <a:solidFill>
                <a:schemeClr val="accent1"/>
              </a:solidFill>
              <a:latin typeface="Google Sans Medium"/>
              <a:ea typeface="Google Sans Medium"/>
              <a:cs typeface="Google Sans Medium"/>
              <a:sym typeface="Google Sans Medium"/>
            </a:endParaRPr>
          </a:p>
          <a:p>
            <a:pPr indent="0" lvl="0" marL="0" rtl="0" algn="l">
              <a:lnSpc>
                <a:spcPct val="150000"/>
              </a:lnSpc>
              <a:spcBef>
                <a:spcPts val="1000"/>
              </a:spcBef>
              <a:spcAft>
                <a:spcPts val="1000"/>
              </a:spcAft>
              <a:buNone/>
            </a:pPr>
            <a:r>
              <a:rPr lang="en" sz="1000">
                <a:solidFill>
                  <a:schemeClr val="accent1"/>
                </a:solidFill>
                <a:latin typeface="Google Sans"/>
                <a:ea typeface="Google Sans"/>
                <a:cs typeface="Google Sans"/>
                <a:sym typeface="Google Sans"/>
              </a:rPr>
              <a:t>Including personally identifiable information (PII) like: names, location, dates, passport, ID number, email address, phone number,  more</a:t>
            </a:r>
            <a:endParaRPr sz="1000">
              <a:solidFill>
                <a:schemeClr val="accent1"/>
              </a:solidFill>
              <a:latin typeface="Google Sans"/>
              <a:ea typeface="Google Sans"/>
              <a:cs typeface="Google Sans"/>
              <a:sym typeface="Google Sans"/>
            </a:endParaRPr>
          </a:p>
        </p:txBody>
      </p:sp>
      <p:sp>
        <p:nvSpPr>
          <p:cNvPr id="1149" name="Google Shape;1149;p93"/>
          <p:cNvSpPr txBox="1"/>
          <p:nvPr/>
        </p:nvSpPr>
        <p:spPr>
          <a:xfrm>
            <a:off x="763050" y="3126950"/>
            <a:ext cx="2042100" cy="13650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0"/>
              </a:spcAft>
              <a:buNone/>
            </a:pPr>
            <a:r>
              <a:rPr lang="en" sz="1200">
                <a:solidFill>
                  <a:schemeClr val="accent1"/>
                </a:solidFill>
                <a:latin typeface="Google Sans Medium"/>
                <a:ea typeface="Google Sans Medium"/>
                <a:cs typeface="Google Sans Medium"/>
                <a:sym typeface="Google Sans Medium"/>
              </a:rPr>
              <a:t>Custom classifiers</a:t>
            </a:r>
            <a:endParaRPr sz="1200">
              <a:solidFill>
                <a:schemeClr val="accent1"/>
              </a:solidFill>
              <a:latin typeface="Google Sans Medium"/>
              <a:ea typeface="Google Sans Medium"/>
              <a:cs typeface="Google Sans Medium"/>
              <a:sym typeface="Google Sans Medium"/>
            </a:endParaRPr>
          </a:p>
          <a:p>
            <a:pPr indent="0" lvl="0" marL="0" rtl="0" algn="l">
              <a:lnSpc>
                <a:spcPct val="150000"/>
              </a:lnSpc>
              <a:spcBef>
                <a:spcPts val="1000"/>
              </a:spcBef>
              <a:spcAft>
                <a:spcPts val="1000"/>
              </a:spcAft>
              <a:buNone/>
            </a:pPr>
            <a:r>
              <a:rPr lang="en" sz="1000">
                <a:solidFill>
                  <a:schemeClr val="accent1"/>
                </a:solidFill>
                <a:latin typeface="Google Sans"/>
                <a:ea typeface="Google Sans"/>
                <a:cs typeface="Google Sans"/>
                <a:sym typeface="Google Sans"/>
              </a:rPr>
              <a:t>Add custom dictionaries, pattern-based, and context detection rules</a:t>
            </a:r>
            <a:endParaRPr sz="1000">
              <a:solidFill>
                <a:schemeClr val="accent1"/>
              </a:solidFill>
              <a:latin typeface="Google Sans"/>
              <a:ea typeface="Google Sans"/>
              <a:cs typeface="Google Sans"/>
              <a:sym typeface="Google Sans"/>
            </a:endParaRPr>
          </a:p>
        </p:txBody>
      </p:sp>
      <p:pic>
        <p:nvPicPr>
          <p:cNvPr id="1150" name="Google Shape;1150;p93"/>
          <p:cNvPicPr preferRelativeResize="0"/>
          <p:nvPr/>
        </p:nvPicPr>
        <p:blipFill rotWithShape="1">
          <a:blip r:embed="rId5">
            <a:alphaModFix/>
          </a:blip>
          <a:srcRect b="969" l="0" r="0" t="-15020"/>
          <a:stretch/>
        </p:blipFill>
        <p:spPr>
          <a:xfrm>
            <a:off x="6425125" y="460250"/>
            <a:ext cx="931800" cy="4361400"/>
          </a:xfrm>
          <a:prstGeom prst="roundRect">
            <a:avLst>
              <a:gd fmla="val 5256" name="adj"/>
            </a:avLst>
          </a:prstGeom>
          <a:noFill/>
          <a:ln cap="flat" cmpd="sng" w="19050">
            <a:solidFill>
              <a:schemeClr val="accent1"/>
            </a:solidFill>
            <a:prstDash val="solid"/>
            <a:round/>
            <a:headEnd len="sm" w="sm" type="none"/>
            <a:tailEnd len="sm" w="sm" type="none"/>
          </a:ln>
        </p:spPr>
      </p:pic>
      <p:sp>
        <p:nvSpPr>
          <p:cNvPr id="1151" name="Google Shape;1151;p93"/>
          <p:cNvSpPr/>
          <p:nvPr/>
        </p:nvSpPr>
        <p:spPr>
          <a:xfrm>
            <a:off x="6476625" y="521850"/>
            <a:ext cx="1318500" cy="535200"/>
          </a:xfrm>
          <a:prstGeom prst="roundRect">
            <a:avLst>
              <a:gd fmla="val 4039" name="adj"/>
            </a:avLst>
          </a:prstGeom>
          <a:solidFill>
            <a:srgbClr val="FFFFFF"/>
          </a:solidFill>
          <a:ln>
            <a:noFill/>
          </a:ln>
          <a:effectLst>
            <a:outerShdw blurRad="128588" rotWithShape="0" algn="bl" dir="5400000" dist="19050">
              <a:srgbClr val="000000">
                <a:alpha val="9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sz="1000">
                <a:solidFill>
                  <a:schemeClr val="accent1"/>
                </a:solidFill>
                <a:latin typeface="Google Sans"/>
                <a:ea typeface="Google Sans"/>
                <a:cs typeface="Google Sans"/>
                <a:sym typeface="Google Sans"/>
              </a:rPr>
              <a:t>Google supports </a:t>
            </a:r>
            <a:r>
              <a:rPr lang="en" sz="1000">
                <a:solidFill>
                  <a:schemeClr val="accent1"/>
                </a:solidFill>
                <a:latin typeface="Google Sans"/>
                <a:ea typeface="Google Sans"/>
                <a:cs typeface="Google Sans"/>
                <a:sym typeface="Google Sans"/>
              </a:rPr>
              <a:t>country-specific data types</a:t>
            </a:r>
            <a:endParaRPr/>
          </a:p>
        </p:txBody>
      </p:sp>
      <p:sp>
        <p:nvSpPr>
          <p:cNvPr id="1152" name="Google Shape;1152;p93"/>
          <p:cNvSpPr txBox="1"/>
          <p:nvPr/>
        </p:nvSpPr>
        <p:spPr>
          <a:xfrm>
            <a:off x="0" y="0"/>
            <a:ext cx="1743900" cy="2907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FFFFFF"/>
                </a:solidFill>
                <a:latin typeface="Google Sans"/>
                <a:ea typeface="Google Sans"/>
                <a:cs typeface="Google Sans"/>
                <a:sym typeface="Google Sans"/>
              </a:rPr>
              <a:t>Option 1</a:t>
            </a:r>
            <a:endParaRPr>
              <a:solidFill>
                <a:srgbClr val="FFFFFF"/>
              </a:solidFill>
              <a:latin typeface="Google Sans"/>
              <a:ea typeface="Google Sans"/>
              <a:cs typeface="Google Sans"/>
              <a:sym typeface="Google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6" name="Shape 1156"/>
        <p:cNvGrpSpPr/>
        <p:nvPr/>
      </p:nvGrpSpPr>
      <p:grpSpPr>
        <a:xfrm>
          <a:off x="0" y="0"/>
          <a:ext cx="0" cy="0"/>
          <a:chOff x="0" y="0"/>
          <a:chExt cx="0" cy="0"/>
        </a:xfrm>
      </p:grpSpPr>
      <p:sp>
        <p:nvSpPr>
          <p:cNvPr id="1157" name="Google Shape;1157;p94"/>
          <p:cNvSpPr/>
          <p:nvPr/>
        </p:nvSpPr>
        <p:spPr>
          <a:xfrm>
            <a:off x="457175" y="3112075"/>
            <a:ext cx="8229900" cy="1552200"/>
          </a:xfrm>
          <a:prstGeom prst="roundRect">
            <a:avLst>
              <a:gd fmla="val 4039"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94"/>
          <p:cNvSpPr/>
          <p:nvPr/>
        </p:nvSpPr>
        <p:spPr>
          <a:xfrm>
            <a:off x="2954975" y="3014925"/>
            <a:ext cx="3043500" cy="1522500"/>
          </a:xfrm>
          <a:prstGeom prst="roundRect">
            <a:avLst>
              <a:gd fmla="val 5726" name="adj"/>
            </a:avLst>
          </a:prstGeom>
          <a:solidFill>
            <a:srgbClr val="FFFFF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a:p>
        </p:txBody>
      </p:sp>
      <p:sp>
        <p:nvSpPr>
          <p:cNvPr id="1159" name="Google Shape;1159;p94"/>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Inspection</a:t>
            </a:r>
            <a:endParaRPr/>
          </a:p>
        </p:txBody>
      </p:sp>
      <p:sp>
        <p:nvSpPr>
          <p:cNvPr id="1160" name="Google Shape;1160;p94"/>
          <p:cNvSpPr/>
          <p:nvPr/>
        </p:nvSpPr>
        <p:spPr>
          <a:xfrm>
            <a:off x="457175" y="1137225"/>
            <a:ext cx="8229900" cy="1765800"/>
          </a:xfrm>
          <a:prstGeom prst="roundRect">
            <a:avLst>
              <a:gd fmla="val 4039" name="adj"/>
            </a:avLst>
          </a:prstGeom>
          <a:solidFill>
            <a:srgbClr val="E8F0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61" name="Google Shape;1161;p94"/>
          <p:cNvPicPr preferRelativeResize="0"/>
          <p:nvPr/>
        </p:nvPicPr>
        <p:blipFill rotWithShape="1">
          <a:blip r:embed="rId3">
            <a:alphaModFix/>
          </a:blip>
          <a:srcRect b="-360" l="0" r="0" t="359"/>
          <a:stretch/>
        </p:blipFill>
        <p:spPr>
          <a:xfrm>
            <a:off x="5809124" y="551134"/>
            <a:ext cx="2665200" cy="2134200"/>
          </a:xfrm>
          <a:prstGeom prst="roundRect">
            <a:avLst>
              <a:gd fmla="val 3662" name="adj"/>
            </a:avLst>
          </a:prstGeom>
          <a:noFill/>
          <a:ln cap="flat" cmpd="sng" w="19050">
            <a:solidFill>
              <a:schemeClr val="accent1"/>
            </a:solidFill>
            <a:prstDash val="solid"/>
            <a:round/>
            <a:headEnd len="sm" w="sm" type="none"/>
            <a:tailEnd len="sm" w="sm" type="none"/>
          </a:ln>
        </p:spPr>
      </p:pic>
      <p:pic>
        <p:nvPicPr>
          <p:cNvPr id="1162" name="Google Shape;1162;p94"/>
          <p:cNvPicPr preferRelativeResize="0"/>
          <p:nvPr/>
        </p:nvPicPr>
        <p:blipFill>
          <a:blip r:embed="rId4">
            <a:alphaModFix/>
          </a:blip>
          <a:stretch>
            <a:fillRect/>
          </a:stretch>
        </p:blipFill>
        <p:spPr>
          <a:xfrm>
            <a:off x="2969774" y="552175"/>
            <a:ext cx="2665200" cy="2132100"/>
          </a:xfrm>
          <a:prstGeom prst="roundRect">
            <a:avLst>
              <a:gd fmla="val 3866" name="adj"/>
            </a:avLst>
          </a:prstGeom>
          <a:noFill/>
          <a:ln cap="flat" cmpd="sng" w="19050">
            <a:solidFill>
              <a:schemeClr val="accent1"/>
            </a:solidFill>
            <a:prstDash val="solid"/>
            <a:round/>
            <a:headEnd len="sm" w="sm" type="none"/>
            <a:tailEnd len="sm" w="sm" type="none"/>
          </a:ln>
        </p:spPr>
      </p:pic>
      <p:sp>
        <p:nvSpPr>
          <p:cNvPr id="1163" name="Google Shape;1163;p94"/>
          <p:cNvSpPr txBox="1"/>
          <p:nvPr/>
        </p:nvSpPr>
        <p:spPr>
          <a:xfrm>
            <a:off x="763050" y="1315800"/>
            <a:ext cx="2042100" cy="14259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0"/>
              </a:spcAft>
              <a:buNone/>
            </a:pPr>
            <a:r>
              <a:rPr lang="en" sz="1200">
                <a:solidFill>
                  <a:schemeClr val="accent1"/>
                </a:solidFill>
                <a:latin typeface="Google Sans Medium"/>
                <a:ea typeface="Google Sans Medium"/>
                <a:cs typeface="Google Sans Medium"/>
                <a:sym typeface="Google Sans Medium"/>
              </a:rPr>
              <a:t>100+ built-in classifiers</a:t>
            </a:r>
            <a:endParaRPr sz="1200">
              <a:solidFill>
                <a:schemeClr val="accent1"/>
              </a:solidFill>
              <a:latin typeface="Google Sans Medium"/>
              <a:ea typeface="Google Sans Medium"/>
              <a:cs typeface="Google Sans Medium"/>
              <a:sym typeface="Google Sans Medium"/>
            </a:endParaRPr>
          </a:p>
          <a:p>
            <a:pPr indent="0" lvl="0" marL="0" rtl="0" algn="l">
              <a:lnSpc>
                <a:spcPct val="150000"/>
              </a:lnSpc>
              <a:spcBef>
                <a:spcPts val="1000"/>
              </a:spcBef>
              <a:spcAft>
                <a:spcPts val="1000"/>
              </a:spcAft>
              <a:buNone/>
            </a:pPr>
            <a:r>
              <a:rPr lang="en" sz="1000">
                <a:solidFill>
                  <a:schemeClr val="accent1"/>
                </a:solidFill>
                <a:latin typeface="Google Sans"/>
                <a:ea typeface="Google Sans"/>
                <a:cs typeface="Google Sans"/>
                <a:sym typeface="Google Sans"/>
              </a:rPr>
              <a:t>Including personally identifiable information (PII) like: names, location, dates, passport, ID number, email address, phone number,  more</a:t>
            </a:r>
            <a:endParaRPr sz="1000">
              <a:solidFill>
                <a:schemeClr val="accent1"/>
              </a:solidFill>
              <a:latin typeface="Google Sans"/>
              <a:ea typeface="Google Sans"/>
              <a:cs typeface="Google Sans"/>
              <a:sym typeface="Google Sans"/>
            </a:endParaRPr>
          </a:p>
        </p:txBody>
      </p:sp>
      <p:sp>
        <p:nvSpPr>
          <p:cNvPr id="1164" name="Google Shape;1164;p94"/>
          <p:cNvSpPr txBox="1"/>
          <p:nvPr/>
        </p:nvSpPr>
        <p:spPr>
          <a:xfrm>
            <a:off x="763050" y="3372850"/>
            <a:ext cx="2042100" cy="1365000"/>
          </a:xfrm>
          <a:prstGeom prst="rect">
            <a:avLst/>
          </a:prstGeom>
          <a:noFill/>
          <a:ln>
            <a:noFill/>
          </a:ln>
        </p:spPr>
        <p:txBody>
          <a:bodyPr anchorCtr="0" anchor="t" bIns="0" lIns="0" spcFirstLastPara="1" rIns="91425" wrap="square" tIns="0">
            <a:noAutofit/>
          </a:bodyPr>
          <a:lstStyle/>
          <a:p>
            <a:pPr indent="0" lvl="0" marL="0" rtl="0" algn="l">
              <a:lnSpc>
                <a:spcPct val="150000"/>
              </a:lnSpc>
              <a:spcBef>
                <a:spcPts val="0"/>
              </a:spcBef>
              <a:spcAft>
                <a:spcPts val="0"/>
              </a:spcAft>
              <a:buNone/>
            </a:pPr>
            <a:r>
              <a:rPr lang="en" sz="1200">
                <a:solidFill>
                  <a:schemeClr val="accent1"/>
                </a:solidFill>
                <a:latin typeface="Google Sans Medium"/>
                <a:ea typeface="Google Sans Medium"/>
                <a:cs typeface="Google Sans Medium"/>
                <a:sym typeface="Google Sans Medium"/>
              </a:rPr>
              <a:t>Custom classifiers</a:t>
            </a:r>
            <a:endParaRPr sz="1200">
              <a:solidFill>
                <a:schemeClr val="accent1"/>
              </a:solidFill>
              <a:latin typeface="Google Sans Medium"/>
              <a:ea typeface="Google Sans Medium"/>
              <a:cs typeface="Google Sans Medium"/>
              <a:sym typeface="Google Sans Medium"/>
            </a:endParaRPr>
          </a:p>
          <a:p>
            <a:pPr indent="0" lvl="0" marL="0" rtl="0" algn="l">
              <a:lnSpc>
                <a:spcPct val="150000"/>
              </a:lnSpc>
              <a:spcBef>
                <a:spcPts val="1000"/>
              </a:spcBef>
              <a:spcAft>
                <a:spcPts val="1000"/>
              </a:spcAft>
              <a:buNone/>
            </a:pPr>
            <a:r>
              <a:rPr lang="en" sz="1000">
                <a:solidFill>
                  <a:schemeClr val="accent1"/>
                </a:solidFill>
                <a:latin typeface="Google Sans"/>
                <a:ea typeface="Google Sans"/>
                <a:cs typeface="Google Sans"/>
                <a:sym typeface="Google Sans"/>
              </a:rPr>
              <a:t>Add custom dictionaries, pattern-based, and context detection rules</a:t>
            </a:r>
            <a:endParaRPr sz="1000">
              <a:solidFill>
                <a:schemeClr val="accent1"/>
              </a:solidFill>
              <a:latin typeface="Google Sans"/>
              <a:ea typeface="Google Sans"/>
              <a:cs typeface="Google Sans"/>
              <a:sym typeface="Google Sans"/>
            </a:endParaRPr>
          </a:p>
        </p:txBody>
      </p:sp>
      <p:pic>
        <p:nvPicPr>
          <p:cNvPr id="1165" name="Google Shape;1165;p94"/>
          <p:cNvPicPr preferRelativeResize="0"/>
          <p:nvPr/>
        </p:nvPicPr>
        <p:blipFill rotWithShape="1">
          <a:blip r:embed="rId5">
            <a:alphaModFix/>
          </a:blip>
          <a:srcRect b="65080" l="0" r="0" t="815"/>
          <a:stretch/>
        </p:blipFill>
        <p:spPr>
          <a:xfrm>
            <a:off x="3021925" y="3071314"/>
            <a:ext cx="1007400" cy="1409700"/>
          </a:xfrm>
          <a:prstGeom prst="roundRect">
            <a:avLst>
              <a:gd fmla="val 5256" name="adj"/>
            </a:avLst>
          </a:prstGeom>
          <a:noFill/>
          <a:ln>
            <a:noFill/>
          </a:ln>
        </p:spPr>
      </p:pic>
      <p:pic>
        <p:nvPicPr>
          <p:cNvPr id="1166" name="Google Shape;1166;p94"/>
          <p:cNvPicPr preferRelativeResize="0"/>
          <p:nvPr/>
        </p:nvPicPr>
        <p:blipFill rotWithShape="1">
          <a:blip r:embed="rId5">
            <a:alphaModFix/>
          </a:blip>
          <a:srcRect b="34484" l="0" r="0" t="34919"/>
          <a:stretch/>
        </p:blipFill>
        <p:spPr>
          <a:xfrm>
            <a:off x="3977178" y="3087375"/>
            <a:ext cx="1007400" cy="1264800"/>
          </a:xfrm>
          <a:prstGeom prst="roundRect">
            <a:avLst>
              <a:gd fmla="val 5256" name="adj"/>
            </a:avLst>
          </a:prstGeom>
          <a:noFill/>
          <a:ln>
            <a:noFill/>
          </a:ln>
        </p:spPr>
      </p:pic>
      <p:pic>
        <p:nvPicPr>
          <p:cNvPr id="1167" name="Google Shape;1167;p94"/>
          <p:cNvPicPr preferRelativeResize="0"/>
          <p:nvPr/>
        </p:nvPicPr>
        <p:blipFill rotWithShape="1">
          <a:blip r:embed="rId5">
            <a:alphaModFix/>
          </a:blip>
          <a:srcRect b="963" l="0" r="0" t="65710"/>
          <a:stretch/>
        </p:blipFill>
        <p:spPr>
          <a:xfrm>
            <a:off x="4984567" y="3087367"/>
            <a:ext cx="1007400" cy="1377600"/>
          </a:xfrm>
          <a:prstGeom prst="roundRect">
            <a:avLst>
              <a:gd fmla="val 5256" name="adj"/>
            </a:avLst>
          </a:prstGeom>
          <a:noFill/>
          <a:ln>
            <a:noFill/>
          </a:ln>
        </p:spPr>
      </p:pic>
      <p:sp>
        <p:nvSpPr>
          <p:cNvPr id="1168" name="Google Shape;1168;p94"/>
          <p:cNvSpPr/>
          <p:nvPr/>
        </p:nvSpPr>
        <p:spPr>
          <a:xfrm>
            <a:off x="5951850" y="3787750"/>
            <a:ext cx="1318500" cy="535200"/>
          </a:xfrm>
          <a:prstGeom prst="roundRect">
            <a:avLst>
              <a:gd fmla="val 4039" name="adj"/>
            </a:avLst>
          </a:prstGeom>
          <a:solidFill>
            <a:srgbClr val="FFFFFF"/>
          </a:solidFill>
          <a:ln>
            <a:noFill/>
          </a:ln>
          <a:effectLst>
            <a:outerShdw blurRad="128588" rotWithShape="0" algn="bl" dir="5400000" dist="19050">
              <a:srgbClr val="000000">
                <a:alpha val="9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sz="1000">
                <a:solidFill>
                  <a:schemeClr val="accent1"/>
                </a:solidFill>
                <a:latin typeface="Google Sans"/>
                <a:ea typeface="Google Sans"/>
                <a:cs typeface="Google Sans"/>
                <a:sym typeface="Google Sans"/>
              </a:rPr>
              <a:t>Google supports country-specific data types</a:t>
            </a:r>
            <a:endParaRPr/>
          </a:p>
        </p:txBody>
      </p:sp>
      <p:sp>
        <p:nvSpPr>
          <p:cNvPr id="1169" name="Google Shape;1169;p94"/>
          <p:cNvSpPr txBox="1"/>
          <p:nvPr/>
        </p:nvSpPr>
        <p:spPr>
          <a:xfrm>
            <a:off x="0" y="0"/>
            <a:ext cx="1743900" cy="2907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FFFFFF"/>
                </a:solidFill>
                <a:latin typeface="Google Sans"/>
                <a:ea typeface="Google Sans"/>
                <a:cs typeface="Google Sans"/>
                <a:sym typeface="Google Sans"/>
              </a:rPr>
              <a:t>Option 2</a:t>
            </a:r>
            <a:endParaRPr>
              <a:solidFill>
                <a:srgbClr val="FFFFFF"/>
              </a:solidFill>
              <a:latin typeface="Google Sans"/>
              <a:ea typeface="Google Sans"/>
              <a:cs typeface="Google Sans"/>
              <a:sym typeface="Google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3" name="Shape 1173"/>
        <p:cNvGrpSpPr/>
        <p:nvPr/>
      </p:nvGrpSpPr>
      <p:grpSpPr>
        <a:xfrm>
          <a:off x="0" y="0"/>
          <a:ext cx="0" cy="0"/>
          <a:chOff x="0" y="0"/>
          <a:chExt cx="0" cy="0"/>
        </a:xfrm>
      </p:grpSpPr>
      <p:sp>
        <p:nvSpPr>
          <p:cNvPr id="1174" name="Google Shape;1174;p95"/>
          <p:cNvSpPr/>
          <p:nvPr/>
        </p:nvSpPr>
        <p:spPr>
          <a:xfrm>
            <a:off x="4268227" y="3901265"/>
            <a:ext cx="351300" cy="2625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5" name="Google Shape;1175;p95"/>
          <p:cNvSpPr/>
          <p:nvPr/>
        </p:nvSpPr>
        <p:spPr>
          <a:xfrm>
            <a:off x="4700835" y="3901275"/>
            <a:ext cx="336300" cy="2625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95"/>
          <p:cNvSpPr/>
          <p:nvPr/>
        </p:nvSpPr>
        <p:spPr>
          <a:xfrm>
            <a:off x="5140397" y="3901275"/>
            <a:ext cx="432600" cy="2625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95"/>
          <p:cNvSpPr/>
          <p:nvPr/>
        </p:nvSpPr>
        <p:spPr>
          <a:xfrm>
            <a:off x="4138375" y="3027983"/>
            <a:ext cx="3041700" cy="2625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95"/>
          <p:cNvSpPr/>
          <p:nvPr/>
        </p:nvSpPr>
        <p:spPr>
          <a:xfrm>
            <a:off x="4694550" y="2143950"/>
            <a:ext cx="886200" cy="2625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95"/>
          <p:cNvSpPr txBox="1"/>
          <p:nvPr/>
        </p:nvSpPr>
        <p:spPr>
          <a:xfrm>
            <a:off x="457175" y="2165463"/>
            <a:ext cx="7549200" cy="51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1400"/>
              </a:spcAft>
              <a:buNone/>
            </a:pPr>
            <a:r>
              <a:rPr lang="en">
                <a:solidFill>
                  <a:srgbClr val="4285F4"/>
                </a:solidFill>
                <a:latin typeface="Google Sans Medium"/>
                <a:ea typeface="Google Sans Medium"/>
                <a:cs typeface="Google Sans Medium"/>
                <a:sym typeface="Google Sans Medium"/>
              </a:rPr>
              <a:t>Output</a:t>
            </a:r>
            <a:r>
              <a:rPr lang="en">
                <a:solidFill>
                  <a:srgbClr val="666666"/>
                </a:solidFill>
                <a:latin typeface="Google Sans Medium"/>
                <a:ea typeface="Google Sans Medium"/>
                <a:cs typeface="Google Sans Medium"/>
                <a:sym typeface="Google Sans Medium"/>
              </a:rPr>
              <a:t> </a:t>
            </a:r>
            <a:r>
              <a:rPr lang="en">
                <a:solidFill>
                  <a:srgbClr val="4285F4"/>
                </a:solidFill>
                <a:latin typeface="Google Sans Medium"/>
                <a:ea typeface="Google Sans Medium"/>
                <a:cs typeface="Google Sans Medium"/>
                <a:sym typeface="Google Sans Medium"/>
              </a:rPr>
              <a:t>→</a:t>
            </a:r>
            <a:r>
              <a:rPr lang="en">
                <a:solidFill>
                  <a:srgbClr val="666666"/>
                </a:solidFill>
                <a:latin typeface="Source Code Pro"/>
                <a:ea typeface="Source Code Pro"/>
                <a:cs typeface="Source Code Pro"/>
                <a:sym typeface="Source Code Pro"/>
              </a:rPr>
              <a:t> </a:t>
            </a:r>
            <a:r>
              <a:rPr lang="en">
                <a:solidFill>
                  <a:srgbClr val="666666"/>
                </a:solidFill>
                <a:latin typeface="Roboto Mono"/>
                <a:ea typeface="Roboto Mono"/>
                <a:cs typeface="Roboto Mono"/>
                <a:sym typeface="Roboto Mono"/>
              </a:rPr>
              <a:t>“This is my phone number: (858)</a:t>
            </a:r>
            <a:r>
              <a:rPr lang="en">
                <a:solidFill>
                  <a:srgbClr val="FFFFFF"/>
                </a:solidFill>
                <a:latin typeface="Roboto Mono"/>
                <a:ea typeface="Roboto Mono"/>
                <a:cs typeface="Roboto Mono"/>
                <a:sym typeface="Roboto Mono"/>
              </a:rPr>
              <a:t>XXX-XXXX</a:t>
            </a:r>
            <a:r>
              <a:rPr lang="en">
                <a:solidFill>
                  <a:srgbClr val="666666"/>
                </a:solidFill>
                <a:latin typeface="Roboto Mono"/>
                <a:ea typeface="Roboto Mono"/>
                <a:cs typeface="Roboto Mono"/>
                <a:sym typeface="Roboto Mono"/>
              </a:rPr>
              <a:t>”</a:t>
            </a:r>
            <a:endParaRPr>
              <a:solidFill>
                <a:srgbClr val="666666"/>
              </a:solidFill>
              <a:latin typeface="Roboto Mono"/>
              <a:ea typeface="Roboto Mono"/>
              <a:cs typeface="Roboto Mono"/>
              <a:sym typeface="Roboto Mono"/>
            </a:endParaRPr>
          </a:p>
        </p:txBody>
      </p:sp>
      <p:sp>
        <p:nvSpPr>
          <p:cNvPr id="1180" name="Google Shape;1180;p95"/>
          <p:cNvSpPr txBox="1"/>
          <p:nvPr>
            <p:ph type="title"/>
          </p:nvPr>
        </p:nvSpPr>
        <p:spPr>
          <a:xfrm>
            <a:off x="457175" y="460250"/>
            <a:ext cx="4077000" cy="3873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a:t>De-ID Transformation Options</a:t>
            </a:r>
            <a:endParaRPr/>
          </a:p>
        </p:txBody>
      </p:sp>
      <p:sp>
        <p:nvSpPr>
          <p:cNvPr id="1181" name="Google Shape;1181;p95"/>
          <p:cNvSpPr txBox="1"/>
          <p:nvPr/>
        </p:nvSpPr>
        <p:spPr>
          <a:xfrm>
            <a:off x="457175" y="3041880"/>
            <a:ext cx="8782800" cy="51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1400"/>
              </a:spcAft>
              <a:buNone/>
            </a:pPr>
            <a:r>
              <a:rPr lang="en">
                <a:solidFill>
                  <a:srgbClr val="4285F4"/>
                </a:solidFill>
                <a:latin typeface="Google Sans Medium"/>
                <a:ea typeface="Google Sans Medium"/>
                <a:cs typeface="Google Sans Medium"/>
                <a:sym typeface="Google Sans Medium"/>
              </a:rPr>
              <a:t>Output</a:t>
            </a:r>
            <a:r>
              <a:rPr lang="en">
                <a:solidFill>
                  <a:srgbClr val="666666"/>
                </a:solidFill>
                <a:latin typeface="Google Sans Medium"/>
                <a:ea typeface="Google Sans Medium"/>
                <a:cs typeface="Google Sans Medium"/>
                <a:sym typeface="Google Sans Medium"/>
              </a:rPr>
              <a:t> </a:t>
            </a:r>
            <a:r>
              <a:rPr lang="en">
                <a:solidFill>
                  <a:srgbClr val="4285F4"/>
                </a:solidFill>
                <a:latin typeface="Google Sans Medium"/>
                <a:ea typeface="Google Sans Medium"/>
                <a:cs typeface="Google Sans Medium"/>
                <a:sym typeface="Google Sans Medium"/>
              </a:rPr>
              <a:t>→</a:t>
            </a:r>
            <a:r>
              <a:rPr lang="en">
                <a:solidFill>
                  <a:srgbClr val="666666"/>
                </a:solidFill>
                <a:latin typeface="Source Code Pro"/>
                <a:ea typeface="Source Code Pro"/>
                <a:cs typeface="Source Code Pro"/>
                <a:sym typeface="Source Code Pro"/>
              </a:rPr>
              <a:t> </a:t>
            </a:r>
            <a:r>
              <a:rPr lang="en">
                <a:solidFill>
                  <a:srgbClr val="666666"/>
                </a:solidFill>
                <a:latin typeface="Roboto Mono"/>
                <a:ea typeface="Roboto Mono"/>
                <a:cs typeface="Roboto Mono"/>
                <a:sym typeface="Roboto Mono"/>
              </a:rPr>
              <a:t>“This is my phone number: </a:t>
            </a:r>
            <a:r>
              <a:rPr lang="en">
                <a:solidFill>
                  <a:srgbClr val="FFFFFF"/>
                </a:solidFill>
                <a:latin typeface="Roboto Mono"/>
                <a:ea typeface="Roboto Mono"/>
                <a:cs typeface="Roboto Mono"/>
                <a:sym typeface="Roboto Mono"/>
              </a:rPr>
              <a:t>ga+32mx32s2as8cw38AEfknsFthc</a:t>
            </a:r>
            <a:r>
              <a:rPr lang="en">
                <a:solidFill>
                  <a:srgbClr val="666666"/>
                </a:solidFill>
                <a:latin typeface="Roboto Mono"/>
                <a:ea typeface="Roboto Mono"/>
                <a:cs typeface="Roboto Mono"/>
                <a:sym typeface="Roboto Mono"/>
              </a:rPr>
              <a:t>”</a:t>
            </a:r>
            <a:endParaRPr>
              <a:solidFill>
                <a:srgbClr val="666666"/>
              </a:solidFill>
              <a:latin typeface="Roboto Mono"/>
              <a:ea typeface="Roboto Mono"/>
              <a:cs typeface="Roboto Mono"/>
              <a:sym typeface="Roboto Mono"/>
            </a:endParaRPr>
          </a:p>
        </p:txBody>
      </p:sp>
      <p:sp>
        <p:nvSpPr>
          <p:cNvPr id="1182" name="Google Shape;1182;p95"/>
          <p:cNvSpPr txBox="1"/>
          <p:nvPr/>
        </p:nvSpPr>
        <p:spPr>
          <a:xfrm>
            <a:off x="457175" y="1289047"/>
            <a:ext cx="7549200" cy="51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1400"/>
              </a:spcAft>
              <a:buNone/>
            </a:pPr>
            <a:r>
              <a:rPr lang="en">
                <a:solidFill>
                  <a:srgbClr val="4285F4"/>
                </a:solidFill>
                <a:latin typeface="Google Sans Medium"/>
                <a:ea typeface="Google Sans Medium"/>
                <a:cs typeface="Google Sans Medium"/>
                <a:sym typeface="Google Sans Medium"/>
              </a:rPr>
              <a:t>Input</a:t>
            </a:r>
            <a:r>
              <a:rPr lang="en">
                <a:solidFill>
                  <a:srgbClr val="666666"/>
                </a:solidFill>
                <a:latin typeface="Google Sans Medium"/>
                <a:ea typeface="Google Sans Medium"/>
                <a:cs typeface="Google Sans Medium"/>
                <a:sym typeface="Google Sans Medium"/>
              </a:rPr>
              <a:t> </a:t>
            </a:r>
            <a:r>
              <a:rPr lang="en">
                <a:solidFill>
                  <a:srgbClr val="4285F4"/>
                </a:solidFill>
                <a:latin typeface="Google Sans Medium"/>
                <a:ea typeface="Google Sans Medium"/>
                <a:cs typeface="Google Sans Medium"/>
                <a:sym typeface="Google Sans Medium"/>
              </a:rPr>
              <a:t>→</a:t>
            </a:r>
            <a:r>
              <a:rPr lang="en">
                <a:solidFill>
                  <a:srgbClr val="666666"/>
                </a:solidFill>
                <a:latin typeface="Source Code Pro"/>
                <a:ea typeface="Source Code Pro"/>
                <a:cs typeface="Source Code Pro"/>
                <a:sym typeface="Source Code Pro"/>
              </a:rPr>
              <a:t> </a:t>
            </a:r>
            <a:r>
              <a:rPr lang="en">
                <a:solidFill>
                  <a:srgbClr val="666666"/>
                </a:solidFill>
                <a:latin typeface="Roboto Mono"/>
                <a:ea typeface="Roboto Mono"/>
                <a:cs typeface="Roboto Mono"/>
                <a:sym typeface="Roboto Mono"/>
              </a:rPr>
              <a:t>“This is my phone number: (858)867-5309”</a:t>
            </a:r>
            <a:endParaRPr>
              <a:solidFill>
                <a:srgbClr val="666666"/>
              </a:solidFill>
              <a:latin typeface="Roboto Mono"/>
              <a:ea typeface="Roboto Mono"/>
              <a:cs typeface="Roboto Mono"/>
              <a:sym typeface="Roboto Mono"/>
            </a:endParaRPr>
          </a:p>
        </p:txBody>
      </p:sp>
      <p:sp>
        <p:nvSpPr>
          <p:cNvPr id="1183" name="Google Shape;1183;p95"/>
          <p:cNvSpPr txBox="1"/>
          <p:nvPr/>
        </p:nvSpPr>
        <p:spPr>
          <a:xfrm>
            <a:off x="457175" y="3918297"/>
            <a:ext cx="8782800" cy="51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1400"/>
              </a:spcAft>
              <a:buNone/>
            </a:pPr>
            <a:r>
              <a:rPr lang="en">
                <a:solidFill>
                  <a:srgbClr val="4285F4"/>
                </a:solidFill>
                <a:latin typeface="Google Sans Medium"/>
                <a:ea typeface="Google Sans Medium"/>
                <a:cs typeface="Google Sans Medium"/>
                <a:sym typeface="Google Sans Medium"/>
              </a:rPr>
              <a:t>Output</a:t>
            </a:r>
            <a:r>
              <a:rPr lang="en">
                <a:solidFill>
                  <a:srgbClr val="666666"/>
                </a:solidFill>
                <a:latin typeface="Google Sans Medium"/>
                <a:ea typeface="Google Sans Medium"/>
                <a:cs typeface="Google Sans Medium"/>
                <a:sym typeface="Google Sans Medium"/>
              </a:rPr>
              <a:t> </a:t>
            </a:r>
            <a:r>
              <a:rPr lang="en">
                <a:solidFill>
                  <a:srgbClr val="4285F4"/>
                </a:solidFill>
                <a:latin typeface="Google Sans Medium"/>
                <a:ea typeface="Google Sans Medium"/>
                <a:cs typeface="Google Sans Medium"/>
                <a:sym typeface="Google Sans Medium"/>
              </a:rPr>
              <a:t>→</a:t>
            </a:r>
            <a:r>
              <a:rPr lang="en">
                <a:solidFill>
                  <a:srgbClr val="666666"/>
                </a:solidFill>
                <a:latin typeface="Source Code Pro"/>
                <a:ea typeface="Source Code Pro"/>
                <a:cs typeface="Source Code Pro"/>
                <a:sym typeface="Source Code Pro"/>
              </a:rPr>
              <a:t> </a:t>
            </a:r>
            <a:r>
              <a:rPr lang="en">
                <a:solidFill>
                  <a:srgbClr val="666666"/>
                </a:solidFill>
                <a:latin typeface="Roboto Mono"/>
                <a:ea typeface="Roboto Mono"/>
                <a:cs typeface="Roboto Mono"/>
                <a:sym typeface="Roboto Mono"/>
              </a:rPr>
              <a:t>“This is my phone number: (</a:t>
            </a:r>
            <a:r>
              <a:rPr lang="en">
                <a:solidFill>
                  <a:srgbClr val="FFFFFF"/>
                </a:solidFill>
                <a:latin typeface="Roboto Mono"/>
                <a:ea typeface="Roboto Mono"/>
                <a:cs typeface="Roboto Mono"/>
                <a:sym typeface="Roboto Mono"/>
              </a:rPr>
              <a:t>431</a:t>
            </a:r>
            <a:r>
              <a:rPr lang="en">
                <a:solidFill>
                  <a:srgbClr val="666666"/>
                </a:solidFill>
                <a:latin typeface="Roboto Mono"/>
                <a:ea typeface="Roboto Mono"/>
                <a:cs typeface="Roboto Mono"/>
                <a:sym typeface="Roboto Mono"/>
              </a:rPr>
              <a:t>)</a:t>
            </a:r>
            <a:r>
              <a:rPr lang="en">
                <a:solidFill>
                  <a:srgbClr val="FFFFFF"/>
                </a:solidFill>
                <a:latin typeface="Roboto Mono"/>
                <a:ea typeface="Roboto Mono"/>
                <a:cs typeface="Roboto Mono"/>
                <a:sym typeface="Roboto Mono"/>
              </a:rPr>
              <a:t>582</a:t>
            </a:r>
            <a:r>
              <a:rPr lang="en">
                <a:solidFill>
                  <a:srgbClr val="666666"/>
                </a:solidFill>
                <a:latin typeface="Roboto Mono"/>
                <a:ea typeface="Roboto Mono"/>
                <a:cs typeface="Roboto Mono"/>
                <a:sym typeface="Roboto Mono"/>
              </a:rPr>
              <a:t>-</a:t>
            </a:r>
            <a:r>
              <a:rPr lang="en">
                <a:solidFill>
                  <a:srgbClr val="FFFFFF"/>
                </a:solidFill>
                <a:latin typeface="Roboto Mono"/>
                <a:ea typeface="Roboto Mono"/>
                <a:cs typeface="Roboto Mono"/>
                <a:sym typeface="Roboto Mono"/>
              </a:rPr>
              <a:t>6528</a:t>
            </a:r>
            <a:r>
              <a:rPr lang="en">
                <a:solidFill>
                  <a:srgbClr val="666666"/>
                </a:solidFill>
                <a:latin typeface="Roboto Mono"/>
                <a:ea typeface="Roboto Mono"/>
                <a:cs typeface="Roboto Mono"/>
                <a:sym typeface="Roboto Mono"/>
              </a:rPr>
              <a:t>”</a:t>
            </a:r>
            <a:endParaRPr>
              <a:solidFill>
                <a:srgbClr val="666666"/>
              </a:solidFill>
              <a:latin typeface="Roboto Mono"/>
              <a:ea typeface="Roboto Mono"/>
              <a:cs typeface="Roboto Mono"/>
              <a:sym typeface="Roboto Mono"/>
            </a:endParaRPr>
          </a:p>
        </p:txBody>
      </p:sp>
      <p:sp>
        <p:nvSpPr>
          <p:cNvPr id="1184" name="Google Shape;1184;p95"/>
          <p:cNvSpPr/>
          <p:nvPr/>
        </p:nvSpPr>
        <p:spPr>
          <a:xfrm>
            <a:off x="4577900" y="1728635"/>
            <a:ext cx="1125000" cy="262500"/>
          </a:xfrm>
          <a:prstGeom prst="roundRect">
            <a:avLst>
              <a:gd fmla="val 16667" name="adj"/>
            </a:avLst>
          </a:prstGeom>
          <a:solidFill>
            <a:srgbClr val="E8F0F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accent1"/>
                </a:solidFill>
                <a:latin typeface="Google Sans"/>
                <a:ea typeface="Google Sans"/>
                <a:cs typeface="Google Sans"/>
                <a:sym typeface="Google Sans"/>
              </a:rPr>
              <a:t>Partial Masking</a:t>
            </a:r>
            <a:endParaRPr/>
          </a:p>
        </p:txBody>
      </p:sp>
      <p:cxnSp>
        <p:nvCxnSpPr>
          <p:cNvPr id="1185" name="Google Shape;1185;p95"/>
          <p:cNvCxnSpPr>
            <a:stCxn id="1186" idx="2"/>
            <a:endCxn id="1186" idx="2"/>
          </p:cNvCxnSpPr>
          <p:nvPr/>
        </p:nvCxnSpPr>
        <p:spPr>
          <a:xfrm>
            <a:off x="6994175" y="1096751"/>
            <a:ext cx="0" cy="0"/>
          </a:xfrm>
          <a:prstGeom prst="straightConnector1">
            <a:avLst/>
          </a:prstGeom>
          <a:noFill/>
          <a:ln cap="flat" cmpd="sng" w="9525">
            <a:solidFill>
              <a:schemeClr val="dk2"/>
            </a:solidFill>
            <a:prstDash val="solid"/>
            <a:round/>
            <a:headEnd len="med" w="med" type="none"/>
            <a:tailEnd len="med" w="med" type="none"/>
          </a:ln>
        </p:spPr>
      </p:cxnSp>
      <p:cxnSp>
        <p:nvCxnSpPr>
          <p:cNvPr id="1187" name="Google Shape;1187;p95"/>
          <p:cNvCxnSpPr>
            <a:stCxn id="1184" idx="2"/>
          </p:cNvCxnSpPr>
          <p:nvPr/>
        </p:nvCxnSpPr>
        <p:spPr>
          <a:xfrm>
            <a:off x="5140400" y="1991135"/>
            <a:ext cx="0" cy="164400"/>
          </a:xfrm>
          <a:prstGeom prst="straightConnector1">
            <a:avLst/>
          </a:prstGeom>
          <a:noFill/>
          <a:ln cap="flat" cmpd="sng" w="9525">
            <a:solidFill>
              <a:schemeClr val="accent1"/>
            </a:solidFill>
            <a:prstDash val="solid"/>
            <a:round/>
            <a:headEnd len="med" w="med" type="none"/>
            <a:tailEnd len="med" w="med" type="triangle"/>
          </a:ln>
        </p:spPr>
      </p:cxnSp>
      <p:sp>
        <p:nvSpPr>
          <p:cNvPr id="1188" name="Google Shape;1188;p95"/>
          <p:cNvSpPr/>
          <p:nvPr/>
        </p:nvSpPr>
        <p:spPr>
          <a:xfrm>
            <a:off x="4864200" y="2592900"/>
            <a:ext cx="1830900" cy="262500"/>
          </a:xfrm>
          <a:prstGeom prst="roundRect">
            <a:avLst>
              <a:gd fmla="val 16667" name="adj"/>
            </a:avLst>
          </a:prstGeom>
          <a:solidFill>
            <a:srgbClr val="E8F0FE"/>
          </a:solidFill>
          <a:ln>
            <a:noFill/>
          </a:ln>
        </p:spPr>
        <p:txBody>
          <a:bodyPr anchorCtr="0" anchor="ctr" bIns="91425" lIns="182875" spcFirstLastPara="1" rIns="91425" wrap="square" tIns="91425">
            <a:noAutofit/>
          </a:bodyPr>
          <a:lstStyle/>
          <a:p>
            <a:pPr indent="0" lvl="0" marL="0" rtl="0" algn="l">
              <a:spcBef>
                <a:spcPts val="0"/>
              </a:spcBef>
              <a:spcAft>
                <a:spcPts val="0"/>
              </a:spcAft>
              <a:buNone/>
            </a:pPr>
            <a:r>
              <a:rPr lang="en" sz="1000">
                <a:solidFill>
                  <a:schemeClr val="accent1"/>
                </a:solidFill>
                <a:latin typeface="Google Sans"/>
                <a:ea typeface="Google Sans"/>
                <a:cs typeface="Google Sans"/>
                <a:sym typeface="Google Sans"/>
              </a:rPr>
              <a:t>Hashing or Tokenizing</a:t>
            </a:r>
            <a:endParaRPr sz="1000">
              <a:solidFill>
                <a:schemeClr val="accent1"/>
              </a:solidFill>
              <a:latin typeface="Google Sans"/>
              <a:ea typeface="Google Sans"/>
              <a:cs typeface="Google Sans"/>
              <a:sym typeface="Google Sans"/>
            </a:endParaRPr>
          </a:p>
        </p:txBody>
      </p:sp>
      <p:cxnSp>
        <p:nvCxnSpPr>
          <p:cNvPr id="1189" name="Google Shape;1189;p95"/>
          <p:cNvCxnSpPr>
            <a:stCxn id="1188" idx="2"/>
          </p:cNvCxnSpPr>
          <p:nvPr/>
        </p:nvCxnSpPr>
        <p:spPr>
          <a:xfrm>
            <a:off x="5779650" y="2855400"/>
            <a:ext cx="0" cy="164400"/>
          </a:xfrm>
          <a:prstGeom prst="straightConnector1">
            <a:avLst/>
          </a:prstGeom>
          <a:noFill/>
          <a:ln cap="flat" cmpd="sng" w="9525">
            <a:solidFill>
              <a:schemeClr val="accent1"/>
            </a:solidFill>
            <a:prstDash val="solid"/>
            <a:round/>
            <a:headEnd len="med" w="med" type="none"/>
            <a:tailEnd len="med" w="med" type="triangle"/>
          </a:ln>
        </p:spPr>
      </p:cxnSp>
      <p:sp>
        <p:nvSpPr>
          <p:cNvPr id="1190" name="Google Shape;1190;p95"/>
          <p:cNvSpPr/>
          <p:nvPr/>
        </p:nvSpPr>
        <p:spPr>
          <a:xfrm>
            <a:off x="6533375" y="2556425"/>
            <a:ext cx="301800" cy="301800"/>
          </a:xfrm>
          <a:prstGeom prst="ellipse">
            <a:avLst/>
          </a:prstGeom>
          <a:solidFill>
            <a:srgbClr val="FFFFFF"/>
          </a:solidFill>
          <a:ln>
            <a:noFill/>
          </a:ln>
          <a:effectLst>
            <a:outerShdw blurRad="114300" rotWithShape="0" algn="bl" dir="5400000" dist="19050">
              <a:schemeClr val="accent1">
                <a:alpha val="13000"/>
              </a:scheme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95"/>
          <p:cNvSpPr/>
          <p:nvPr/>
        </p:nvSpPr>
        <p:spPr>
          <a:xfrm rot="2700209">
            <a:off x="6597098" y="2659559"/>
            <a:ext cx="174357" cy="95529"/>
          </a:xfrm>
          <a:custGeom>
            <a:rect b="b" l="l" r="r" t="t"/>
            <a:pathLst>
              <a:path extrusionOk="0" h="655" w="1199">
                <a:moveTo>
                  <a:pt x="635" y="218"/>
                </a:moveTo>
                <a:cubicBezTo>
                  <a:pt x="590" y="91"/>
                  <a:pt x="468" y="0"/>
                  <a:pt x="327" y="0"/>
                </a:cubicBezTo>
                <a:cubicBezTo>
                  <a:pt x="147" y="0"/>
                  <a:pt x="0" y="147"/>
                  <a:pt x="0" y="328"/>
                </a:cubicBezTo>
                <a:cubicBezTo>
                  <a:pt x="0" y="508"/>
                  <a:pt x="147" y="654"/>
                  <a:pt x="327" y="654"/>
                </a:cubicBezTo>
                <a:cubicBezTo>
                  <a:pt x="471" y="654"/>
                  <a:pt x="593" y="565"/>
                  <a:pt x="635" y="438"/>
                </a:cubicBezTo>
                <a:lnTo>
                  <a:pt x="871" y="438"/>
                </a:lnTo>
                <a:lnTo>
                  <a:pt x="871" y="654"/>
                </a:lnTo>
                <a:lnTo>
                  <a:pt x="1088" y="654"/>
                </a:lnTo>
                <a:lnTo>
                  <a:pt x="1088" y="438"/>
                </a:lnTo>
                <a:lnTo>
                  <a:pt x="1198" y="438"/>
                </a:lnTo>
                <a:lnTo>
                  <a:pt x="1198" y="220"/>
                </a:lnTo>
                <a:lnTo>
                  <a:pt x="635" y="220"/>
                </a:lnTo>
                <a:lnTo>
                  <a:pt x="635" y="218"/>
                </a:lnTo>
                <a:close/>
                <a:moveTo>
                  <a:pt x="324" y="435"/>
                </a:moveTo>
                <a:cubicBezTo>
                  <a:pt x="265" y="435"/>
                  <a:pt x="214" y="387"/>
                  <a:pt x="214" y="325"/>
                </a:cubicBezTo>
                <a:cubicBezTo>
                  <a:pt x="214" y="266"/>
                  <a:pt x="262" y="215"/>
                  <a:pt x="324" y="215"/>
                </a:cubicBezTo>
                <a:cubicBezTo>
                  <a:pt x="386" y="215"/>
                  <a:pt x="434" y="263"/>
                  <a:pt x="434" y="325"/>
                </a:cubicBezTo>
                <a:cubicBezTo>
                  <a:pt x="434" y="387"/>
                  <a:pt x="386" y="435"/>
                  <a:pt x="324" y="435"/>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192" name="Google Shape;1192;p95"/>
          <p:cNvSpPr/>
          <p:nvPr/>
        </p:nvSpPr>
        <p:spPr>
          <a:xfrm>
            <a:off x="3210125" y="3474125"/>
            <a:ext cx="3317700" cy="262500"/>
          </a:xfrm>
          <a:prstGeom prst="roundRect">
            <a:avLst>
              <a:gd fmla="val 16667" name="adj"/>
            </a:avLst>
          </a:prstGeom>
          <a:solidFill>
            <a:srgbClr val="E8F0FE"/>
          </a:solidFill>
          <a:ln>
            <a:noFill/>
          </a:ln>
        </p:spPr>
        <p:txBody>
          <a:bodyPr anchorCtr="0" anchor="ctr" bIns="91425" lIns="182875" spcFirstLastPara="1" rIns="91425" wrap="square" tIns="91425">
            <a:noAutofit/>
          </a:bodyPr>
          <a:lstStyle/>
          <a:p>
            <a:pPr indent="0" lvl="0" marL="0" rtl="0" algn="l">
              <a:spcBef>
                <a:spcPts val="0"/>
              </a:spcBef>
              <a:spcAft>
                <a:spcPts val="0"/>
              </a:spcAft>
              <a:buNone/>
            </a:pPr>
            <a:r>
              <a:rPr lang="en" sz="1000">
                <a:solidFill>
                  <a:schemeClr val="accent1"/>
                </a:solidFill>
                <a:latin typeface="Google Sans"/>
                <a:ea typeface="Google Sans"/>
                <a:cs typeface="Google Sans"/>
                <a:sym typeface="Google Sans"/>
              </a:rPr>
              <a:t>Format Preserving Encryption or Tokenization</a:t>
            </a:r>
            <a:endParaRPr sz="1000">
              <a:solidFill>
                <a:schemeClr val="accent1"/>
              </a:solidFill>
              <a:latin typeface="Google Sans"/>
              <a:ea typeface="Google Sans"/>
              <a:cs typeface="Google Sans"/>
              <a:sym typeface="Google Sans"/>
            </a:endParaRPr>
          </a:p>
        </p:txBody>
      </p:sp>
      <p:cxnSp>
        <p:nvCxnSpPr>
          <p:cNvPr id="1193" name="Google Shape;1193;p95"/>
          <p:cNvCxnSpPr>
            <a:stCxn id="1192" idx="2"/>
          </p:cNvCxnSpPr>
          <p:nvPr/>
        </p:nvCxnSpPr>
        <p:spPr>
          <a:xfrm>
            <a:off x="4868975" y="3736625"/>
            <a:ext cx="0" cy="164400"/>
          </a:xfrm>
          <a:prstGeom prst="straightConnector1">
            <a:avLst/>
          </a:prstGeom>
          <a:noFill/>
          <a:ln cap="flat" cmpd="sng" w="9525">
            <a:solidFill>
              <a:schemeClr val="accent1"/>
            </a:solidFill>
            <a:prstDash val="solid"/>
            <a:round/>
            <a:headEnd len="med" w="med" type="none"/>
            <a:tailEnd len="med" w="med" type="triangle"/>
          </a:ln>
        </p:spPr>
      </p:cxnSp>
      <p:sp>
        <p:nvSpPr>
          <p:cNvPr id="1194" name="Google Shape;1194;p95"/>
          <p:cNvSpPr/>
          <p:nvPr/>
        </p:nvSpPr>
        <p:spPr>
          <a:xfrm>
            <a:off x="6309300" y="3453488"/>
            <a:ext cx="301800" cy="301800"/>
          </a:xfrm>
          <a:prstGeom prst="ellipse">
            <a:avLst/>
          </a:prstGeom>
          <a:solidFill>
            <a:srgbClr val="FFFFFF"/>
          </a:solidFill>
          <a:ln>
            <a:noFill/>
          </a:ln>
          <a:effectLst>
            <a:outerShdw blurRad="114300" rotWithShape="0" algn="bl" dir="5400000" dist="19050">
              <a:schemeClr val="accent1">
                <a:alpha val="13000"/>
              </a:scheme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5" name="Google Shape;1195;p95"/>
          <p:cNvSpPr/>
          <p:nvPr/>
        </p:nvSpPr>
        <p:spPr>
          <a:xfrm rot="2700209">
            <a:off x="6373023" y="3556622"/>
            <a:ext cx="174357" cy="95529"/>
          </a:xfrm>
          <a:custGeom>
            <a:rect b="b" l="l" r="r" t="t"/>
            <a:pathLst>
              <a:path extrusionOk="0" h="655" w="1199">
                <a:moveTo>
                  <a:pt x="635" y="218"/>
                </a:moveTo>
                <a:cubicBezTo>
                  <a:pt x="590" y="91"/>
                  <a:pt x="468" y="0"/>
                  <a:pt x="327" y="0"/>
                </a:cubicBezTo>
                <a:cubicBezTo>
                  <a:pt x="147" y="0"/>
                  <a:pt x="0" y="147"/>
                  <a:pt x="0" y="328"/>
                </a:cubicBezTo>
                <a:cubicBezTo>
                  <a:pt x="0" y="508"/>
                  <a:pt x="147" y="654"/>
                  <a:pt x="327" y="654"/>
                </a:cubicBezTo>
                <a:cubicBezTo>
                  <a:pt x="471" y="654"/>
                  <a:pt x="593" y="565"/>
                  <a:pt x="635" y="438"/>
                </a:cubicBezTo>
                <a:lnTo>
                  <a:pt x="871" y="438"/>
                </a:lnTo>
                <a:lnTo>
                  <a:pt x="871" y="654"/>
                </a:lnTo>
                <a:lnTo>
                  <a:pt x="1088" y="654"/>
                </a:lnTo>
                <a:lnTo>
                  <a:pt x="1088" y="438"/>
                </a:lnTo>
                <a:lnTo>
                  <a:pt x="1198" y="438"/>
                </a:lnTo>
                <a:lnTo>
                  <a:pt x="1198" y="220"/>
                </a:lnTo>
                <a:lnTo>
                  <a:pt x="635" y="220"/>
                </a:lnTo>
                <a:lnTo>
                  <a:pt x="635" y="218"/>
                </a:lnTo>
                <a:close/>
                <a:moveTo>
                  <a:pt x="324" y="435"/>
                </a:moveTo>
                <a:cubicBezTo>
                  <a:pt x="265" y="435"/>
                  <a:pt x="214" y="387"/>
                  <a:pt x="214" y="325"/>
                </a:cubicBezTo>
                <a:cubicBezTo>
                  <a:pt x="214" y="266"/>
                  <a:pt x="262" y="215"/>
                  <a:pt x="324" y="215"/>
                </a:cubicBezTo>
                <a:cubicBezTo>
                  <a:pt x="386" y="215"/>
                  <a:pt x="434" y="263"/>
                  <a:pt x="434" y="325"/>
                </a:cubicBezTo>
                <a:cubicBezTo>
                  <a:pt x="434" y="387"/>
                  <a:pt x="386" y="435"/>
                  <a:pt x="324" y="435"/>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Google">
  <a:themeElements>
    <a:clrScheme name="Google">
      <a:dk1>
        <a:srgbClr val="4285F4"/>
      </a:dk1>
      <a:lt1>
        <a:srgbClr val="FFFFFF"/>
      </a:lt1>
      <a:dk2>
        <a:srgbClr val="666666"/>
      </a:dk2>
      <a:lt2>
        <a:srgbClr val="BDBDBD"/>
      </a:lt2>
      <a:accent1>
        <a:srgbClr val="0277BD"/>
      </a:accent1>
      <a:accent2>
        <a:srgbClr val="34A853"/>
      </a:accent2>
      <a:accent3>
        <a:srgbClr val="EA4335"/>
      </a:accent3>
      <a:accent4>
        <a:srgbClr val="FF9800"/>
      </a:accent4>
      <a:accent5>
        <a:srgbClr val="4FC3F7"/>
      </a:accent5>
      <a:accent6>
        <a:srgbClr val="FBBC05"/>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loud Template">
  <a:themeElements>
    <a:clrScheme name="Google Colours">
      <a:dk1>
        <a:srgbClr val="3C4043"/>
      </a:dk1>
      <a:lt1>
        <a:srgbClr val="5F6368"/>
      </a:lt1>
      <a:dk2>
        <a:srgbClr val="BDC1C6"/>
      </a:dk2>
      <a:lt2>
        <a:srgbClr val="F8F9FA"/>
      </a:lt2>
      <a:accent1>
        <a:srgbClr val="4285F4"/>
      </a:accent1>
      <a:accent2>
        <a:srgbClr val="EA4335"/>
      </a:accent2>
      <a:accent3>
        <a:srgbClr val="FBBC05"/>
      </a:accent3>
      <a:accent4>
        <a:srgbClr val="34A853"/>
      </a:accent4>
      <a:accent5>
        <a:srgbClr val="185ABC"/>
      </a:accent5>
      <a:accent6>
        <a:srgbClr val="B31412"/>
      </a:accent6>
      <a:hlink>
        <a:srgbClr val="1A73E8"/>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loud Template">
  <a:themeElements>
    <a:clrScheme name="Google Colours">
      <a:dk1>
        <a:srgbClr val="3C4043"/>
      </a:dk1>
      <a:lt1>
        <a:srgbClr val="5F6368"/>
      </a:lt1>
      <a:dk2>
        <a:srgbClr val="BDC1C6"/>
      </a:dk2>
      <a:lt2>
        <a:srgbClr val="F8F9FA"/>
      </a:lt2>
      <a:accent1>
        <a:srgbClr val="4285F4"/>
      </a:accent1>
      <a:accent2>
        <a:srgbClr val="EA4335"/>
      </a:accent2>
      <a:accent3>
        <a:srgbClr val="FBBC05"/>
      </a:accent3>
      <a:accent4>
        <a:srgbClr val="34A853"/>
      </a:accent4>
      <a:accent5>
        <a:srgbClr val="185ABC"/>
      </a:accent5>
      <a:accent6>
        <a:srgbClr val="B31412"/>
      </a:accent6>
      <a:hlink>
        <a:srgbClr val="1A73E8"/>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Cloud 2020">
  <a:themeElements>
    <a:clrScheme name="Google Colours">
      <a:dk1>
        <a:srgbClr val="3C4043"/>
      </a:dk1>
      <a:lt1>
        <a:srgbClr val="5F6368"/>
      </a:lt1>
      <a:dk2>
        <a:srgbClr val="BDC1C6"/>
      </a:dk2>
      <a:lt2>
        <a:srgbClr val="F8F9FA"/>
      </a:lt2>
      <a:accent1>
        <a:srgbClr val="4285F4"/>
      </a:accent1>
      <a:accent2>
        <a:srgbClr val="EA4335"/>
      </a:accent2>
      <a:accent3>
        <a:srgbClr val="FBBC05"/>
      </a:accent3>
      <a:accent4>
        <a:srgbClr val="34A853"/>
      </a:accent4>
      <a:accent5>
        <a:srgbClr val="185ABC"/>
      </a:accent5>
      <a:accent6>
        <a:srgbClr val="B31412"/>
      </a:accent6>
      <a:hlink>
        <a:srgbClr val="1A73E8"/>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