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Lst>
  <p:notesMasterIdLst>
    <p:notesMasterId r:id="rId5"/>
  </p:notesMasterIdLst>
  <p:sldIdLst>
    <p:sldId id="256" r:id="rId6"/>
  </p:sldIdLst>
  <p:sldSz cy="5143500" cx="9144000"/>
  <p:notesSz cx="6858000" cy="9144000"/>
  <p:embeddedFontLst>
    <p:embeddedFont>
      <p:font typeface="Roboto"/>
      <p:regular r:id="rId7"/>
      <p:bold r:id="rId8"/>
      <p:italic r:id="rId9"/>
      <p:boldItalic r:id="rId10"/>
    </p:embeddedFont>
    <p:embeddedFont>
      <p:font typeface="Google Sans"/>
      <p:regular r:id="rId11"/>
      <p:bold r:id="rId12"/>
      <p:italic r:id="rId13"/>
      <p:boldItalic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524">
          <p15:clr>
            <a:srgbClr val="9AA0A6"/>
          </p15:clr>
        </p15:guide>
        <p15:guide id="2" orient="horz" pos="288">
          <p15:clr>
            <a:srgbClr val="9AA0A6"/>
          </p15:clr>
        </p15:guide>
        <p15:guide id="3" orient="horz" pos="288">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24" orient="horz"/>
        <p:guide pos="288" orient="horz"/>
        <p:guide pos="288"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Roboto-regular.fntdata"/><Relationship Id="rId8" Type="http://schemas.openxmlformats.org/officeDocument/2006/relationships/font" Target="fonts/Roboto-bold.fntdata"/><Relationship Id="rId11" Type="http://schemas.openxmlformats.org/officeDocument/2006/relationships/font" Target="fonts/GoogleSans-regular.fntdata"/><Relationship Id="rId10" Type="http://schemas.openxmlformats.org/officeDocument/2006/relationships/font" Target="fonts/Roboto-boldItalic.fntdata"/><Relationship Id="rId13" Type="http://schemas.openxmlformats.org/officeDocument/2006/relationships/font" Target="fonts/GoogleSans-italic.fntdata"/><Relationship Id="rId12" Type="http://schemas.openxmlformats.org/officeDocument/2006/relationships/font" Target="fonts/GoogleSans-bold.fntdata"/><Relationship Id="rId14" Type="http://schemas.openxmlformats.org/officeDocument/2006/relationships/font" Target="fonts/GoogleSans-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7bcf4bfd8a_1_1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g7bcf4bfd8a_1_1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t>This is a high-level block diagram of the solution we have today that shows the connection between your system and the cloud. It’s a simple network topology that connects your on-premise systems with Google Cloud Storage through a DICOM gateway, which sits between hospital networks and the cloud. Our solution is pre-integrated with the unifier gateway from Dicom Systems.</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
              <a:t>Note that once your data is in the cloud, there’s no distinction between coldline, nearline, and standard storage in terms of the time it takes to retrieve a study. We keep latency low across the board. For business continuity, an HTML5 web viewer provides continuous access to images in the cloud. In other words, if your PACS system is unavailable, you can view images directly from cloud storage. This is not only useful for business continuity, but it also allows radiologists to access images remotely.</a:t>
            </a:r>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highlight>
                  <a:srgbClr val="FFFFFF"/>
                </a:highlight>
              </a:rPr>
              <a:t>We know that reality is more complex than this diagram, but the point of the illustration is to show how this new cloud service complements your existing IT stack. The solution is an </a:t>
            </a:r>
            <a:r>
              <a:rPr i="1" lang="en">
                <a:solidFill>
                  <a:schemeClr val="dk1"/>
                </a:solidFill>
                <a:highlight>
                  <a:srgbClr val="FFFFFF"/>
                </a:highlight>
              </a:rPr>
              <a:t>extension </a:t>
            </a:r>
            <a:r>
              <a:rPr lang="en">
                <a:solidFill>
                  <a:schemeClr val="dk1"/>
                </a:solidFill>
                <a:highlight>
                  <a:srgbClr val="FFFFFF"/>
                </a:highlight>
              </a:rPr>
              <a:t>of your stack. In other words, you don’t have to throw everything out and start over. Instead, you connect your existing system to a new highway. The goal is to remove some of the complexity you currently deal with so you can focus on what’s critical to your operations. You also gain access to new capabilities that only the cloud can provide.</a:t>
            </a:r>
            <a:r>
              <a:rPr b="1" lang="en">
                <a:solidFill>
                  <a:schemeClr val="dk1"/>
                </a:solidFill>
              </a:rPr>
              <a:t> </a:t>
            </a:r>
            <a:endParaRPr b="1">
              <a:solidFill>
                <a:schemeClr val="dk1"/>
              </a:solidFill>
            </a:endParaRPr>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lang="en">
                <a:highlight>
                  <a:srgbClr val="FFFFFF"/>
                </a:highlight>
              </a:rPr>
              <a:t>To see more of the solution components, let’s double-click on this diagram. </a:t>
            </a: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gi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gi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gi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gi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gif"/></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 name="Shape 8"/>
        <p:cNvGrpSpPr/>
        <p:nvPr/>
      </p:nvGrpSpPr>
      <p:grpSpPr>
        <a:xfrm>
          <a:off x="0" y="0"/>
          <a:ext cx="0" cy="0"/>
          <a:chOff x="0" y="0"/>
          <a:chExt cx="0" cy="0"/>
        </a:xfrm>
      </p:grpSpPr>
      <p:sp>
        <p:nvSpPr>
          <p:cNvPr id="9" name="Google Shape;9;p2"/>
          <p:cNvSpPr txBox="1"/>
          <p:nvPr>
            <p:ph type="title"/>
          </p:nvPr>
        </p:nvSpPr>
        <p:spPr>
          <a:xfrm>
            <a:off x="457200" y="205978"/>
            <a:ext cx="8229600" cy="857400"/>
          </a:xfrm>
          <a:prstGeom prst="rect">
            <a:avLst/>
          </a:prstGeom>
          <a:noFill/>
          <a:ln>
            <a:noFill/>
          </a:ln>
        </p:spPr>
        <p:txBody>
          <a:bodyPr anchorCtr="0" anchor="ctr" bIns="0" lIns="0" spcFirstLastPara="1" rIns="228600" wrap="square" tIns="0">
            <a:noAutofit/>
          </a:bodyPr>
          <a:lstStyle>
            <a:lvl1pPr lvl="0" algn="ctr">
              <a:lnSpc>
                <a:spcPct val="100000"/>
              </a:lnSpc>
              <a:spcBef>
                <a:spcPts val="0"/>
              </a:spcBef>
              <a:spcAft>
                <a:spcPts val="0"/>
              </a:spcAft>
              <a:buClr>
                <a:schemeClr val="dk1"/>
              </a:buClr>
              <a:buSzPts val="1400"/>
              <a:buFont typeface="Calibri"/>
              <a:buNone/>
              <a:defRPr sz="4400">
                <a:solidFill>
                  <a:schemeClr val="dk1"/>
                </a:solidFill>
                <a:latin typeface="Calibri"/>
                <a:ea typeface="Calibri"/>
                <a:cs typeface="Calibri"/>
                <a:sym typeface="Calibri"/>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p:txBody>
      </p:sp>
      <p:sp>
        <p:nvSpPr>
          <p:cNvPr id="10" name="Google Shape;10;p2"/>
          <p:cNvSpPr txBox="1"/>
          <p:nvPr>
            <p:ph idx="1" type="body"/>
          </p:nvPr>
        </p:nvSpPr>
        <p:spPr>
          <a:xfrm>
            <a:off x="457200" y="1200150"/>
            <a:ext cx="8229600" cy="33945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640"/>
              </a:spcBef>
              <a:spcAft>
                <a:spcPts val="0"/>
              </a:spcAft>
              <a:buClr>
                <a:schemeClr val="dk1"/>
              </a:buClr>
              <a:buSzPts val="1100"/>
              <a:buFont typeface="Calibri"/>
              <a:buChar char="•"/>
              <a:defRPr sz="3200">
                <a:solidFill>
                  <a:schemeClr val="dk1"/>
                </a:solidFill>
                <a:latin typeface="Calibri"/>
                <a:ea typeface="Calibri"/>
                <a:cs typeface="Calibri"/>
                <a:sym typeface="Calibri"/>
              </a:defRPr>
            </a:lvl1pPr>
            <a:lvl2pPr indent="-298450" lvl="1" marL="914400" algn="l">
              <a:lnSpc>
                <a:spcPct val="115000"/>
              </a:lnSpc>
              <a:spcBef>
                <a:spcPts val="560"/>
              </a:spcBef>
              <a:spcAft>
                <a:spcPts val="0"/>
              </a:spcAft>
              <a:buClr>
                <a:schemeClr val="dk1"/>
              </a:buClr>
              <a:buSzPts val="1100"/>
              <a:buFont typeface="Calibri"/>
              <a:buChar char="–"/>
              <a:defRPr sz="2800">
                <a:solidFill>
                  <a:schemeClr val="dk1"/>
                </a:solidFill>
                <a:latin typeface="Calibri"/>
                <a:ea typeface="Calibri"/>
                <a:cs typeface="Calibri"/>
                <a:sym typeface="Calibri"/>
              </a:defRPr>
            </a:lvl2pPr>
            <a:lvl3pPr indent="-298450" lvl="2" marL="1371600" algn="l">
              <a:lnSpc>
                <a:spcPct val="115000"/>
              </a:lnSpc>
              <a:spcBef>
                <a:spcPts val="480"/>
              </a:spcBef>
              <a:spcAft>
                <a:spcPts val="0"/>
              </a:spcAft>
              <a:buClr>
                <a:schemeClr val="dk1"/>
              </a:buClr>
              <a:buSzPts val="1100"/>
              <a:buFont typeface="Calibri"/>
              <a:buChar char="•"/>
              <a:defRPr sz="2400">
                <a:solidFill>
                  <a:schemeClr val="dk1"/>
                </a:solidFill>
                <a:latin typeface="Calibri"/>
                <a:ea typeface="Calibri"/>
                <a:cs typeface="Calibri"/>
                <a:sym typeface="Calibri"/>
              </a:defRPr>
            </a:lvl3pPr>
            <a:lvl4pPr indent="-298450" lvl="3" marL="18288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4pPr>
            <a:lvl5pPr indent="-298450" lvl="4" marL="22860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5pPr>
            <a:lvl6pPr indent="-298450" lvl="5" marL="27432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6pPr>
            <a:lvl7pPr indent="-298450" lvl="6" marL="32004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7pPr>
            <a:lvl8pPr indent="-298450" lvl="7" marL="36576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8pPr>
            <a:lvl9pPr indent="-298450" lvl="8" marL="4114800" algn="l">
              <a:lnSpc>
                <a:spcPct val="115000"/>
              </a:lnSpc>
              <a:spcBef>
                <a:spcPts val="400"/>
              </a:spcBef>
              <a:spcAft>
                <a:spcPts val="0"/>
              </a:spcAft>
              <a:buClr>
                <a:schemeClr val="dk1"/>
              </a:buClr>
              <a:buSzPts val="1100"/>
              <a:buFont typeface="Calibri"/>
              <a:buChar char="•"/>
              <a:defRPr sz="2000">
                <a:solidFill>
                  <a:schemeClr val="dk1"/>
                </a:solidFill>
                <a:latin typeface="Calibri"/>
                <a:ea typeface="Calibri"/>
                <a:cs typeface="Calibri"/>
                <a:sym typeface="Calibri"/>
              </a:defRPr>
            </a:lvl9pPr>
          </a:lstStyle>
          <a:p/>
        </p:txBody>
      </p:sp>
      <p:sp>
        <p:nvSpPr>
          <p:cNvPr id="11" name="Google Shape;11;p2"/>
          <p:cNvSpPr txBox="1"/>
          <p:nvPr>
            <p:ph idx="10" type="dt"/>
          </p:nvPr>
        </p:nvSpPr>
        <p:spPr>
          <a:xfrm>
            <a:off x="457200" y="4767263"/>
            <a:ext cx="2133600" cy="2739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00"/>
              <a:buFont typeface="Arial"/>
              <a:buChar char="●"/>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Calibri"/>
                <a:ea typeface="Calibri"/>
                <a:cs typeface="Calibri"/>
                <a:sym typeface="Calibri"/>
              </a:defRPr>
            </a:lvl9pPr>
          </a:lstStyle>
          <a:p/>
        </p:txBody>
      </p:sp>
      <p:sp>
        <p:nvSpPr>
          <p:cNvPr id="13" name="Google Shape;13;p2"/>
          <p:cNvSpPr txBox="1"/>
          <p:nvPr>
            <p:ph idx="12" type="sldNum"/>
          </p:nvPr>
        </p:nvSpPr>
        <p:spPr>
          <a:xfrm>
            <a:off x="6553200" y="4767263"/>
            <a:ext cx="2133600" cy="273900"/>
          </a:xfrm>
          <a:prstGeom prst="rect">
            <a:avLst/>
          </a:prstGeom>
          <a:noFill/>
          <a:ln>
            <a:noFill/>
          </a:ln>
        </p:spPr>
        <p:txBody>
          <a:bodyPr anchorCtr="0" anchor="ctr" bIns="91425" lIns="91425" spcFirstLastPara="1" rIns="91425" wrap="square" tIns="91425">
            <a:noAutofit/>
          </a:bodyPr>
          <a:lstStyle>
            <a:lvl1pPr indent="88900" lvl="0"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indent="88900" lvl="1"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2pPr>
            <a:lvl3pPr indent="88900" lvl="2"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3pPr>
            <a:lvl4pPr indent="88900" lvl="3"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4pPr>
            <a:lvl5pPr indent="88900" lvl="4"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5pPr>
            <a:lvl6pPr indent="88900" lvl="5"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6pPr>
            <a:lvl7pPr indent="88900" lvl="6"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7pPr>
            <a:lvl8pPr indent="88900" lvl="7"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8pPr>
            <a:lvl9pPr indent="88900" lvl="8" marL="0" marR="0" rtl="0" algn="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9pPr>
          </a:lstStyle>
          <a:p>
            <a:pPr indent="88900" lvl="0" marL="0" rtl="0" algn="r">
              <a:spcBef>
                <a:spcPts val="0"/>
              </a:spcBef>
              <a:spcAft>
                <a:spcPts val="0"/>
              </a:spcAft>
              <a:buNone/>
            </a:pPr>
            <a:r>
              <a:t/>
            </a:r>
            <a:endParaRPr/>
          </a:p>
          <a:p>
            <a:pPr indent="0" lvl="1" marL="457200" rtl="0" algn="l">
              <a:spcBef>
                <a:spcPts val="0"/>
              </a:spcBef>
              <a:spcAft>
                <a:spcPts val="0"/>
              </a:spcAft>
              <a:buNone/>
            </a:pPr>
            <a:r>
              <a:t/>
            </a:r>
            <a:endParaRPr sz="1800">
              <a:solidFill>
                <a:schemeClr val="dk1"/>
              </a:solidFill>
            </a:endParaRPr>
          </a:p>
          <a:p>
            <a:pPr indent="0" lvl="2" marL="914400" rtl="0" algn="l">
              <a:spcBef>
                <a:spcPts val="0"/>
              </a:spcBef>
              <a:spcAft>
                <a:spcPts val="0"/>
              </a:spcAft>
              <a:buNone/>
            </a:pPr>
            <a:r>
              <a:t/>
            </a:r>
            <a:endParaRPr sz="1800">
              <a:solidFill>
                <a:schemeClr val="dk1"/>
              </a:solidFill>
            </a:endParaRPr>
          </a:p>
          <a:p>
            <a:pPr indent="0" lvl="3" marL="1371600" rtl="0" algn="l">
              <a:spcBef>
                <a:spcPts val="0"/>
              </a:spcBef>
              <a:spcAft>
                <a:spcPts val="0"/>
              </a:spcAft>
              <a:buNone/>
            </a:pPr>
            <a:r>
              <a:t/>
            </a:r>
            <a:endParaRPr sz="1800">
              <a:solidFill>
                <a:schemeClr val="dk1"/>
              </a:solidFill>
            </a:endParaRPr>
          </a:p>
          <a:p>
            <a:pPr indent="0" lvl="4" marL="1828800" rtl="0" algn="l">
              <a:spcBef>
                <a:spcPts val="0"/>
              </a:spcBef>
              <a:spcAft>
                <a:spcPts val="0"/>
              </a:spcAft>
              <a:buNone/>
            </a:pPr>
            <a:r>
              <a:t/>
            </a:r>
            <a:endParaRPr sz="1800">
              <a:solidFill>
                <a:schemeClr val="dk1"/>
              </a:solidFill>
            </a:endParaRPr>
          </a:p>
          <a:p>
            <a:pPr indent="0" lvl="5" marL="2286000" rtl="0" algn="l">
              <a:spcBef>
                <a:spcPts val="0"/>
              </a:spcBef>
              <a:spcAft>
                <a:spcPts val="0"/>
              </a:spcAft>
              <a:buNone/>
            </a:pPr>
            <a:r>
              <a:t/>
            </a:r>
            <a:endParaRPr sz="1800">
              <a:solidFill>
                <a:schemeClr val="dk1"/>
              </a:solidFill>
            </a:endParaRPr>
          </a:p>
          <a:p>
            <a:pPr indent="0" lvl="6" marL="2743200" rtl="0" algn="l">
              <a:spcBef>
                <a:spcPts val="0"/>
              </a:spcBef>
              <a:spcAft>
                <a:spcPts val="0"/>
              </a:spcAft>
              <a:buNone/>
            </a:pPr>
            <a:r>
              <a:t/>
            </a:r>
            <a:endParaRPr sz="1800">
              <a:solidFill>
                <a:schemeClr val="dk1"/>
              </a:solidFill>
            </a:endParaRPr>
          </a:p>
          <a:p>
            <a:pPr indent="0" lvl="7" marL="3200400" rtl="0" algn="l">
              <a:spcBef>
                <a:spcPts val="0"/>
              </a:spcBef>
              <a:spcAft>
                <a:spcPts val="0"/>
              </a:spcAft>
              <a:buNone/>
            </a:pPr>
            <a:r>
              <a:t/>
            </a:r>
            <a:endParaRPr sz="1800">
              <a:solidFill>
                <a:schemeClr val="dk1"/>
              </a:solidFill>
            </a:endParaRPr>
          </a:p>
          <a:p>
            <a:pPr indent="0" lvl="8" marL="3657600" rtl="0" algn="l">
              <a:spcBef>
                <a:spcPts val="0"/>
              </a:spcBef>
              <a:spcAft>
                <a:spcPts val="0"/>
              </a:spcAft>
              <a:buNone/>
            </a:pPr>
            <a:r>
              <a:t/>
            </a:r>
            <a:endParaRPr sz="1800">
              <a:solidFill>
                <a:schemeClr val="dk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4">
  <p:cSld name="CUSTOM_1_4">
    <p:spTree>
      <p:nvGrpSpPr>
        <p:cNvPr id="144" name="Shape 144"/>
        <p:cNvGrpSpPr/>
        <p:nvPr/>
      </p:nvGrpSpPr>
      <p:grpSpPr>
        <a:xfrm>
          <a:off x="0" y="0"/>
          <a:ext cx="0" cy="0"/>
          <a:chOff x="0" y="0"/>
          <a:chExt cx="0" cy="0"/>
        </a:xfrm>
      </p:grpSpPr>
      <p:pic>
        <p:nvPicPr>
          <p:cNvPr id="145" name="Google Shape;145;p11"/>
          <p:cNvPicPr preferRelativeResize="0"/>
          <p:nvPr/>
        </p:nvPicPr>
        <p:blipFill rotWithShape="1">
          <a:blip r:embed="rId2">
            <a:alphaModFix/>
          </a:blip>
          <a:srcRect b="0" l="3489" r="-407" t="0"/>
          <a:stretch/>
        </p:blipFill>
        <p:spPr>
          <a:xfrm>
            <a:off x="3098325" y="0"/>
            <a:ext cx="5658951" cy="3116125"/>
          </a:xfrm>
          <a:prstGeom prst="rect">
            <a:avLst/>
          </a:prstGeom>
          <a:noFill/>
          <a:ln>
            <a:noFill/>
          </a:ln>
        </p:spPr>
      </p:pic>
      <p:grpSp>
        <p:nvGrpSpPr>
          <p:cNvPr id="146" name="Google Shape;146;p11"/>
          <p:cNvGrpSpPr/>
          <p:nvPr/>
        </p:nvGrpSpPr>
        <p:grpSpPr>
          <a:xfrm>
            <a:off x="522212" y="1321429"/>
            <a:ext cx="479498" cy="385684"/>
            <a:chOff x="6294751" y="783425"/>
            <a:chExt cx="5020925" cy="4038575"/>
          </a:xfrm>
        </p:grpSpPr>
        <p:sp>
          <p:nvSpPr>
            <p:cNvPr id="147" name="Google Shape;147;p11"/>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11"/>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11"/>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p11"/>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1" name="Google Shape;151;p11"/>
          <p:cNvGrpSpPr/>
          <p:nvPr/>
        </p:nvGrpSpPr>
        <p:grpSpPr>
          <a:xfrm>
            <a:off x="761948" y="4603434"/>
            <a:ext cx="1190118" cy="210542"/>
            <a:chOff x="990623" y="4603434"/>
            <a:chExt cx="1190118" cy="210542"/>
          </a:xfrm>
        </p:grpSpPr>
        <p:sp>
          <p:nvSpPr>
            <p:cNvPr id="152" name="Google Shape;152;p11"/>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p11"/>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p11"/>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11"/>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11"/>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11"/>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58" name="Google Shape;158;p11"/>
          <p:cNvSpPr txBox="1"/>
          <p:nvPr>
            <p:ph type="title"/>
          </p:nvPr>
        </p:nvSpPr>
        <p:spPr>
          <a:xfrm>
            <a:off x="761950" y="221940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3">
  <p:cSld name="CUSTOM_1_3">
    <p:spTree>
      <p:nvGrpSpPr>
        <p:cNvPr id="159" name="Shape 159"/>
        <p:cNvGrpSpPr/>
        <p:nvPr/>
      </p:nvGrpSpPr>
      <p:grpSpPr>
        <a:xfrm>
          <a:off x="0" y="0"/>
          <a:ext cx="0" cy="0"/>
          <a:chOff x="0" y="0"/>
          <a:chExt cx="0" cy="0"/>
        </a:xfrm>
      </p:grpSpPr>
      <p:pic>
        <p:nvPicPr>
          <p:cNvPr id="160" name="Google Shape;160;p12"/>
          <p:cNvPicPr preferRelativeResize="0"/>
          <p:nvPr/>
        </p:nvPicPr>
        <p:blipFill rotWithShape="1">
          <a:blip r:embed="rId2">
            <a:alphaModFix/>
          </a:blip>
          <a:srcRect b="0" l="0" r="0" t="0"/>
          <a:stretch/>
        </p:blipFill>
        <p:spPr>
          <a:xfrm>
            <a:off x="3057425" y="0"/>
            <a:ext cx="5778700" cy="2768375"/>
          </a:xfrm>
          <a:prstGeom prst="rect">
            <a:avLst/>
          </a:prstGeom>
          <a:noFill/>
          <a:ln>
            <a:noFill/>
          </a:ln>
        </p:spPr>
      </p:pic>
      <p:grpSp>
        <p:nvGrpSpPr>
          <p:cNvPr id="161" name="Google Shape;161;p12"/>
          <p:cNvGrpSpPr/>
          <p:nvPr/>
        </p:nvGrpSpPr>
        <p:grpSpPr>
          <a:xfrm>
            <a:off x="522212" y="1321429"/>
            <a:ext cx="479498" cy="385684"/>
            <a:chOff x="6294751" y="783425"/>
            <a:chExt cx="5020925" cy="4038575"/>
          </a:xfrm>
        </p:grpSpPr>
        <p:sp>
          <p:nvSpPr>
            <p:cNvPr id="162" name="Google Shape;162;p12"/>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12"/>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12"/>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12"/>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6" name="Google Shape;166;p12"/>
          <p:cNvGrpSpPr/>
          <p:nvPr/>
        </p:nvGrpSpPr>
        <p:grpSpPr>
          <a:xfrm>
            <a:off x="761948" y="4603434"/>
            <a:ext cx="1190118" cy="210542"/>
            <a:chOff x="990623" y="4603434"/>
            <a:chExt cx="1190118" cy="210542"/>
          </a:xfrm>
        </p:grpSpPr>
        <p:sp>
          <p:nvSpPr>
            <p:cNvPr id="167" name="Google Shape;167;p12"/>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12"/>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12"/>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12"/>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12"/>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12"/>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3" name="Google Shape;173;p12"/>
          <p:cNvSpPr txBox="1"/>
          <p:nvPr>
            <p:ph type="title"/>
          </p:nvPr>
        </p:nvSpPr>
        <p:spPr>
          <a:xfrm>
            <a:off x="761950" y="221940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2">
  <p:cSld name="CUSTOM_1_2">
    <p:spTree>
      <p:nvGrpSpPr>
        <p:cNvPr id="174" name="Shape 174"/>
        <p:cNvGrpSpPr/>
        <p:nvPr/>
      </p:nvGrpSpPr>
      <p:grpSpPr>
        <a:xfrm>
          <a:off x="0" y="0"/>
          <a:ext cx="0" cy="0"/>
          <a:chOff x="0" y="0"/>
          <a:chExt cx="0" cy="0"/>
        </a:xfrm>
      </p:grpSpPr>
      <p:grpSp>
        <p:nvGrpSpPr>
          <p:cNvPr id="175" name="Google Shape;175;p13"/>
          <p:cNvGrpSpPr/>
          <p:nvPr/>
        </p:nvGrpSpPr>
        <p:grpSpPr>
          <a:xfrm>
            <a:off x="522212" y="1321429"/>
            <a:ext cx="479498" cy="385684"/>
            <a:chOff x="6294751" y="783425"/>
            <a:chExt cx="5020925" cy="4038575"/>
          </a:xfrm>
        </p:grpSpPr>
        <p:sp>
          <p:nvSpPr>
            <p:cNvPr id="176" name="Google Shape;176;p13"/>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3"/>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3"/>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3"/>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0" name="Google Shape;180;p13"/>
          <p:cNvGrpSpPr/>
          <p:nvPr/>
        </p:nvGrpSpPr>
        <p:grpSpPr>
          <a:xfrm>
            <a:off x="761948" y="4603434"/>
            <a:ext cx="1190118" cy="210542"/>
            <a:chOff x="990623" y="4603434"/>
            <a:chExt cx="1190118" cy="210542"/>
          </a:xfrm>
        </p:grpSpPr>
        <p:sp>
          <p:nvSpPr>
            <p:cNvPr id="181" name="Google Shape;181;p13"/>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13"/>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13"/>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13"/>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p13"/>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13"/>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7" name="Google Shape;187;p13"/>
          <p:cNvSpPr txBox="1"/>
          <p:nvPr>
            <p:ph type="title"/>
          </p:nvPr>
        </p:nvSpPr>
        <p:spPr>
          <a:xfrm>
            <a:off x="761950" y="221940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pic>
        <p:nvPicPr>
          <p:cNvPr id="188" name="Google Shape;188;p13"/>
          <p:cNvPicPr preferRelativeResize="0"/>
          <p:nvPr/>
        </p:nvPicPr>
        <p:blipFill rotWithShape="1">
          <a:blip r:embed="rId2">
            <a:alphaModFix/>
          </a:blip>
          <a:srcRect b="0" l="1745" r="1736" t="0"/>
          <a:stretch/>
        </p:blipFill>
        <p:spPr>
          <a:xfrm>
            <a:off x="4771550" y="0"/>
            <a:ext cx="4372451" cy="514349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1">
  <p:cSld name="CUSTOM_1_1">
    <p:spTree>
      <p:nvGrpSpPr>
        <p:cNvPr id="189" name="Shape 189"/>
        <p:cNvGrpSpPr/>
        <p:nvPr/>
      </p:nvGrpSpPr>
      <p:grpSpPr>
        <a:xfrm>
          <a:off x="0" y="0"/>
          <a:ext cx="0" cy="0"/>
          <a:chOff x="0" y="0"/>
          <a:chExt cx="0" cy="0"/>
        </a:xfrm>
      </p:grpSpPr>
      <p:grpSp>
        <p:nvGrpSpPr>
          <p:cNvPr id="190" name="Google Shape;190;p14"/>
          <p:cNvGrpSpPr/>
          <p:nvPr/>
        </p:nvGrpSpPr>
        <p:grpSpPr>
          <a:xfrm>
            <a:off x="761948" y="4603434"/>
            <a:ext cx="1190118" cy="210542"/>
            <a:chOff x="990623" y="4603434"/>
            <a:chExt cx="1190118" cy="210542"/>
          </a:xfrm>
        </p:grpSpPr>
        <p:sp>
          <p:nvSpPr>
            <p:cNvPr id="191" name="Google Shape;191;p14"/>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14"/>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14"/>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14"/>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14"/>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4"/>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7" name="Google Shape;197;p14"/>
          <p:cNvSpPr txBox="1"/>
          <p:nvPr>
            <p:ph type="title"/>
          </p:nvPr>
        </p:nvSpPr>
        <p:spPr>
          <a:xfrm>
            <a:off x="761950" y="125525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grpSp>
        <p:nvGrpSpPr>
          <p:cNvPr id="198" name="Google Shape;198;p14"/>
          <p:cNvGrpSpPr/>
          <p:nvPr/>
        </p:nvGrpSpPr>
        <p:grpSpPr>
          <a:xfrm>
            <a:off x="522212" y="609604"/>
            <a:ext cx="479498" cy="385684"/>
            <a:chOff x="6294751" y="783425"/>
            <a:chExt cx="5020925" cy="4038575"/>
          </a:xfrm>
        </p:grpSpPr>
        <p:sp>
          <p:nvSpPr>
            <p:cNvPr id="199" name="Google Shape;199;p14"/>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rgbClr val="EA433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14"/>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rgbClr val="4285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14"/>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rgbClr val="34A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4"/>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rgbClr val="FBBC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_Two columns">
  <p:cSld name="CUSTOM_2_2">
    <p:spTree>
      <p:nvGrpSpPr>
        <p:cNvPr id="203" name="Shape 203"/>
        <p:cNvGrpSpPr/>
        <p:nvPr/>
      </p:nvGrpSpPr>
      <p:grpSpPr>
        <a:xfrm>
          <a:off x="0" y="0"/>
          <a:ext cx="0" cy="0"/>
          <a:chOff x="0" y="0"/>
          <a:chExt cx="0" cy="0"/>
        </a:xfrm>
      </p:grpSpPr>
      <p:sp>
        <p:nvSpPr>
          <p:cNvPr id="204" name="Google Shape;204;p15"/>
          <p:cNvSpPr txBox="1"/>
          <p:nvPr>
            <p:ph type="title"/>
          </p:nvPr>
        </p:nvSpPr>
        <p:spPr>
          <a:xfrm>
            <a:off x="761950" y="809575"/>
            <a:ext cx="5080200" cy="35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205" name="Google Shape;205;p15"/>
          <p:cNvSpPr txBox="1"/>
          <p:nvPr>
            <p:ph idx="1" type="body"/>
          </p:nvPr>
        </p:nvSpPr>
        <p:spPr>
          <a:xfrm>
            <a:off x="762025" y="1514225"/>
            <a:ext cx="3810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206" name="Google Shape;206;p15"/>
          <p:cNvGrpSpPr/>
          <p:nvPr/>
        </p:nvGrpSpPr>
        <p:grpSpPr>
          <a:xfrm>
            <a:off x="614120" y="4568626"/>
            <a:ext cx="1565658" cy="245350"/>
            <a:chOff x="614120" y="4568626"/>
            <a:chExt cx="1565658" cy="245350"/>
          </a:xfrm>
        </p:grpSpPr>
        <p:grpSp>
          <p:nvGrpSpPr>
            <p:cNvPr id="207" name="Google Shape;207;p15"/>
            <p:cNvGrpSpPr/>
            <p:nvPr/>
          </p:nvGrpSpPr>
          <p:grpSpPr>
            <a:xfrm>
              <a:off x="614120" y="4568626"/>
              <a:ext cx="290167" cy="233377"/>
              <a:chOff x="614120" y="4568626"/>
              <a:chExt cx="290167" cy="233377"/>
            </a:xfrm>
          </p:grpSpPr>
          <p:sp>
            <p:nvSpPr>
              <p:cNvPr id="208" name="Google Shape;208;p1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1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1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1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2" name="Google Shape;212;p15"/>
            <p:cNvGrpSpPr/>
            <p:nvPr/>
          </p:nvGrpSpPr>
          <p:grpSpPr>
            <a:xfrm>
              <a:off x="989660" y="4603434"/>
              <a:ext cx="1190118" cy="210542"/>
              <a:chOff x="989660" y="4603434"/>
              <a:chExt cx="1190118" cy="210542"/>
            </a:xfrm>
          </p:grpSpPr>
          <p:sp>
            <p:nvSpPr>
              <p:cNvPr id="213" name="Google Shape;213;p1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4" name="Google Shape;214;p15"/>
              <p:cNvGrpSpPr/>
              <p:nvPr/>
            </p:nvGrpSpPr>
            <p:grpSpPr>
              <a:xfrm>
                <a:off x="1682774" y="4617610"/>
                <a:ext cx="497004" cy="149188"/>
                <a:chOff x="1682774" y="4617610"/>
                <a:chExt cx="497004" cy="149188"/>
              </a:xfrm>
            </p:grpSpPr>
            <p:sp>
              <p:nvSpPr>
                <p:cNvPr id="215" name="Google Shape;215;p1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1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1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20" name="Google Shape;220;p15"/>
          <p:cNvSpPr txBox="1"/>
          <p:nvPr>
            <p:ph idx="2" type="body"/>
          </p:nvPr>
        </p:nvSpPr>
        <p:spPr>
          <a:xfrm>
            <a:off x="4571950" y="1514225"/>
            <a:ext cx="3810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_Four columns">
  <p:cSld name="CUSTOM_3_1">
    <p:spTree>
      <p:nvGrpSpPr>
        <p:cNvPr id="221" name="Shape 221"/>
        <p:cNvGrpSpPr/>
        <p:nvPr/>
      </p:nvGrpSpPr>
      <p:grpSpPr>
        <a:xfrm>
          <a:off x="0" y="0"/>
          <a:ext cx="0" cy="0"/>
          <a:chOff x="0" y="0"/>
          <a:chExt cx="0" cy="0"/>
        </a:xfrm>
      </p:grpSpPr>
      <p:sp>
        <p:nvSpPr>
          <p:cNvPr id="222" name="Google Shape;222;p16"/>
          <p:cNvSpPr txBox="1"/>
          <p:nvPr>
            <p:ph type="title"/>
          </p:nvPr>
        </p:nvSpPr>
        <p:spPr>
          <a:xfrm>
            <a:off x="761950" y="809575"/>
            <a:ext cx="5080200" cy="35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grpSp>
        <p:nvGrpSpPr>
          <p:cNvPr id="223" name="Google Shape;223;p16"/>
          <p:cNvGrpSpPr/>
          <p:nvPr/>
        </p:nvGrpSpPr>
        <p:grpSpPr>
          <a:xfrm>
            <a:off x="614120" y="4568626"/>
            <a:ext cx="1565658" cy="245350"/>
            <a:chOff x="614120" y="4568626"/>
            <a:chExt cx="1565658" cy="245350"/>
          </a:xfrm>
        </p:grpSpPr>
        <p:grpSp>
          <p:nvGrpSpPr>
            <p:cNvPr id="224" name="Google Shape;224;p16"/>
            <p:cNvGrpSpPr/>
            <p:nvPr/>
          </p:nvGrpSpPr>
          <p:grpSpPr>
            <a:xfrm>
              <a:off x="614120" y="4568626"/>
              <a:ext cx="290167" cy="233377"/>
              <a:chOff x="614120" y="4568626"/>
              <a:chExt cx="290167" cy="233377"/>
            </a:xfrm>
          </p:grpSpPr>
          <p:sp>
            <p:nvSpPr>
              <p:cNvPr id="225" name="Google Shape;225;p16"/>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16"/>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6"/>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16"/>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9" name="Google Shape;229;p16"/>
            <p:cNvGrpSpPr/>
            <p:nvPr/>
          </p:nvGrpSpPr>
          <p:grpSpPr>
            <a:xfrm>
              <a:off x="989660" y="4603434"/>
              <a:ext cx="1190118" cy="210542"/>
              <a:chOff x="989660" y="4603434"/>
              <a:chExt cx="1190118" cy="210542"/>
            </a:xfrm>
          </p:grpSpPr>
          <p:sp>
            <p:nvSpPr>
              <p:cNvPr id="230" name="Google Shape;230;p16"/>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31" name="Google Shape;231;p16"/>
              <p:cNvGrpSpPr/>
              <p:nvPr/>
            </p:nvGrpSpPr>
            <p:grpSpPr>
              <a:xfrm>
                <a:off x="1682774" y="4617610"/>
                <a:ext cx="497004" cy="149188"/>
                <a:chOff x="1682774" y="4617610"/>
                <a:chExt cx="497004" cy="149188"/>
              </a:xfrm>
            </p:grpSpPr>
            <p:sp>
              <p:nvSpPr>
                <p:cNvPr id="232" name="Google Shape;232;p16"/>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16"/>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16"/>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16"/>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16"/>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37" name="Google Shape;237;p16"/>
          <p:cNvSpPr txBox="1"/>
          <p:nvPr>
            <p:ph idx="1" type="body"/>
          </p:nvPr>
        </p:nvSpPr>
        <p:spPr>
          <a:xfrm>
            <a:off x="761950" y="1514225"/>
            <a:ext cx="1905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238" name="Google Shape;238;p16"/>
          <p:cNvSpPr txBox="1"/>
          <p:nvPr>
            <p:ph idx="2" type="body"/>
          </p:nvPr>
        </p:nvSpPr>
        <p:spPr>
          <a:xfrm>
            <a:off x="2666938" y="1514225"/>
            <a:ext cx="1905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239" name="Google Shape;239;p16"/>
          <p:cNvSpPr txBox="1"/>
          <p:nvPr>
            <p:ph idx="3" type="body"/>
          </p:nvPr>
        </p:nvSpPr>
        <p:spPr>
          <a:xfrm>
            <a:off x="4571888" y="1514225"/>
            <a:ext cx="1905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240" name="Google Shape;240;p16"/>
          <p:cNvSpPr txBox="1"/>
          <p:nvPr>
            <p:ph idx="4" type="body"/>
          </p:nvPr>
        </p:nvSpPr>
        <p:spPr>
          <a:xfrm>
            <a:off x="6476938" y="1514225"/>
            <a:ext cx="19050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_Quote">
  <p:cSld name="CUSTOM_3_1_1_1_1_1_2">
    <p:spTree>
      <p:nvGrpSpPr>
        <p:cNvPr id="241" name="Shape 241"/>
        <p:cNvGrpSpPr/>
        <p:nvPr/>
      </p:nvGrpSpPr>
      <p:grpSpPr>
        <a:xfrm>
          <a:off x="0" y="0"/>
          <a:ext cx="0" cy="0"/>
          <a:chOff x="0" y="0"/>
          <a:chExt cx="0" cy="0"/>
        </a:xfrm>
      </p:grpSpPr>
      <p:sp>
        <p:nvSpPr>
          <p:cNvPr id="242" name="Google Shape;242;p17"/>
          <p:cNvSpPr txBox="1"/>
          <p:nvPr>
            <p:ph type="title"/>
          </p:nvPr>
        </p:nvSpPr>
        <p:spPr>
          <a:xfrm>
            <a:off x="761950" y="1161825"/>
            <a:ext cx="57150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grpSp>
        <p:nvGrpSpPr>
          <p:cNvPr id="243" name="Google Shape;243;p17"/>
          <p:cNvGrpSpPr/>
          <p:nvPr/>
        </p:nvGrpSpPr>
        <p:grpSpPr>
          <a:xfrm>
            <a:off x="614120" y="4568626"/>
            <a:ext cx="1565658" cy="245350"/>
            <a:chOff x="614120" y="4568626"/>
            <a:chExt cx="1565658" cy="245350"/>
          </a:xfrm>
        </p:grpSpPr>
        <p:grpSp>
          <p:nvGrpSpPr>
            <p:cNvPr id="244" name="Google Shape;244;p17"/>
            <p:cNvGrpSpPr/>
            <p:nvPr/>
          </p:nvGrpSpPr>
          <p:grpSpPr>
            <a:xfrm>
              <a:off x="614120" y="4568626"/>
              <a:ext cx="290167" cy="233377"/>
              <a:chOff x="614120" y="4568626"/>
              <a:chExt cx="290167" cy="233377"/>
            </a:xfrm>
          </p:grpSpPr>
          <p:sp>
            <p:nvSpPr>
              <p:cNvPr id="245" name="Google Shape;245;p17"/>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17"/>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17"/>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17"/>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9" name="Google Shape;249;p17"/>
            <p:cNvGrpSpPr/>
            <p:nvPr/>
          </p:nvGrpSpPr>
          <p:grpSpPr>
            <a:xfrm>
              <a:off x="989660" y="4603434"/>
              <a:ext cx="1190118" cy="210542"/>
              <a:chOff x="989660" y="4603434"/>
              <a:chExt cx="1190118" cy="210542"/>
            </a:xfrm>
          </p:grpSpPr>
          <p:sp>
            <p:nvSpPr>
              <p:cNvPr id="250" name="Google Shape;250;p17"/>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1" name="Google Shape;251;p17"/>
              <p:cNvGrpSpPr/>
              <p:nvPr/>
            </p:nvGrpSpPr>
            <p:grpSpPr>
              <a:xfrm>
                <a:off x="1682774" y="4617610"/>
                <a:ext cx="497004" cy="149188"/>
                <a:chOff x="1682774" y="4617610"/>
                <a:chExt cx="497004" cy="149188"/>
              </a:xfrm>
            </p:grpSpPr>
            <p:sp>
              <p:nvSpPr>
                <p:cNvPr id="252" name="Google Shape;252;p17"/>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17"/>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7"/>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7"/>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7"/>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57" name="Google Shape;257;p17"/>
          <p:cNvSpPr txBox="1"/>
          <p:nvPr>
            <p:ph idx="1" type="body"/>
          </p:nvPr>
        </p:nvSpPr>
        <p:spPr>
          <a:xfrm>
            <a:off x="762000" y="3276400"/>
            <a:ext cx="2540100" cy="105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One image">
  <p:cSld name="CUSTOM_3_1_1_1_1">
    <p:spTree>
      <p:nvGrpSpPr>
        <p:cNvPr id="258" name="Shape 258"/>
        <p:cNvGrpSpPr/>
        <p:nvPr/>
      </p:nvGrpSpPr>
      <p:grpSpPr>
        <a:xfrm>
          <a:off x="0" y="0"/>
          <a:ext cx="0" cy="0"/>
          <a:chOff x="0" y="0"/>
          <a:chExt cx="0" cy="0"/>
        </a:xfrm>
      </p:grpSpPr>
      <p:sp>
        <p:nvSpPr>
          <p:cNvPr id="259" name="Google Shape;259;p18"/>
          <p:cNvSpPr txBox="1"/>
          <p:nvPr>
            <p:ph type="title"/>
          </p:nvPr>
        </p:nvSpPr>
        <p:spPr>
          <a:xfrm>
            <a:off x="761950" y="809425"/>
            <a:ext cx="3174900" cy="14097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grpSp>
        <p:nvGrpSpPr>
          <p:cNvPr id="260" name="Google Shape;260;p18"/>
          <p:cNvGrpSpPr/>
          <p:nvPr/>
        </p:nvGrpSpPr>
        <p:grpSpPr>
          <a:xfrm>
            <a:off x="614120" y="4568626"/>
            <a:ext cx="1565658" cy="245350"/>
            <a:chOff x="614120" y="4568626"/>
            <a:chExt cx="1565658" cy="245350"/>
          </a:xfrm>
        </p:grpSpPr>
        <p:grpSp>
          <p:nvGrpSpPr>
            <p:cNvPr id="261" name="Google Shape;261;p18"/>
            <p:cNvGrpSpPr/>
            <p:nvPr/>
          </p:nvGrpSpPr>
          <p:grpSpPr>
            <a:xfrm>
              <a:off x="614120" y="4568626"/>
              <a:ext cx="290167" cy="233377"/>
              <a:chOff x="614120" y="4568626"/>
              <a:chExt cx="290167" cy="233377"/>
            </a:xfrm>
          </p:grpSpPr>
          <p:sp>
            <p:nvSpPr>
              <p:cNvPr id="262" name="Google Shape;262;p1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1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1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1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6" name="Google Shape;266;p18"/>
            <p:cNvGrpSpPr/>
            <p:nvPr/>
          </p:nvGrpSpPr>
          <p:grpSpPr>
            <a:xfrm>
              <a:off x="989660" y="4603434"/>
              <a:ext cx="1190118" cy="210542"/>
              <a:chOff x="989660" y="4603434"/>
              <a:chExt cx="1190118" cy="210542"/>
            </a:xfrm>
          </p:grpSpPr>
          <p:sp>
            <p:nvSpPr>
              <p:cNvPr id="267" name="Google Shape;267;p1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8" name="Google Shape;268;p18"/>
              <p:cNvGrpSpPr/>
              <p:nvPr/>
            </p:nvGrpSpPr>
            <p:grpSpPr>
              <a:xfrm>
                <a:off x="1682774" y="4617610"/>
                <a:ext cx="497004" cy="149188"/>
                <a:chOff x="1682774" y="4617610"/>
                <a:chExt cx="497004" cy="149188"/>
              </a:xfrm>
            </p:grpSpPr>
            <p:sp>
              <p:nvSpPr>
                <p:cNvPr id="269" name="Google Shape;269;p1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1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1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1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1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74" name="Google Shape;274;p18"/>
          <p:cNvSpPr txBox="1"/>
          <p:nvPr>
            <p:ph idx="1" type="body"/>
          </p:nvPr>
        </p:nvSpPr>
        <p:spPr>
          <a:xfrm>
            <a:off x="762002" y="2571750"/>
            <a:ext cx="2540100" cy="17619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wo images">
  <p:cSld name="CUSTOM_3_1_1_1_1_1_1_1">
    <p:spTree>
      <p:nvGrpSpPr>
        <p:cNvPr id="275" name="Shape 275"/>
        <p:cNvGrpSpPr/>
        <p:nvPr/>
      </p:nvGrpSpPr>
      <p:grpSpPr>
        <a:xfrm>
          <a:off x="0" y="0"/>
          <a:ext cx="0" cy="0"/>
          <a:chOff x="0" y="0"/>
          <a:chExt cx="0" cy="0"/>
        </a:xfrm>
      </p:grpSpPr>
      <p:sp>
        <p:nvSpPr>
          <p:cNvPr id="276" name="Google Shape;276;p19"/>
          <p:cNvSpPr txBox="1"/>
          <p:nvPr>
            <p:ph type="title"/>
          </p:nvPr>
        </p:nvSpPr>
        <p:spPr>
          <a:xfrm>
            <a:off x="762100" y="809375"/>
            <a:ext cx="5079900" cy="3525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grpSp>
        <p:nvGrpSpPr>
          <p:cNvPr id="277" name="Google Shape;277;p19"/>
          <p:cNvGrpSpPr/>
          <p:nvPr/>
        </p:nvGrpSpPr>
        <p:grpSpPr>
          <a:xfrm>
            <a:off x="614120" y="4568626"/>
            <a:ext cx="1565658" cy="245350"/>
            <a:chOff x="614120" y="4568626"/>
            <a:chExt cx="1565658" cy="245350"/>
          </a:xfrm>
        </p:grpSpPr>
        <p:grpSp>
          <p:nvGrpSpPr>
            <p:cNvPr id="278" name="Google Shape;278;p19"/>
            <p:cNvGrpSpPr/>
            <p:nvPr/>
          </p:nvGrpSpPr>
          <p:grpSpPr>
            <a:xfrm>
              <a:off x="614120" y="4568626"/>
              <a:ext cx="290167" cy="233377"/>
              <a:chOff x="614120" y="4568626"/>
              <a:chExt cx="290167" cy="233377"/>
            </a:xfrm>
          </p:grpSpPr>
          <p:sp>
            <p:nvSpPr>
              <p:cNvPr id="279" name="Google Shape;279;p19"/>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9"/>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19"/>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19"/>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3" name="Google Shape;283;p19"/>
            <p:cNvGrpSpPr/>
            <p:nvPr/>
          </p:nvGrpSpPr>
          <p:grpSpPr>
            <a:xfrm>
              <a:off x="989660" y="4603434"/>
              <a:ext cx="1190118" cy="210542"/>
              <a:chOff x="989660" y="4603434"/>
              <a:chExt cx="1190118" cy="210542"/>
            </a:xfrm>
          </p:grpSpPr>
          <p:sp>
            <p:nvSpPr>
              <p:cNvPr id="284" name="Google Shape;284;p19"/>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5" name="Google Shape;285;p19"/>
              <p:cNvGrpSpPr/>
              <p:nvPr/>
            </p:nvGrpSpPr>
            <p:grpSpPr>
              <a:xfrm>
                <a:off x="1682774" y="4617610"/>
                <a:ext cx="497004" cy="149188"/>
                <a:chOff x="1682774" y="4617610"/>
                <a:chExt cx="497004" cy="149188"/>
              </a:xfrm>
            </p:grpSpPr>
            <p:sp>
              <p:nvSpPr>
                <p:cNvPr id="286" name="Google Shape;286;p19"/>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19"/>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19"/>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19"/>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p19"/>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91" name="Google Shape;291;p19"/>
          <p:cNvSpPr txBox="1"/>
          <p:nvPr>
            <p:ph idx="1" type="body"/>
          </p:nvPr>
        </p:nvSpPr>
        <p:spPr>
          <a:xfrm>
            <a:off x="762000" y="3628875"/>
            <a:ext cx="3657300" cy="704400"/>
          </a:xfrm>
          <a:prstGeom prst="rect">
            <a:avLst/>
          </a:prstGeom>
          <a:noFill/>
          <a:ln>
            <a:noFill/>
          </a:ln>
        </p:spPr>
        <p:txBody>
          <a:bodyPr anchorCtr="0" anchor="t" bIns="0" lIns="0" spcFirstLastPara="1" rIns="0" wrap="square" tIns="22860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292" name="Google Shape;292;p19"/>
          <p:cNvSpPr txBox="1"/>
          <p:nvPr>
            <p:ph idx="2" type="body"/>
          </p:nvPr>
        </p:nvSpPr>
        <p:spPr>
          <a:xfrm>
            <a:off x="4572125" y="3628875"/>
            <a:ext cx="3657300" cy="704400"/>
          </a:xfrm>
          <a:prstGeom prst="rect">
            <a:avLst/>
          </a:prstGeom>
          <a:noFill/>
          <a:ln>
            <a:noFill/>
          </a:ln>
        </p:spPr>
        <p:txBody>
          <a:bodyPr anchorCtr="0" anchor="t" bIns="0" lIns="0" spcFirstLastPara="1" rIns="0" wrap="square" tIns="22860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hree images">
  <p:cSld name="CUSTOM_3_1_1_1_1_1_1_1_1_1_2">
    <p:spTree>
      <p:nvGrpSpPr>
        <p:cNvPr id="293" name="Shape 293"/>
        <p:cNvGrpSpPr/>
        <p:nvPr/>
      </p:nvGrpSpPr>
      <p:grpSpPr>
        <a:xfrm>
          <a:off x="0" y="0"/>
          <a:ext cx="0" cy="0"/>
          <a:chOff x="0" y="0"/>
          <a:chExt cx="0" cy="0"/>
        </a:xfrm>
      </p:grpSpPr>
      <p:sp>
        <p:nvSpPr>
          <p:cNvPr id="294" name="Google Shape;294;p20"/>
          <p:cNvSpPr txBox="1"/>
          <p:nvPr>
            <p:ph type="title"/>
          </p:nvPr>
        </p:nvSpPr>
        <p:spPr>
          <a:xfrm>
            <a:off x="762100" y="809375"/>
            <a:ext cx="5079900" cy="3525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grpSp>
        <p:nvGrpSpPr>
          <p:cNvPr id="295" name="Google Shape;295;p20"/>
          <p:cNvGrpSpPr/>
          <p:nvPr/>
        </p:nvGrpSpPr>
        <p:grpSpPr>
          <a:xfrm>
            <a:off x="614120" y="4568626"/>
            <a:ext cx="1565658" cy="245350"/>
            <a:chOff x="614120" y="4568626"/>
            <a:chExt cx="1565658" cy="245350"/>
          </a:xfrm>
        </p:grpSpPr>
        <p:grpSp>
          <p:nvGrpSpPr>
            <p:cNvPr id="296" name="Google Shape;296;p20"/>
            <p:cNvGrpSpPr/>
            <p:nvPr/>
          </p:nvGrpSpPr>
          <p:grpSpPr>
            <a:xfrm>
              <a:off x="614120" y="4568626"/>
              <a:ext cx="290167" cy="233377"/>
              <a:chOff x="614120" y="4568626"/>
              <a:chExt cx="290167" cy="233377"/>
            </a:xfrm>
          </p:grpSpPr>
          <p:sp>
            <p:nvSpPr>
              <p:cNvPr id="297" name="Google Shape;297;p20"/>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0"/>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20"/>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20"/>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1" name="Google Shape;301;p20"/>
            <p:cNvGrpSpPr/>
            <p:nvPr/>
          </p:nvGrpSpPr>
          <p:grpSpPr>
            <a:xfrm>
              <a:off x="989660" y="4603434"/>
              <a:ext cx="1190118" cy="210542"/>
              <a:chOff x="989660" y="4603434"/>
              <a:chExt cx="1190118" cy="210542"/>
            </a:xfrm>
          </p:grpSpPr>
          <p:sp>
            <p:nvSpPr>
              <p:cNvPr id="302" name="Google Shape;302;p20"/>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3" name="Google Shape;303;p20"/>
              <p:cNvGrpSpPr/>
              <p:nvPr/>
            </p:nvGrpSpPr>
            <p:grpSpPr>
              <a:xfrm>
                <a:off x="1682774" y="4617610"/>
                <a:ext cx="497004" cy="149188"/>
                <a:chOff x="1682774" y="4617610"/>
                <a:chExt cx="497004" cy="149188"/>
              </a:xfrm>
            </p:grpSpPr>
            <p:sp>
              <p:nvSpPr>
                <p:cNvPr id="304" name="Google Shape;304;p20"/>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20"/>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20"/>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20"/>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20"/>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309" name="Google Shape;309;p20"/>
          <p:cNvSpPr txBox="1"/>
          <p:nvPr>
            <p:ph idx="1" type="body"/>
          </p:nvPr>
        </p:nvSpPr>
        <p:spPr>
          <a:xfrm>
            <a:off x="762000" y="2924350"/>
            <a:ext cx="2540100" cy="1057200"/>
          </a:xfrm>
          <a:prstGeom prst="rect">
            <a:avLst/>
          </a:prstGeom>
          <a:noFill/>
          <a:ln>
            <a:noFill/>
          </a:ln>
        </p:spPr>
        <p:txBody>
          <a:bodyPr anchorCtr="0" anchor="t" bIns="0" lIns="0" spcFirstLastPara="1" rIns="228600" wrap="square" tIns="22860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310" name="Google Shape;310;p20"/>
          <p:cNvSpPr txBox="1"/>
          <p:nvPr>
            <p:ph idx="2" type="body"/>
          </p:nvPr>
        </p:nvSpPr>
        <p:spPr>
          <a:xfrm>
            <a:off x="3301950" y="2924350"/>
            <a:ext cx="2540100" cy="1057200"/>
          </a:xfrm>
          <a:prstGeom prst="rect">
            <a:avLst/>
          </a:prstGeom>
          <a:noFill/>
          <a:ln>
            <a:noFill/>
          </a:ln>
        </p:spPr>
        <p:txBody>
          <a:bodyPr anchorCtr="0" anchor="t" bIns="0" lIns="0" spcFirstLastPara="1" rIns="228600" wrap="square" tIns="22860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311" name="Google Shape;311;p20"/>
          <p:cNvSpPr txBox="1"/>
          <p:nvPr>
            <p:ph idx="3" type="body"/>
          </p:nvPr>
        </p:nvSpPr>
        <p:spPr>
          <a:xfrm>
            <a:off x="5841900" y="2924350"/>
            <a:ext cx="2540100" cy="1057200"/>
          </a:xfrm>
          <a:prstGeom prst="rect">
            <a:avLst/>
          </a:prstGeom>
          <a:noFill/>
          <a:ln>
            <a:noFill/>
          </a:ln>
        </p:spPr>
        <p:txBody>
          <a:bodyPr anchorCtr="0" anchor="t" bIns="0" lIns="0" spcFirstLastPara="1" rIns="228600" wrap="square" tIns="22860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Content">
  <p:cSld name="CUSTOM_2_3">
    <p:spTree>
      <p:nvGrpSpPr>
        <p:cNvPr id="14" name="Shape 14"/>
        <p:cNvGrpSpPr/>
        <p:nvPr/>
      </p:nvGrpSpPr>
      <p:grpSpPr>
        <a:xfrm>
          <a:off x="0" y="0"/>
          <a:ext cx="0" cy="0"/>
          <a:chOff x="0" y="0"/>
          <a:chExt cx="0" cy="0"/>
        </a:xfrm>
      </p:grpSpPr>
      <p:sp>
        <p:nvSpPr>
          <p:cNvPr id="15" name="Google Shape;15;p3"/>
          <p:cNvSpPr txBox="1"/>
          <p:nvPr>
            <p:ph type="title"/>
          </p:nvPr>
        </p:nvSpPr>
        <p:spPr>
          <a:xfrm>
            <a:off x="761950" y="809575"/>
            <a:ext cx="5080200" cy="35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16" name="Google Shape;16;p3"/>
          <p:cNvSpPr txBox="1"/>
          <p:nvPr>
            <p:ph idx="1" type="body"/>
          </p:nvPr>
        </p:nvSpPr>
        <p:spPr>
          <a:xfrm>
            <a:off x="762025" y="1514225"/>
            <a:ext cx="5080200" cy="28197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17" name="Google Shape;17;p3"/>
          <p:cNvGrpSpPr/>
          <p:nvPr/>
        </p:nvGrpSpPr>
        <p:grpSpPr>
          <a:xfrm>
            <a:off x="614120" y="4568626"/>
            <a:ext cx="1565658" cy="245350"/>
            <a:chOff x="614120" y="4568626"/>
            <a:chExt cx="1565658" cy="245350"/>
          </a:xfrm>
        </p:grpSpPr>
        <p:grpSp>
          <p:nvGrpSpPr>
            <p:cNvPr id="18" name="Google Shape;18;p3"/>
            <p:cNvGrpSpPr/>
            <p:nvPr/>
          </p:nvGrpSpPr>
          <p:grpSpPr>
            <a:xfrm>
              <a:off x="614120" y="4568626"/>
              <a:ext cx="290167" cy="233377"/>
              <a:chOff x="614120" y="4568626"/>
              <a:chExt cx="290167" cy="233377"/>
            </a:xfrm>
          </p:grpSpPr>
          <p:sp>
            <p:nvSpPr>
              <p:cNvPr id="19" name="Google Shape;19;p3"/>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3"/>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3"/>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3"/>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 name="Google Shape;23;p3"/>
            <p:cNvGrpSpPr/>
            <p:nvPr/>
          </p:nvGrpSpPr>
          <p:grpSpPr>
            <a:xfrm>
              <a:off x="989660" y="4603434"/>
              <a:ext cx="1190118" cy="210542"/>
              <a:chOff x="989660" y="4603434"/>
              <a:chExt cx="1190118" cy="210542"/>
            </a:xfrm>
          </p:grpSpPr>
          <p:sp>
            <p:nvSpPr>
              <p:cNvPr id="24" name="Google Shape;24;p3"/>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 name="Google Shape;25;p3"/>
              <p:cNvGrpSpPr/>
              <p:nvPr/>
            </p:nvGrpSpPr>
            <p:grpSpPr>
              <a:xfrm>
                <a:off x="1682774" y="4617610"/>
                <a:ext cx="497004" cy="149188"/>
                <a:chOff x="1682774" y="4617610"/>
                <a:chExt cx="497004" cy="149188"/>
              </a:xfrm>
            </p:grpSpPr>
            <p:sp>
              <p:nvSpPr>
                <p:cNvPr id="26" name="Google Shape;26;p3"/>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3"/>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3"/>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3"/>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3"/>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Hero image">
  <p:cSld name="CUSTOM_3_1_1_1_1_1_1_1_1_1_1">
    <p:spTree>
      <p:nvGrpSpPr>
        <p:cNvPr id="312" name="Shape 312"/>
        <p:cNvGrpSpPr/>
        <p:nvPr/>
      </p:nvGrpSpPr>
      <p:grpSpPr>
        <a:xfrm>
          <a:off x="0" y="0"/>
          <a:ext cx="0" cy="0"/>
          <a:chOff x="0" y="0"/>
          <a:chExt cx="0" cy="0"/>
        </a:xfrm>
      </p:grpSpPr>
      <p:grpSp>
        <p:nvGrpSpPr>
          <p:cNvPr id="313" name="Google Shape;313;p21"/>
          <p:cNvGrpSpPr/>
          <p:nvPr/>
        </p:nvGrpSpPr>
        <p:grpSpPr>
          <a:xfrm>
            <a:off x="614120" y="4568626"/>
            <a:ext cx="1565658" cy="245350"/>
            <a:chOff x="614120" y="4568626"/>
            <a:chExt cx="1565658" cy="245350"/>
          </a:xfrm>
        </p:grpSpPr>
        <p:grpSp>
          <p:nvGrpSpPr>
            <p:cNvPr id="314" name="Google Shape;314;p21"/>
            <p:cNvGrpSpPr/>
            <p:nvPr/>
          </p:nvGrpSpPr>
          <p:grpSpPr>
            <a:xfrm>
              <a:off x="614120" y="4568626"/>
              <a:ext cx="290167" cy="233377"/>
              <a:chOff x="614120" y="4568626"/>
              <a:chExt cx="290167" cy="233377"/>
            </a:xfrm>
          </p:grpSpPr>
          <p:sp>
            <p:nvSpPr>
              <p:cNvPr id="315" name="Google Shape;315;p21"/>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21"/>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21"/>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21"/>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19" name="Google Shape;319;p21"/>
            <p:cNvGrpSpPr/>
            <p:nvPr/>
          </p:nvGrpSpPr>
          <p:grpSpPr>
            <a:xfrm>
              <a:off x="989660" y="4603434"/>
              <a:ext cx="1190118" cy="210542"/>
              <a:chOff x="989660" y="4603434"/>
              <a:chExt cx="1190118" cy="210542"/>
            </a:xfrm>
          </p:grpSpPr>
          <p:sp>
            <p:nvSpPr>
              <p:cNvPr id="320" name="Google Shape;320;p21"/>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1" name="Google Shape;321;p21"/>
              <p:cNvGrpSpPr/>
              <p:nvPr/>
            </p:nvGrpSpPr>
            <p:grpSpPr>
              <a:xfrm>
                <a:off x="1682774" y="4617610"/>
                <a:ext cx="497004" cy="149188"/>
                <a:chOff x="1682774" y="4617610"/>
                <a:chExt cx="497004" cy="149188"/>
              </a:xfrm>
            </p:grpSpPr>
            <p:sp>
              <p:nvSpPr>
                <p:cNvPr id="322" name="Google Shape;322;p21"/>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21"/>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21"/>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21"/>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21"/>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327" name="Google Shape;327;p21"/>
          <p:cNvSpPr txBox="1"/>
          <p:nvPr>
            <p:ph idx="1" type="body"/>
          </p:nvPr>
        </p:nvSpPr>
        <p:spPr>
          <a:xfrm>
            <a:off x="4571950" y="4515350"/>
            <a:ext cx="3810000" cy="351900"/>
          </a:xfrm>
          <a:prstGeom prst="rect">
            <a:avLst/>
          </a:prstGeom>
          <a:noFill/>
          <a:ln>
            <a:noFill/>
          </a:ln>
        </p:spPr>
        <p:txBody>
          <a:bodyPr anchorCtr="0" anchor="ctr" bIns="0" lIns="0" spcFirstLastPara="1" rIns="0" wrap="square" tIns="0">
            <a:noAutofit/>
          </a:bodyPr>
          <a:lstStyle>
            <a:lvl1pPr indent="-298450" lvl="0" marL="457200" algn="r">
              <a:lnSpc>
                <a:spcPct val="115000"/>
              </a:lnSpc>
              <a:spcBef>
                <a:spcPts val="0"/>
              </a:spcBef>
              <a:spcAft>
                <a:spcPts val="0"/>
              </a:spcAft>
              <a:buSzPts val="1100"/>
              <a:buChar char="●"/>
              <a:defRPr/>
            </a:lvl1pPr>
            <a:lvl2pPr indent="-298450" lvl="1" marL="914400" algn="r">
              <a:lnSpc>
                <a:spcPct val="115000"/>
              </a:lnSpc>
              <a:spcBef>
                <a:spcPts val="0"/>
              </a:spcBef>
              <a:spcAft>
                <a:spcPts val="0"/>
              </a:spcAft>
              <a:buSzPts val="1100"/>
              <a:buChar char="○"/>
              <a:defRPr/>
            </a:lvl2pPr>
            <a:lvl3pPr indent="-298450" lvl="2" marL="1371600" algn="r">
              <a:lnSpc>
                <a:spcPct val="115000"/>
              </a:lnSpc>
              <a:spcBef>
                <a:spcPts val="0"/>
              </a:spcBef>
              <a:spcAft>
                <a:spcPts val="0"/>
              </a:spcAft>
              <a:buSzPts val="1100"/>
              <a:buChar char="■"/>
              <a:defRPr/>
            </a:lvl3pPr>
            <a:lvl4pPr indent="-298450" lvl="3" marL="1828800" algn="r">
              <a:lnSpc>
                <a:spcPct val="115000"/>
              </a:lnSpc>
              <a:spcBef>
                <a:spcPts val="0"/>
              </a:spcBef>
              <a:spcAft>
                <a:spcPts val="0"/>
              </a:spcAft>
              <a:buSzPts val="1100"/>
              <a:buChar char="●"/>
              <a:defRPr/>
            </a:lvl4pPr>
            <a:lvl5pPr indent="-298450" lvl="4" marL="2286000" algn="r">
              <a:lnSpc>
                <a:spcPct val="115000"/>
              </a:lnSpc>
              <a:spcBef>
                <a:spcPts val="0"/>
              </a:spcBef>
              <a:spcAft>
                <a:spcPts val="0"/>
              </a:spcAft>
              <a:buSzPts val="1100"/>
              <a:buChar char="○"/>
              <a:defRPr/>
            </a:lvl5pPr>
            <a:lvl6pPr indent="-298450" lvl="5" marL="2743200" algn="r">
              <a:lnSpc>
                <a:spcPct val="115000"/>
              </a:lnSpc>
              <a:spcBef>
                <a:spcPts val="0"/>
              </a:spcBef>
              <a:spcAft>
                <a:spcPts val="0"/>
              </a:spcAft>
              <a:buSzPts val="1100"/>
              <a:buChar char="■"/>
              <a:defRPr/>
            </a:lvl6pPr>
            <a:lvl7pPr indent="-298450" lvl="6" marL="3200400" algn="r">
              <a:lnSpc>
                <a:spcPct val="115000"/>
              </a:lnSpc>
              <a:spcBef>
                <a:spcPts val="0"/>
              </a:spcBef>
              <a:spcAft>
                <a:spcPts val="0"/>
              </a:spcAft>
              <a:buSzPts val="1100"/>
              <a:buChar char="●"/>
              <a:defRPr/>
            </a:lvl7pPr>
            <a:lvl8pPr indent="-298450" lvl="7" marL="3657600" algn="r">
              <a:lnSpc>
                <a:spcPct val="115000"/>
              </a:lnSpc>
              <a:spcBef>
                <a:spcPts val="0"/>
              </a:spcBef>
              <a:spcAft>
                <a:spcPts val="0"/>
              </a:spcAft>
              <a:buSzPts val="1100"/>
              <a:buChar char="○"/>
              <a:defRPr/>
            </a:lvl8pPr>
            <a:lvl9pPr indent="-298450" lvl="8" marL="4114800" algn="r">
              <a:lnSpc>
                <a:spcPct val="115000"/>
              </a:lnSpc>
              <a:spcBef>
                <a:spcPts val="0"/>
              </a:spcBef>
              <a:spcAft>
                <a:spcPts val="0"/>
              </a:spcAft>
              <a:buSzPts val="11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Dark break">
  <p:cSld name="CUSTOM_3_1_1_1_1_1_1_1_1_1_1_1">
    <p:bg>
      <p:bgPr>
        <a:solidFill>
          <a:srgbClr val="202124"/>
        </a:solidFill>
      </p:bgPr>
    </p:bg>
    <p:spTree>
      <p:nvGrpSpPr>
        <p:cNvPr id="328" name="Shape 328"/>
        <p:cNvGrpSpPr/>
        <p:nvPr/>
      </p:nvGrpSpPr>
      <p:grpSpPr>
        <a:xfrm>
          <a:off x="0" y="0"/>
          <a:ext cx="0" cy="0"/>
          <a:chOff x="0" y="0"/>
          <a:chExt cx="0" cy="0"/>
        </a:xfrm>
      </p:grpSpPr>
      <p:grpSp>
        <p:nvGrpSpPr>
          <p:cNvPr id="329" name="Google Shape;329;p22"/>
          <p:cNvGrpSpPr/>
          <p:nvPr/>
        </p:nvGrpSpPr>
        <p:grpSpPr>
          <a:xfrm>
            <a:off x="614120" y="4568626"/>
            <a:ext cx="1565658" cy="245350"/>
            <a:chOff x="614120" y="4568626"/>
            <a:chExt cx="1565658" cy="245350"/>
          </a:xfrm>
        </p:grpSpPr>
        <p:grpSp>
          <p:nvGrpSpPr>
            <p:cNvPr id="330" name="Google Shape;330;p22"/>
            <p:cNvGrpSpPr/>
            <p:nvPr/>
          </p:nvGrpSpPr>
          <p:grpSpPr>
            <a:xfrm>
              <a:off x="614120" y="4568626"/>
              <a:ext cx="290167" cy="233377"/>
              <a:chOff x="614120" y="4568626"/>
              <a:chExt cx="290167" cy="233377"/>
            </a:xfrm>
          </p:grpSpPr>
          <p:sp>
            <p:nvSpPr>
              <p:cNvPr id="331" name="Google Shape;331;p22"/>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22"/>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22"/>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22"/>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5" name="Google Shape;335;p22"/>
            <p:cNvGrpSpPr/>
            <p:nvPr/>
          </p:nvGrpSpPr>
          <p:grpSpPr>
            <a:xfrm>
              <a:off x="989660" y="4603434"/>
              <a:ext cx="1190118" cy="210542"/>
              <a:chOff x="989660" y="4603434"/>
              <a:chExt cx="1190118" cy="210542"/>
            </a:xfrm>
          </p:grpSpPr>
          <p:sp>
            <p:nvSpPr>
              <p:cNvPr id="336" name="Google Shape;336;p22"/>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7" name="Google Shape;337;p22"/>
              <p:cNvGrpSpPr/>
              <p:nvPr/>
            </p:nvGrpSpPr>
            <p:grpSpPr>
              <a:xfrm>
                <a:off x="1682774" y="4617610"/>
                <a:ext cx="497004" cy="149188"/>
                <a:chOff x="1682774" y="4617610"/>
                <a:chExt cx="497004" cy="149188"/>
              </a:xfrm>
            </p:grpSpPr>
            <p:sp>
              <p:nvSpPr>
                <p:cNvPr id="338" name="Google Shape;338;p22"/>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22"/>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22"/>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22"/>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22"/>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343" name="Google Shape;343;p22"/>
          <p:cNvSpPr txBox="1"/>
          <p:nvPr>
            <p:ph type="title"/>
          </p:nvPr>
        </p:nvSpPr>
        <p:spPr>
          <a:xfrm>
            <a:off x="761950" y="809375"/>
            <a:ext cx="50799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solidFill>
                  <a:srgbClr val="FFFFFF"/>
                </a:solidFill>
              </a:defRPr>
            </a:lvl1pPr>
            <a:lvl2pPr lvl="1" algn="l">
              <a:lnSpc>
                <a:spcPct val="100000"/>
              </a:lnSpc>
              <a:spcBef>
                <a:spcPts val="0"/>
              </a:spcBef>
              <a:spcAft>
                <a:spcPts val="0"/>
              </a:spcAft>
              <a:buSzPts val="3000"/>
              <a:buNone/>
              <a:defRPr sz="3000">
                <a:solidFill>
                  <a:srgbClr val="FFFFFF"/>
                </a:solidFill>
              </a:defRPr>
            </a:lvl2pPr>
            <a:lvl3pPr lvl="2" algn="l">
              <a:lnSpc>
                <a:spcPct val="100000"/>
              </a:lnSpc>
              <a:spcBef>
                <a:spcPts val="0"/>
              </a:spcBef>
              <a:spcAft>
                <a:spcPts val="0"/>
              </a:spcAft>
              <a:buSzPts val="3000"/>
              <a:buNone/>
              <a:defRPr sz="3000">
                <a:solidFill>
                  <a:srgbClr val="FFFFFF"/>
                </a:solidFill>
              </a:defRPr>
            </a:lvl3pPr>
            <a:lvl4pPr lvl="3" algn="l">
              <a:lnSpc>
                <a:spcPct val="100000"/>
              </a:lnSpc>
              <a:spcBef>
                <a:spcPts val="0"/>
              </a:spcBef>
              <a:spcAft>
                <a:spcPts val="0"/>
              </a:spcAft>
              <a:buSzPts val="3000"/>
              <a:buNone/>
              <a:defRPr sz="3000">
                <a:solidFill>
                  <a:srgbClr val="FFFFFF"/>
                </a:solidFill>
              </a:defRPr>
            </a:lvl4pPr>
            <a:lvl5pPr lvl="4" algn="l">
              <a:lnSpc>
                <a:spcPct val="100000"/>
              </a:lnSpc>
              <a:spcBef>
                <a:spcPts val="0"/>
              </a:spcBef>
              <a:spcAft>
                <a:spcPts val="0"/>
              </a:spcAft>
              <a:buSzPts val="3000"/>
              <a:buNone/>
              <a:defRPr sz="3000">
                <a:solidFill>
                  <a:srgbClr val="FFFFFF"/>
                </a:solidFill>
              </a:defRPr>
            </a:lvl5pPr>
            <a:lvl6pPr lvl="5" algn="l">
              <a:lnSpc>
                <a:spcPct val="100000"/>
              </a:lnSpc>
              <a:spcBef>
                <a:spcPts val="0"/>
              </a:spcBef>
              <a:spcAft>
                <a:spcPts val="0"/>
              </a:spcAft>
              <a:buSzPts val="3000"/>
              <a:buNone/>
              <a:defRPr sz="3000">
                <a:solidFill>
                  <a:srgbClr val="FFFFFF"/>
                </a:solidFill>
              </a:defRPr>
            </a:lvl6pPr>
            <a:lvl7pPr lvl="6" algn="l">
              <a:lnSpc>
                <a:spcPct val="100000"/>
              </a:lnSpc>
              <a:spcBef>
                <a:spcPts val="0"/>
              </a:spcBef>
              <a:spcAft>
                <a:spcPts val="0"/>
              </a:spcAft>
              <a:buSzPts val="3000"/>
              <a:buNone/>
              <a:defRPr sz="3000">
                <a:solidFill>
                  <a:srgbClr val="FFFFFF"/>
                </a:solidFill>
              </a:defRPr>
            </a:lvl7pPr>
            <a:lvl8pPr lvl="7" algn="l">
              <a:lnSpc>
                <a:spcPct val="100000"/>
              </a:lnSpc>
              <a:spcBef>
                <a:spcPts val="0"/>
              </a:spcBef>
              <a:spcAft>
                <a:spcPts val="0"/>
              </a:spcAft>
              <a:buSzPts val="3000"/>
              <a:buNone/>
              <a:defRPr sz="3000">
                <a:solidFill>
                  <a:srgbClr val="FFFFFF"/>
                </a:solidFill>
              </a:defRPr>
            </a:lvl8pPr>
            <a:lvl9pPr lvl="8" algn="l">
              <a:lnSpc>
                <a:spcPct val="100000"/>
              </a:lnSpc>
              <a:spcBef>
                <a:spcPts val="0"/>
              </a:spcBef>
              <a:spcAft>
                <a:spcPts val="0"/>
              </a:spcAft>
              <a:buSzPts val="3000"/>
              <a:buNone/>
              <a:defRPr sz="3000">
                <a:solidFill>
                  <a:srgbClr val="FFFFFF"/>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ark content">
  <p:cSld name="CUSTOM_3_1_1_1_1_1_1_1_1_1_1_1_2">
    <p:bg>
      <p:bgPr>
        <a:solidFill>
          <a:srgbClr val="202124"/>
        </a:solidFill>
      </p:bgPr>
    </p:bg>
    <p:spTree>
      <p:nvGrpSpPr>
        <p:cNvPr id="344" name="Shape 344"/>
        <p:cNvGrpSpPr/>
        <p:nvPr/>
      </p:nvGrpSpPr>
      <p:grpSpPr>
        <a:xfrm>
          <a:off x="0" y="0"/>
          <a:ext cx="0" cy="0"/>
          <a:chOff x="0" y="0"/>
          <a:chExt cx="0" cy="0"/>
        </a:xfrm>
      </p:grpSpPr>
      <p:grpSp>
        <p:nvGrpSpPr>
          <p:cNvPr id="345" name="Google Shape;345;p23"/>
          <p:cNvGrpSpPr/>
          <p:nvPr/>
        </p:nvGrpSpPr>
        <p:grpSpPr>
          <a:xfrm>
            <a:off x="614120" y="4568626"/>
            <a:ext cx="1565658" cy="245350"/>
            <a:chOff x="614120" y="4568626"/>
            <a:chExt cx="1565658" cy="245350"/>
          </a:xfrm>
        </p:grpSpPr>
        <p:grpSp>
          <p:nvGrpSpPr>
            <p:cNvPr id="346" name="Google Shape;346;p23"/>
            <p:cNvGrpSpPr/>
            <p:nvPr/>
          </p:nvGrpSpPr>
          <p:grpSpPr>
            <a:xfrm>
              <a:off x="614120" y="4568626"/>
              <a:ext cx="290167" cy="233377"/>
              <a:chOff x="614120" y="4568626"/>
              <a:chExt cx="290167" cy="233377"/>
            </a:xfrm>
          </p:grpSpPr>
          <p:sp>
            <p:nvSpPr>
              <p:cNvPr id="347" name="Google Shape;347;p23"/>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23"/>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23"/>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23"/>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51" name="Google Shape;351;p23"/>
            <p:cNvGrpSpPr/>
            <p:nvPr/>
          </p:nvGrpSpPr>
          <p:grpSpPr>
            <a:xfrm>
              <a:off x="989660" y="4603434"/>
              <a:ext cx="1190118" cy="210542"/>
              <a:chOff x="989660" y="4603434"/>
              <a:chExt cx="1190118" cy="210542"/>
            </a:xfrm>
          </p:grpSpPr>
          <p:sp>
            <p:nvSpPr>
              <p:cNvPr id="352" name="Google Shape;352;p23"/>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3" name="Google Shape;353;p23"/>
              <p:cNvGrpSpPr/>
              <p:nvPr/>
            </p:nvGrpSpPr>
            <p:grpSpPr>
              <a:xfrm>
                <a:off x="1682774" y="4617610"/>
                <a:ext cx="497004" cy="149188"/>
                <a:chOff x="1682774" y="4617610"/>
                <a:chExt cx="497004" cy="149188"/>
              </a:xfrm>
            </p:grpSpPr>
            <p:sp>
              <p:nvSpPr>
                <p:cNvPr id="354" name="Google Shape;354;p23"/>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23"/>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23"/>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23"/>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p23"/>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359" name="Google Shape;359;p23"/>
          <p:cNvSpPr txBox="1"/>
          <p:nvPr>
            <p:ph type="title"/>
          </p:nvPr>
        </p:nvSpPr>
        <p:spPr>
          <a:xfrm>
            <a:off x="761950" y="809375"/>
            <a:ext cx="5079900" cy="3525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solidFill>
                  <a:srgbClr val="FFFFFF"/>
                </a:solidFill>
              </a:defRPr>
            </a:lvl1pPr>
            <a:lvl2pPr lvl="1" algn="l">
              <a:lnSpc>
                <a:spcPct val="100000"/>
              </a:lnSpc>
              <a:spcBef>
                <a:spcPts val="0"/>
              </a:spcBef>
              <a:spcAft>
                <a:spcPts val="0"/>
              </a:spcAft>
              <a:buSzPts val="2400"/>
              <a:buNone/>
              <a:defRPr>
                <a:solidFill>
                  <a:srgbClr val="FFFFFF"/>
                </a:solidFill>
              </a:defRPr>
            </a:lvl2pPr>
            <a:lvl3pPr lvl="2" algn="l">
              <a:lnSpc>
                <a:spcPct val="100000"/>
              </a:lnSpc>
              <a:spcBef>
                <a:spcPts val="0"/>
              </a:spcBef>
              <a:spcAft>
                <a:spcPts val="0"/>
              </a:spcAft>
              <a:buSzPts val="2400"/>
              <a:buNone/>
              <a:defRPr>
                <a:solidFill>
                  <a:srgbClr val="FFFFFF"/>
                </a:solidFill>
              </a:defRPr>
            </a:lvl3pPr>
            <a:lvl4pPr lvl="3" algn="l">
              <a:lnSpc>
                <a:spcPct val="100000"/>
              </a:lnSpc>
              <a:spcBef>
                <a:spcPts val="0"/>
              </a:spcBef>
              <a:spcAft>
                <a:spcPts val="0"/>
              </a:spcAft>
              <a:buSzPts val="2400"/>
              <a:buNone/>
              <a:defRPr>
                <a:solidFill>
                  <a:srgbClr val="FFFFFF"/>
                </a:solidFill>
              </a:defRPr>
            </a:lvl4pPr>
            <a:lvl5pPr lvl="4" algn="l">
              <a:lnSpc>
                <a:spcPct val="100000"/>
              </a:lnSpc>
              <a:spcBef>
                <a:spcPts val="0"/>
              </a:spcBef>
              <a:spcAft>
                <a:spcPts val="0"/>
              </a:spcAft>
              <a:buSzPts val="2400"/>
              <a:buNone/>
              <a:defRPr>
                <a:solidFill>
                  <a:srgbClr val="FFFFFF"/>
                </a:solidFill>
              </a:defRPr>
            </a:lvl5pPr>
            <a:lvl6pPr lvl="5" algn="l">
              <a:lnSpc>
                <a:spcPct val="100000"/>
              </a:lnSpc>
              <a:spcBef>
                <a:spcPts val="0"/>
              </a:spcBef>
              <a:spcAft>
                <a:spcPts val="0"/>
              </a:spcAft>
              <a:buSzPts val="2400"/>
              <a:buNone/>
              <a:defRPr>
                <a:solidFill>
                  <a:srgbClr val="FFFFFF"/>
                </a:solidFill>
              </a:defRPr>
            </a:lvl6pPr>
            <a:lvl7pPr lvl="6" algn="l">
              <a:lnSpc>
                <a:spcPct val="100000"/>
              </a:lnSpc>
              <a:spcBef>
                <a:spcPts val="0"/>
              </a:spcBef>
              <a:spcAft>
                <a:spcPts val="0"/>
              </a:spcAft>
              <a:buSzPts val="2400"/>
              <a:buNone/>
              <a:defRPr>
                <a:solidFill>
                  <a:srgbClr val="FFFFFF"/>
                </a:solidFill>
              </a:defRPr>
            </a:lvl7pPr>
            <a:lvl8pPr lvl="7" algn="l">
              <a:lnSpc>
                <a:spcPct val="100000"/>
              </a:lnSpc>
              <a:spcBef>
                <a:spcPts val="0"/>
              </a:spcBef>
              <a:spcAft>
                <a:spcPts val="0"/>
              </a:spcAft>
              <a:buSzPts val="2400"/>
              <a:buNone/>
              <a:defRPr>
                <a:solidFill>
                  <a:srgbClr val="FFFFFF"/>
                </a:solidFill>
              </a:defRPr>
            </a:lvl8pPr>
            <a:lvl9pPr lvl="8" algn="l">
              <a:lnSpc>
                <a:spcPct val="100000"/>
              </a:lnSpc>
              <a:spcBef>
                <a:spcPts val="0"/>
              </a:spcBef>
              <a:spcAft>
                <a:spcPts val="0"/>
              </a:spcAft>
              <a:buSzPts val="2400"/>
              <a:buNone/>
              <a:defRPr>
                <a:solidFill>
                  <a:srgbClr val="FFFFFF"/>
                </a:solidFill>
              </a:defRPr>
            </a:lvl9pPr>
          </a:lstStyle>
          <a:p/>
        </p:txBody>
      </p:sp>
      <p:sp>
        <p:nvSpPr>
          <p:cNvPr id="360" name="Google Shape;360;p23"/>
          <p:cNvSpPr txBox="1"/>
          <p:nvPr>
            <p:ph idx="1" type="body"/>
          </p:nvPr>
        </p:nvSpPr>
        <p:spPr>
          <a:xfrm>
            <a:off x="761975" y="1514275"/>
            <a:ext cx="5079900" cy="246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Clr>
                <a:srgbClr val="FFFFFF"/>
              </a:buClr>
              <a:buSzPts val="1100"/>
              <a:buChar char="●"/>
              <a:defRPr>
                <a:solidFill>
                  <a:srgbClr val="FFFFFF"/>
                </a:solidFill>
              </a:defRPr>
            </a:lvl1pPr>
            <a:lvl2pPr indent="-298450" lvl="1" marL="914400" algn="l">
              <a:lnSpc>
                <a:spcPct val="115000"/>
              </a:lnSpc>
              <a:spcBef>
                <a:spcPts val="0"/>
              </a:spcBef>
              <a:spcAft>
                <a:spcPts val="0"/>
              </a:spcAft>
              <a:buClr>
                <a:srgbClr val="FFFFFF"/>
              </a:buClr>
              <a:buSzPts val="1100"/>
              <a:buChar char="○"/>
              <a:defRPr>
                <a:solidFill>
                  <a:srgbClr val="FFFFFF"/>
                </a:solidFill>
              </a:defRPr>
            </a:lvl2pPr>
            <a:lvl3pPr indent="-298450" lvl="2" marL="1371600" algn="l">
              <a:lnSpc>
                <a:spcPct val="115000"/>
              </a:lnSpc>
              <a:spcBef>
                <a:spcPts val="0"/>
              </a:spcBef>
              <a:spcAft>
                <a:spcPts val="0"/>
              </a:spcAft>
              <a:buClr>
                <a:srgbClr val="FFFFFF"/>
              </a:buClr>
              <a:buSzPts val="1100"/>
              <a:buChar char="■"/>
              <a:defRPr>
                <a:solidFill>
                  <a:srgbClr val="FFFFFF"/>
                </a:solidFill>
              </a:defRPr>
            </a:lvl3pPr>
            <a:lvl4pPr indent="-298450" lvl="3" marL="1828800" algn="l">
              <a:lnSpc>
                <a:spcPct val="115000"/>
              </a:lnSpc>
              <a:spcBef>
                <a:spcPts val="0"/>
              </a:spcBef>
              <a:spcAft>
                <a:spcPts val="0"/>
              </a:spcAft>
              <a:buClr>
                <a:srgbClr val="FFFFFF"/>
              </a:buClr>
              <a:buSzPts val="1100"/>
              <a:buChar char="●"/>
              <a:defRPr>
                <a:solidFill>
                  <a:srgbClr val="FFFFFF"/>
                </a:solidFill>
              </a:defRPr>
            </a:lvl4pPr>
            <a:lvl5pPr indent="-298450" lvl="4" marL="2286000" algn="l">
              <a:lnSpc>
                <a:spcPct val="115000"/>
              </a:lnSpc>
              <a:spcBef>
                <a:spcPts val="0"/>
              </a:spcBef>
              <a:spcAft>
                <a:spcPts val="0"/>
              </a:spcAft>
              <a:buClr>
                <a:srgbClr val="FFFFFF"/>
              </a:buClr>
              <a:buSzPts val="1100"/>
              <a:buChar char="○"/>
              <a:defRPr>
                <a:solidFill>
                  <a:srgbClr val="FFFFFF"/>
                </a:solidFill>
              </a:defRPr>
            </a:lvl5pPr>
            <a:lvl6pPr indent="-298450" lvl="5" marL="2743200" algn="l">
              <a:lnSpc>
                <a:spcPct val="115000"/>
              </a:lnSpc>
              <a:spcBef>
                <a:spcPts val="0"/>
              </a:spcBef>
              <a:spcAft>
                <a:spcPts val="0"/>
              </a:spcAft>
              <a:buClr>
                <a:srgbClr val="FFFFFF"/>
              </a:buClr>
              <a:buSzPts val="1100"/>
              <a:buChar char="■"/>
              <a:defRPr>
                <a:solidFill>
                  <a:srgbClr val="FFFFFF"/>
                </a:solidFill>
              </a:defRPr>
            </a:lvl6pPr>
            <a:lvl7pPr indent="-298450" lvl="6" marL="3200400" algn="l">
              <a:lnSpc>
                <a:spcPct val="115000"/>
              </a:lnSpc>
              <a:spcBef>
                <a:spcPts val="0"/>
              </a:spcBef>
              <a:spcAft>
                <a:spcPts val="0"/>
              </a:spcAft>
              <a:buClr>
                <a:srgbClr val="FFFFFF"/>
              </a:buClr>
              <a:buSzPts val="1100"/>
              <a:buChar char="●"/>
              <a:defRPr>
                <a:solidFill>
                  <a:srgbClr val="FFFFFF"/>
                </a:solidFill>
              </a:defRPr>
            </a:lvl7pPr>
            <a:lvl8pPr indent="-298450" lvl="7" marL="3657600" algn="l">
              <a:lnSpc>
                <a:spcPct val="115000"/>
              </a:lnSpc>
              <a:spcBef>
                <a:spcPts val="0"/>
              </a:spcBef>
              <a:spcAft>
                <a:spcPts val="0"/>
              </a:spcAft>
              <a:buClr>
                <a:srgbClr val="FFFFFF"/>
              </a:buClr>
              <a:buSzPts val="1100"/>
              <a:buChar char="○"/>
              <a:defRPr>
                <a:solidFill>
                  <a:srgbClr val="FFFFFF"/>
                </a:solidFill>
              </a:defRPr>
            </a:lvl8pPr>
            <a:lvl9pPr indent="-298450" lvl="8" marL="4114800" algn="l">
              <a:lnSpc>
                <a:spcPct val="115000"/>
              </a:lnSpc>
              <a:spcBef>
                <a:spcPts val="0"/>
              </a:spcBef>
              <a:spcAft>
                <a:spcPts val="0"/>
              </a:spcAft>
              <a:buClr>
                <a:srgbClr val="FFFFFF"/>
              </a:buClr>
              <a:buSzPts val="1100"/>
              <a:buChar char="■"/>
              <a:defRPr>
                <a:solidFill>
                  <a:srgbClr val="FFFFFF"/>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GCP break">
  <p:cSld name="CUSTOM_3_1_1_1_1_1_1_1_1_1_1_1_3">
    <p:bg>
      <p:bgPr>
        <a:solidFill>
          <a:srgbClr val="FFFFFF"/>
        </a:solidFill>
      </p:bgPr>
    </p:bg>
    <p:spTree>
      <p:nvGrpSpPr>
        <p:cNvPr id="361" name="Shape 361"/>
        <p:cNvGrpSpPr/>
        <p:nvPr/>
      </p:nvGrpSpPr>
      <p:grpSpPr>
        <a:xfrm>
          <a:off x="0" y="0"/>
          <a:ext cx="0" cy="0"/>
          <a:chOff x="0" y="0"/>
          <a:chExt cx="0" cy="0"/>
        </a:xfrm>
      </p:grpSpPr>
      <p:sp>
        <p:nvSpPr>
          <p:cNvPr id="362" name="Google Shape;362;p24"/>
          <p:cNvSpPr txBox="1"/>
          <p:nvPr>
            <p:ph type="title"/>
          </p:nvPr>
        </p:nvSpPr>
        <p:spPr>
          <a:xfrm>
            <a:off x="761950" y="809375"/>
            <a:ext cx="50799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grpSp>
        <p:nvGrpSpPr>
          <p:cNvPr id="363" name="Google Shape;363;p24"/>
          <p:cNvGrpSpPr/>
          <p:nvPr/>
        </p:nvGrpSpPr>
        <p:grpSpPr>
          <a:xfrm>
            <a:off x="617793" y="4562424"/>
            <a:ext cx="2353176" cy="252193"/>
            <a:chOff x="617793" y="4562424"/>
            <a:chExt cx="2353176" cy="252193"/>
          </a:xfrm>
        </p:grpSpPr>
        <p:grpSp>
          <p:nvGrpSpPr>
            <p:cNvPr id="364" name="Google Shape;364;p24"/>
            <p:cNvGrpSpPr/>
            <p:nvPr/>
          </p:nvGrpSpPr>
          <p:grpSpPr>
            <a:xfrm>
              <a:off x="989955" y="4603006"/>
              <a:ext cx="1981014" cy="211056"/>
              <a:chOff x="1644000" y="3136475"/>
              <a:chExt cx="5180475" cy="551925"/>
            </a:xfrm>
          </p:grpSpPr>
          <p:sp>
            <p:nvSpPr>
              <p:cNvPr id="365" name="Google Shape;365;p24"/>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24"/>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24"/>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p24"/>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p24"/>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24"/>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24"/>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24"/>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24"/>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24"/>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24"/>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24"/>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24"/>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24"/>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9" name="Google Shape;379;p24"/>
            <p:cNvGrpSpPr/>
            <p:nvPr/>
          </p:nvGrpSpPr>
          <p:grpSpPr>
            <a:xfrm>
              <a:off x="617793" y="4562424"/>
              <a:ext cx="283665" cy="252193"/>
              <a:chOff x="617793" y="4562424"/>
              <a:chExt cx="283665" cy="252193"/>
            </a:xfrm>
          </p:grpSpPr>
          <p:sp>
            <p:nvSpPr>
              <p:cNvPr id="380" name="Google Shape;380;p24"/>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24"/>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24"/>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p24"/>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24"/>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GCP content">
  <p:cSld name="CUSTOM_3_1_1_1_1_1_1_1_1_1_1_1_2_1">
    <p:bg>
      <p:bgPr>
        <a:solidFill>
          <a:srgbClr val="FFFFFF"/>
        </a:solidFill>
      </p:bgPr>
    </p:bg>
    <p:spTree>
      <p:nvGrpSpPr>
        <p:cNvPr id="385" name="Shape 385"/>
        <p:cNvGrpSpPr/>
        <p:nvPr/>
      </p:nvGrpSpPr>
      <p:grpSpPr>
        <a:xfrm>
          <a:off x="0" y="0"/>
          <a:ext cx="0" cy="0"/>
          <a:chOff x="0" y="0"/>
          <a:chExt cx="0" cy="0"/>
        </a:xfrm>
      </p:grpSpPr>
      <p:sp>
        <p:nvSpPr>
          <p:cNvPr id="386" name="Google Shape;386;p25"/>
          <p:cNvSpPr txBox="1"/>
          <p:nvPr>
            <p:ph type="title"/>
          </p:nvPr>
        </p:nvSpPr>
        <p:spPr>
          <a:xfrm>
            <a:off x="761950" y="809375"/>
            <a:ext cx="5079900" cy="3525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387" name="Google Shape;387;p25"/>
          <p:cNvSpPr txBox="1"/>
          <p:nvPr>
            <p:ph idx="1" type="body"/>
          </p:nvPr>
        </p:nvSpPr>
        <p:spPr>
          <a:xfrm>
            <a:off x="761975" y="1514275"/>
            <a:ext cx="5079900" cy="246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388" name="Google Shape;388;p25"/>
          <p:cNvGrpSpPr/>
          <p:nvPr/>
        </p:nvGrpSpPr>
        <p:grpSpPr>
          <a:xfrm>
            <a:off x="617793" y="4562424"/>
            <a:ext cx="2353176" cy="252193"/>
            <a:chOff x="617793" y="4562424"/>
            <a:chExt cx="2353176" cy="252193"/>
          </a:xfrm>
        </p:grpSpPr>
        <p:grpSp>
          <p:nvGrpSpPr>
            <p:cNvPr id="389" name="Google Shape;389;p25"/>
            <p:cNvGrpSpPr/>
            <p:nvPr/>
          </p:nvGrpSpPr>
          <p:grpSpPr>
            <a:xfrm>
              <a:off x="989955" y="4603006"/>
              <a:ext cx="1981014" cy="211056"/>
              <a:chOff x="1644000" y="3136475"/>
              <a:chExt cx="5180475" cy="551925"/>
            </a:xfrm>
          </p:grpSpPr>
          <p:sp>
            <p:nvSpPr>
              <p:cNvPr id="390" name="Google Shape;390;p25"/>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p25"/>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25"/>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25"/>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25"/>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25"/>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25"/>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25"/>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25"/>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25"/>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25"/>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p25"/>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25"/>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25"/>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4" name="Google Shape;404;p25"/>
            <p:cNvGrpSpPr/>
            <p:nvPr/>
          </p:nvGrpSpPr>
          <p:grpSpPr>
            <a:xfrm>
              <a:off x="617793" y="4562424"/>
              <a:ext cx="283665" cy="252193"/>
              <a:chOff x="617793" y="4562424"/>
              <a:chExt cx="283665" cy="252193"/>
            </a:xfrm>
          </p:grpSpPr>
          <p:sp>
            <p:nvSpPr>
              <p:cNvPr id="405" name="Google Shape;405;p25"/>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25"/>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25"/>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25"/>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25"/>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Maps break">
  <p:cSld name="CUSTOM_3_1_1_1_1_1_1_1_1_1_1_1_3_1_2">
    <p:bg>
      <p:bgPr>
        <a:solidFill>
          <a:srgbClr val="FFFFFF"/>
        </a:solidFill>
      </p:bgPr>
    </p:bg>
    <p:spTree>
      <p:nvGrpSpPr>
        <p:cNvPr id="410" name="Shape 410"/>
        <p:cNvGrpSpPr/>
        <p:nvPr/>
      </p:nvGrpSpPr>
      <p:grpSpPr>
        <a:xfrm>
          <a:off x="0" y="0"/>
          <a:ext cx="0" cy="0"/>
          <a:chOff x="0" y="0"/>
          <a:chExt cx="0" cy="0"/>
        </a:xfrm>
      </p:grpSpPr>
      <p:sp>
        <p:nvSpPr>
          <p:cNvPr id="411" name="Google Shape;411;p26"/>
          <p:cNvSpPr txBox="1"/>
          <p:nvPr>
            <p:ph type="title"/>
          </p:nvPr>
        </p:nvSpPr>
        <p:spPr>
          <a:xfrm>
            <a:off x="761950" y="809375"/>
            <a:ext cx="50799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grpSp>
        <p:nvGrpSpPr>
          <p:cNvPr id="412" name="Google Shape;412;p26"/>
          <p:cNvGrpSpPr/>
          <p:nvPr/>
        </p:nvGrpSpPr>
        <p:grpSpPr>
          <a:xfrm>
            <a:off x="639703" y="4545721"/>
            <a:ext cx="2281959" cy="269927"/>
            <a:chOff x="639703" y="4545721"/>
            <a:chExt cx="2281959" cy="269927"/>
          </a:xfrm>
        </p:grpSpPr>
        <p:grpSp>
          <p:nvGrpSpPr>
            <p:cNvPr id="413" name="Google Shape;413;p26"/>
            <p:cNvGrpSpPr/>
            <p:nvPr/>
          </p:nvGrpSpPr>
          <p:grpSpPr>
            <a:xfrm>
              <a:off x="639703" y="4545721"/>
              <a:ext cx="264488" cy="264500"/>
              <a:chOff x="639703" y="4545721"/>
              <a:chExt cx="264488" cy="264500"/>
            </a:xfrm>
          </p:grpSpPr>
          <p:sp>
            <p:nvSpPr>
              <p:cNvPr id="414" name="Google Shape;414;p26"/>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26"/>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26"/>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26"/>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26"/>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26"/>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26"/>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26"/>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22" name="Google Shape;422;p26"/>
            <p:cNvGrpSpPr/>
            <p:nvPr/>
          </p:nvGrpSpPr>
          <p:grpSpPr>
            <a:xfrm>
              <a:off x="989818" y="4604847"/>
              <a:ext cx="1931844" cy="210801"/>
              <a:chOff x="1340225" y="2610825"/>
              <a:chExt cx="5581750" cy="609075"/>
            </a:xfrm>
          </p:grpSpPr>
          <p:sp>
            <p:nvSpPr>
              <p:cNvPr id="423" name="Google Shape;423;p26"/>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26"/>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26"/>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p26"/>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7" name="Google Shape;427;p26"/>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p26"/>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26"/>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26"/>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26"/>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p26"/>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26"/>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26"/>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26"/>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Maps content">
  <p:cSld name="CUSTOM_3_1_1_1_1_1_1_1_1_1_1_1_2_1_1_2">
    <p:bg>
      <p:bgPr>
        <a:solidFill>
          <a:srgbClr val="FFFFFF"/>
        </a:solidFill>
      </p:bgPr>
    </p:bg>
    <p:spTree>
      <p:nvGrpSpPr>
        <p:cNvPr id="436" name="Shape 436"/>
        <p:cNvGrpSpPr/>
        <p:nvPr/>
      </p:nvGrpSpPr>
      <p:grpSpPr>
        <a:xfrm>
          <a:off x="0" y="0"/>
          <a:ext cx="0" cy="0"/>
          <a:chOff x="0" y="0"/>
          <a:chExt cx="0" cy="0"/>
        </a:xfrm>
      </p:grpSpPr>
      <p:sp>
        <p:nvSpPr>
          <p:cNvPr id="437" name="Google Shape;437;p27"/>
          <p:cNvSpPr txBox="1"/>
          <p:nvPr>
            <p:ph type="title"/>
          </p:nvPr>
        </p:nvSpPr>
        <p:spPr>
          <a:xfrm>
            <a:off x="761950" y="809375"/>
            <a:ext cx="5079900" cy="3525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438" name="Google Shape;438;p27"/>
          <p:cNvSpPr txBox="1"/>
          <p:nvPr>
            <p:ph idx="1" type="body"/>
          </p:nvPr>
        </p:nvSpPr>
        <p:spPr>
          <a:xfrm>
            <a:off x="761975" y="1514275"/>
            <a:ext cx="5079900" cy="246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439" name="Google Shape;439;p27"/>
          <p:cNvGrpSpPr/>
          <p:nvPr/>
        </p:nvGrpSpPr>
        <p:grpSpPr>
          <a:xfrm>
            <a:off x="639703" y="4545721"/>
            <a:ext cx="2281959" cy="269927"/>
            <a:chOff x="639703" y="4545721"/>
            <a:chExt cx="2281959" cy="269927"/>
          </a:xfrm>
        </p:grpSpPr>
        <p:grpSp>
          <p:nvGrpSpPr>
            <p:cNvPr id="440" name="Google Shape;440;p27"/>
            <p:cNvGrpSpPr/>
            <p:nvPr/>
          </p:nvGrpSpPr>
          <p:grpSpPr>
            <a:xfrm>
              <a:off x="639703" y="4545721"/>
              <a:ext cx="264488" cy="264500"/>
              <a:chOff x="639703" y="4545721"/>
              <a:chExt cx="264488" cy="264500"/>
            </a:xfrm>
          </p:grpSpPr>
          <p:sp>
            <p:nvSpPr>
              <p:cNvPr id="441" name="Google Shape;441;p27"/>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p27"/>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27"/>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27"/>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27"/>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27"/>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p27"/>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27"/>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49" name="Google Shape;449;p27"/>
            <p:cNvGrpSpPr/>
            <p:nvPr/>
          </p:nvGrpSpPr>
          <p:grpSpPr>
            <a:xfrm>
              <a:off x="989818" y="4604847"/>
              <a:ext cx="1931844" cy="210801"/>
              <a:chOff x="1340225" y="2610825"/>
              <a:chExt cx="5581750" cy="609075"/>
            </a:xfrm>
          </p:grpSpPr>
          <p:sp>
            <p:nvSpPr>
              <p:cNvPr id="450" name="Google Shape;450;p27"/>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p27"/>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p27"/>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27"/>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27"/>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27"/>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27"/>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27"/>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p27"/>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27"/>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0" name="Google Shape;460;p27"/>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27"/>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2" name="Google Shape;462;p27"/>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Chrome break">
  <p:cSld name="CUSTOM_3_1_1_1_1_1_1_1_1_1_1_1_3_1_2_1">
    <p:bg>
      <p:bgPr>
        <a:solidFill>
          <a:srgbClr val="FFFFFF"/>
        </a:solidFill>
      </p:bgPr>
    </p:bg>
    <p:spTree>
      <p:nvGrpSpPr>
        <p:cNvPr id="463" name="Shape 463"/>
        <p:cNvGrpSpPr/>
        <p:nvPr/>
      </p:nvGrpSpPr>
      <p:grpSpPr>
        <a:xfrm>
          <a:off x="0" y="0"/>
          <a:ext cx="0" cy="0"/>
          <a:chOff x="0" y="0"/>
          <a:chExt cx="0" cy="0"/>
        </a:xfrm>
      </p:grpSpPr>
      <p:sp>
        <p:nvSpPr>
          <p:cNvPr id="464" name="Google Shape;464;p28"/>
          <p:cNvSpPr txBox="1"/>
          <p:nvPr>
            <p:ph type="title"/>
          </p:nvPr>
        </p:nvSpPr>
        <p:spPr>
          <a:xfrm>
            <a:off x="761950" y="809375"/>
            <a:ext cx="50799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grpSp>
        <p:nvGrpSpPr>
          <p:cNvPr id="465" name="Google Shape;465;p28"/>
          <p:cNvGrpSpPr/>
          <p:nvPr/>
        </p:nvGrpSpPr>
        <p:grpSpPr>
          <a:xfrm>
            <a:off x="617758" y="4545787"/>
            <a:ext cx="1980068" cy="281165"/>
            <a:chOff x="617758" y="4545787"/>
            <a:chExt cx="1980068" cy="281165"/>
          </a:xfrm>
        </p:grpSpPr>
        <p:grpSp>
          <p:nvGrpSpPr>
            <p:cNvPr id="466" name="Google Shape;466;p28"/>
            <p:cNvGrpSpPr/>
            <p:nvPr/>
          </p:nvGrpSpPr>
          <p:grpSpPr>
            <a:xfrm>
              <a:off x="992087" y="4616099"/>
              <a:ext cx="1605739" cy="189759"/>
              <a:chOff x="2288108" y="-580061"/>
              <a:chExt cx="6068554" cy="717156"/>
            </a:xfrm>
          </p:grpSpPr>
          <p:sp>
            <p:nvSpPr>
              <p:cNvPr id="467" name="Google Shape;467;p28"/>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8" name="Google Shape;468;p28"/>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9" name="Google Shape;469;p28"/>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0" name="Google Shape;470;p28"/>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p28"/>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p28"/>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28"/>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28"/>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28"/>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p28"/>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7" name="Google Shape;477;p28"/>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8" name="Google Shape;478;p28"/>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28"/>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p28"/>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p28"/>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28"/>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3" name="Google Shape;483;p28"/>
            <p:cNvGrpSpPr/>
            <p:nvPr/>
          </p:nvGrpSpPr>
          <p:grpSpPr>
            <a:xfrm>
              <a:off x="617758" y="4545787"/>
              <a:ext cx="281169" cy="281165"/>
              <a:chOff x="617758" y="4545787"/>
              <a:chExt cx="281169" cy="281165"/>
            </a:xfrm>
          </p:grpSpPr>
          <p:sp>
            <p:nvSpPr>
              <p:cNvPr id="484" name="Google Shape;484;p28"/>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p28"/>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28"/>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28"/>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p28"/>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hrome content">
  <p:cSld name="CUSTOM_3_1_1_1_1_1_1_1_1_1_1_1_2_1_1_2_1">
    <p:bg>
      <p:bgPr>
        <a:solidFill>
          <a:srgbClr val="FFFFFF"/>
        </a:solidFill>
      </p:bgPr>
    </p:bg>
    <p:spTree>
      <p:nvGrpSpPr>
        <p:cNvPr id="489" name="Shape 489"/>
        <p:cNvGrpSpPr/>
        <p:nvPr/>
      </p:nvGrpSpPr>
      <p:grpSpPr>
        <a:xfrm>
          <a:off x="0" y="0"/>
          <a:ext cx="0" cy="0"/>
          <a:chOff x="0" y="0"/>
          <a:chExt cx="0" cy="0"/>
        </a:xfrm>
      </p:grpSpPr>
      <p:sp>
        <p:nvSpPr>
          <p:cNvPr id="490" name="Google Shape;490;p29"/>
          <p:cNvSpPr txBox="1"/>
          <p:nvPr>
            <p:ph type="title"/>
          </p:nvPr>
        </p:nvSpPr>
        <p:spPr>
          <a:xfrm>
            <a:off x="761950" y="809375"/>
            <a:ext cx="5079900" cy="3525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491" name="Google Shape;491;p29"/>
          <p:cNvSpPr txBox="1"/>
          <p:nvPr>
            <p:ph idx="1" type="body"/>
          </p:nvPr>
        </p:nvSpPr>
        <p:spPr>
          <a:xfrm>
            <a:off x="761975" y="1514275"/>
            <a:ext cx="5079900" cy="246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492" name="Google Shape;492;p29"/>
          <p:cNvGrpSpPr/>
          <p:nvPr/>
        </p:nvGrpSpPr>
        <p:grpSpPr>
          <a:xfrm>
            <a:off x="617758" y="4545787"/>
            <a:ext cx="1980068" cy="281165"/>
            <a:chOff x="617758" y="4545787"/>
            <a:chExt cx="1980068" cy="281165"/>
          </a:xfrm>
        </p:grpSpPr>
        <p:grpSp>
          <p:nvGrpSpPr>
            <p:cNvPr id="493" name="Google Shape;493;p29"/>
            <p:cNvGrpSpPr/>
            <p:nvPr/>
          </p:nvGrpSpPr>
          <p:grpSpPr>
            <a:xfrm>
              <a:off x="992087" y="4616099"/>
              <a:ext cx="1605739" cy="189759"/>
              <a:chOff x="2288108" y="-580061"/>
              <a:chExt cx="6068554" cy="717156"/>
            </a:xfrm>
          </p:grpSpPr>
          <p:sp>
            <p:nvSpPr>
              <p:cNvPr id="494" name="Google Shape;494;p29"/>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29"/>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p29"/>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29"/>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p29"/>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29"/>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29"/>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29"/>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29"/>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29"/>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29"/>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29"/>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29"/>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29"/>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29"/>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29"/>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10" name="Google Shape;510;p29"/>
            <p:cNvGrpSpPr/>
            <p:nvPr/>
          </p:nvGrpSpPr>
          <p:grpSpPr>
            <a:xfrm>
              <a:off x="617758" y="4545787"/>
              <a:ext cx="281169" cy="281165"/>
              <a:chOff x="617758" y="4545787"/>
              <a:chExt cx="281169" cy="281165"/>
            </a:xfrm>
          </p:grpSpPr>
          <p:sp>
            <p:nvSpPr>
              <p:cNvPr id="511" name="Google Shape;511;p29"/>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29"/>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29"/>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4" name="Google Shape;514;p29"/>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29"/>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G Suite break">
  <p:cSld name="CUSTOM_3_1_1_1_1_1_1_1_1_1_1_1_3_1_2_1_1">
    <p:bg>
      <p:bgPr>
        <a:solidFill>
          <a:srgbClr val="FFFFFF"/>
        </a:solidFill>
      </p:bgPr>
    </p:bg>
    <p:spTree>
      <p:nvGrpSpPr>
        <p:cNvPr id="516" name="Shape 516"/>
        <p:cNvGrpSpPr/>
        <p:nvPr/>
      </p:nvGrpSpPr>
      <p:grpSpPr>
        <a:xfrm>
          <a:off x="0" y="0"/>
          <a:ext cx="0" cy="0"/>
          <a:chOff x="0" y="0"/>
          <a:chExt cx="0" cy="0"/>
        </a:xfrm>
      </p:grpSpPr>
      <p:sp>
        <p:nvSpPr>
          <p:cNvPr id="517" name="Google Shape;517;p30"/>
          <p:cNvSpPr txBox="1"/>
          <p:nvPr>
            <p:ph type="title"/>
          </p:nvPr>
        </p:nvSpPr>
        <p:spPr>
          <a:xfrm>
            <a:off x="761950" y="809375"/>
            <a:ext cx="5079900" cy="17622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grpSp>
        <p:nvGrpSpPr>
          <p:cNvPr id="518" name="Google Shape;518;p30"/>
          <p:cNvGrpSpPr/>
          <p:nvPr/>
        </p:nvGrpSpPr>
        <p:grpSpPr>
          <a:xfrm>
            <a:off x="761950" y="4602545"/>
            <a:ext cx="659482" cy="163445"/>
            <a:chOff x="2270225" y="2532665"/>
            <a:chExt cx="2492374" cy="617707"/>
          </a:xfrm>
        </p:grpSpPr>
        <p:sp>
          <p:nvSpPr>
            <p:cNvPr id="519" name="Google Shape;519;p30"/>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30"/>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1" name="Google Shape;521;p30"/>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p30"/>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p30"/>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p30"/>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Blue Footer">
  <p:cSld name="TITLE_2_1">
    <p:spTree>
      <p:nvGrpSpPr>
        <p:cNvPr id="31" name="Shape 31"/>
        <p:cNvGrpSpPr/>
        <p:nvPr/>
      </p:nvGrpSpPr>
      <p:grpSpPr>
        <a:xfrm>
          <a:off x="0" y="0"/>
          <a:ext cx="0" cy="0"/>
          <a:chOff x="0" y="0"/>
          <a:chExt cx="0" cy="0"/>
        </a:xfrm>
      </p:grpSpPr>
      <p:sp>
        <p:nvSpPr>
          <p:cNvPr id="32" name="Google Shape;32;p4"/>
          <p:cNvSpPr txBox="1"/>
          <p:nvPr/>
        </p:nvSpPr>
        <p:spPr>
          <a:xfrm>
            <a:off x="4698025" y="4790450"/>
            <a:ext cx="4345800" cy="3756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600"/>
              <a:buFont typeface="Arial"/>
              <a:buNone/>
            </a:pPr>
            <a:r>
              <a:rPr b="0" i="0" lang="en" sz="600" u="none" cap="none" strike="noStrike">
                <a:solidFill>
                  <a:srgbClr val="FFFFFF"/>
                </a:solidFill>
                <a:latin typeface="Roboto"/>
                <a:ea typeface="Roboto"/>
                <a:cs typeface="Roboto"/>
                <a:sym typeface="Roboto"/>
              </a:rPr>
              <a:t>Source:  Lorem ipsum dolor sit amet, consectetur adipiscing elit. Duis non erat sem</a:t>
            </a:r>
            <a:endParaRPr b="0" i="0" sz="600" u="none" cap="none" strike="noStrike">
              <a:solidFill>
                <a:srgbClr val="FFFFFF"/>
              </a:solidFill>
              <a:latin typeface="Roboto"/>
              <a:ea typeface="Roboto"/>
              <a:cs typeface="Roboto"/>
              <a:sym typeface="Roboto"/>
            </a:endParaRPr>
          </a:p>
        </p:txBody>
      </p:sp>
      <p:sp>
        <p:nvSpPr>
          <p:cNvPr id="33" name="Google Shape;33;p4"/>
          <p:cNvSpPr txBox="1"/>
          <p:nvPr>
            <p:ph type="title"/>
          </p:nvPr>
        </p:nvSpPr>
        <p:spPr>
          <a:xfrm>
            <a:off x="167100" y="522375"/>
            <a:ext cx="6614100" cy="755700"/>
          </a:xfrm>
          <a:prstGeom prst="rect">
            <a:avLst/>
          </a:prstGeom>
          <a:noFill/>
          <a:ln>
            <a:noFill/>
          </a:ln>
        </p:spPr>
        <p:txBody>
          <a:bodyPr anchorCtr="0" anchor="t" bIns="0" lIns="0" spcFirstLastPara="1" rIns="228600" wrap="square" tIns="0">
            <a:noAutofit/>
          </a:bodyPr>
          <a:lstStyle>
            <a:lvl1pPr lvl="0" marR="0" algn="l">
              <a:lnSpc>
                <a:spcPct val="100000"/>
              </a:lnSpc>
              <a:spcBef>
                <a:spcPts val="0"/>
              </a:spcBef>
              <a:spcAft>
                <a:spcPts val="0"/>
              </a:spcAft>
              <a:buClr>
                <a:srgbClr val="000000"/>
              </a:buClr>
              <a:buSzPts val="1100"/>
              <a:buNone/>
              <a:defRPr sz="2600">
                <a:solidFill>
                  <a:srgbClr val="666666"/>
                </a:solidFill>
                <a:latin typeface="Roboto"/>
                <a:ea typeface="Roboto"/>
                <a:cs typeface="Roboto"/>
                <a:sym typeface="Roboto"/>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p:txBody>
      </p:sp>
      <p:grpSp>
        <p:nvGrpSpPr>
          <p:cNvPr id="34" name="Google Shape;34;p4"/>
          <p:cNvGrpSpPr/>
          <p:nvPr/>
        </p:nvGrpSpPr>
        <p:grpSpPr>
          <a:xfrm>
            <a:off x="614120" y="4568626"/>
            <a:ext cx="1565658" cy="245350"/>
            <a:chOff x="614120" y="4568626"/>
            <a:chExt cx="1565658" cy="245350"/>
          </a:xfrm>
        </p:grpSpPr>
        <p:grpSp>
          <p:nvGrpSpPr>
            <p:cNvPr id="35" name="Google Shape;35;p4"/>
            <p:cNvGrpSpPr/>
            <p:nvPr/>
          </p:nvGrpSpPr>
          <p:grpSpPr>
            <a:xfrm>
              <a:off x="614120" y="4568626"/>
              <a:ext cx="290167" cy="233377"/>
              <a:chOff x="614120" y="4568626"/>
              <a:chExt cx="290167" cy="233377"/>
            </a:xfrm>
          </p:grpSpPr>
          <p:sp>
            <p:nvSpPr>
              <p:cNvPr id="36" name="Google Shape;36;p4"/>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rgbClr val="EA433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4"/>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rgbClr val="4285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4"/>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rgbClr val="34A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4"/>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rgbClr val="FBBC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 name="Google Shape;40;p4"/>
            <p:cNvGrpSpPr/>
            <p:nvPr/>
          </p:nvGrpSpPr>
          <p:grpSpPr>
            <a:xfrm>
              <a:off x="989660" y="4603434"/>
              <a:ext cx="1190118" cy="210542"/>
              <a:chOff x="989660" y="4603434"/>
              <a:chExt cx="1190118" cy="210542"/>
            </a:xfrm>
          </p:grpSpPr>
          <p:sp>
            <p:nvSpPr>
              <p:cNvPr id="41" name="Google Shape;41;p4"/>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2" name="Google Shape;42;p4"/>
              <p:cNvGrpSpPr/>
              <p:nvPr/>
            </p:nvGrpSpPr>
            <p:grpSpPr>
              <a:xfrm>
                <a:off x="1682774" y="4617610"/>
                <a:ext cx="497004" cy="149188"/>
                <a:chOff x="1682774" y="4617610"/>
                <a:chExt cx="497004" cy="149188"/>
              </a:xfrm>
            </p:grpSpPr>
            <p:sp>
              <p:nvSpPr>
                <p:cNvPr id="43" name="Google Shape;43;p4"/>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4"/>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4"/>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4"/>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G Suite content">
  <p:cSld name="CUSTOM_3_1_1_1_1_1_1_1_1_1_1_1_2_1_1_2_1_1">
    <p:bg>
      <p:bgPr>
        <a:solidFill>
          <a:srgbClr val="FFFFFF"/>
        </a:solidFill>
      </p:bgPr>
    </p:bg>
    <p:spTree>
      <p:nvGrpSpPr>
        <p:cNvPr id="525" name="Shape 525"/>
        <p:cNvGrpSpPr/>
        <p:nvPr/>
      </p:nvGrpSpPr>
      <p:grpSpPr>
        <a:xfrm>
          <a:off x="0" y="0"/>
          <a:ext cx="0" cy="0"/>
          <a:chOff x="0" y="0"/>
          <a:chExt cx="0" cy="0"/>
        </a:xfrm>
      </p:grpSpPr>
      <p:sp>
        <p:nvSpPr>
          <p:cNvPr id="526" name="Google Shape;526;p31"/>
          <p:cNvSpPr txBox="1"/>
          <p:nvPr>
            <p:ph type="title"/>
          </p:nvPr>
        </p:nvSpPr>
        <p:spPr>
          <a:xfrm>
            <a:off x="761950" y="809375"/>
            <a:ext cx="5079900" cy="352500"/>
          </a:xfrm>
          <a:prstGeom prst="rect">
            <a:avLst/>
          </a:prstGeom>
          <a:noFill/>
          <a:ln>
            <a:noFill/>
          </a:ln>
        </p:spPr>
        <p:txBody>
          <a:bodyPr anchorCtr="0" anchor="b" bIns="0" lIns="0" spcFirstLastPara="1" rIns="228600" wrap="square" tIns="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527" name="Google Shape;527;p31"/>
          <p:cNvSpPr txBox="1"/>
          <p:nvPr>
            <p:ph idx="1" type="body"/>
          </p:nvPr>
        </p:nvSpPr>
        <p:spPr>
          <a:xfrm>
            <a:off x="761975" y="1514275"/>
            <a:ext cx="5079900" cy="24672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grpSp>
        <p:nvGrpSpPr>
          <p:cNvPr id="528" name="Google Shape;528;p31"/>
          <p:cNvGrpSpPr/>
          <p:nvPr/>
        </p:nvGrpSpPr>
        <p:grpSpPr>
          <a:xfrm>
            <a:off x="761950" y="4602545"/>
            <a:ext cx="659482" cy="163445"/>
            <a:chOff x="2270225" y="2532665"/>
            <a:chExt cx="2492374" cy="617707"/>
          </a:xfrm>
        </p:grpSpPr>
        <p:sp>
          <p:nvSpPr>
            <p:cNvPr id="529" name="Google Shape;529;p31"/>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p31"/>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p31"/>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2" name="Google Shape;532;p31"/>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31"/>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p31"/>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Blank">
  <p:cSld name="CUSTOM_4">
    <p:spTree>
      <p:nvGrpSpPr>
        <p:cNvPr id="535" name="Shape 535"/>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 branding 1">
  <p:cSld name="CUSTOM_6">
    <p:spTree>
      <p:nvGrpSpPr>
        <p:cNvPr id="48" name="Shape 48"/>
        <p:cNvGrpSpPr/>
        <p:nvPr/>
      </p:nvGrpSpPr>
      <p:grpSpPr>
        <a:xfrm>
          <a:off x="0" y="0"/>
          <a:ext cx="0" cy="0"/>
          <a:chOff x="0" y="0"/>
          <a:chExt cx="0" cy="0"/>
        </a:xfrm>
      </p:grpSpPr>
      <p:grpSp>
        <p:nvGrpSpPr>
          <p:cNvPr id="49" name="Google Shape;49;p5"/>
          <p:cNvGrpSpPr/>
          <p:nvPr/>
        </p:nvGrpSpPr>
        <p:grpSpPr>
          <a:xfrm>
            <a:off x="614120" y="4568626"/>
            <a:ext cx="1565658" cy="245350"/>
            <a:chOff x="614120" y="4568626"/>
            <a:chExt cx="1565658" cy="245350"/>
          </a:xfrm>
        </p:grpSpPr>
        <p:grpSp>
          <p:nvGrpSpPr>
            <p:cNvPr id="50" name="Google Shape;50;p5"/>
            <p:cNvGrpSpPr/>
            <p:nvPr/>
          </p:nvGrpSpPr>
          <p:grpSpPr>
            <a:xfrm>
              <a:off x="614120" y="4568626"/>
              <a:ext cx="290167" cy="233377"/>
              <a:chOff x="614120" y="4568626"/>
              <a:chExt cx="290167" cy="233377"/>
            </a:xfrm>
          </p:grpSpPr>
          <p:sp>
            <p:nvSpPr>
              <p:cNvPr id="51" name="Google Shape;51;p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rgbClr val="EA433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rgbClr val="4285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rgbClr val="34A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rgbClr val="FBBC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 name="Google Shape;55;p5"/>
            <p:cNvGrpSpPr/>
            <p:nvPr/>
          </p:nvGrpSpPr>
          <p:grpSpPr>
            <a:xfrm>
              <a:off x="989660" y="4603434"/>
              <a:ext cx="1190118" cy="210542"/>
              <a:chOff x="989660" y="4603434"/>
              <a:chExt cx="1190118" cy="210542"/>
            </a:xfrm>
          </p:grpSpPr>
          <p:sp>
            <p:nvSpPr>
              <p:cNvPr id="56" name="Google Shape;56;p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5"/>
              <p:cNvGrpSpPr/>
              <p:nvPr/>
            </p:nvGrpSpPr>
            <p:grpSpPr>
              <a:xfrm>
                <a:off x="1682774" y="4617610"/>
                <a:ext cx="497004" cy="149188"/>
                <a:chOff x="1682774" y="4617610"/>
                <a:chExt cx="497004" cy="149188"/>
              </a:xfrm>
            </p:grpSpPr>
            <p:sp>
              <p:nvSpPr>
                <p:cNvPr id="58" name="Google Shape;58;p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5F63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p:cSld name="CUSTOM">
    <p:spTree>
      <p:nvGrpSpPr>
        <p:cNvPr id="63" name="Shape 63"/>
        <p:cNvGrpSpPr/>
        <p:nvPr/>
      </p:nvGrpSpPr>
      <p:grpSpPr>
        <a:xfrm>
          <a:off x="0" y="0"/>
          <a:ext cx="0" cy="0"/>
          <a:chOff x="0" y="0"/>
          <a:chExt cx="0" cy="0"/>
        </a:xfrm>
      </p:grpSpPr>
      <p:grpSp>
        <p:nvGrpSpPr>
          <p:cNvPr id="64" name="Google Shape;64;p6"/>
          <p:cNvGrpSpPr/>
          <p:nvPr/>
        </p:nvGrpSpPr>
        <p:grpSpPr>
          <a:xfrm>
            <a:off x="522212" y="1321429"/>
            <a:ext cx="479498" cy="385684"/>
            <a:chOff x="6294751" y="783425"/>
            <a:chExt cx="5020925" cy="4038575"/>
          </a:xfrm>
        </p:grpSpPr>
        <p:sp>
          <p:nvSpPr>
            <p:cNvPr id="65" name="Google Shape;65;p6"/>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6"/>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6"/>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6"/>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9" name="Google Shape;69;p6"/>
          <p:cNvGrpSpPr/>
          <p:nvPr/>
        </p:nvGrpSpPr>
        <p:grpSpPr>
          <a:xfrm>
            <a:off x="761948" y="4603434"/>
            <a:ext cx="1190118" cy="210542"/>
            <a:chOff x="990623" y="4603434"/>
            <a:chExt cx="1190118" cy="210542"/>
          </a:xfrm>
        </p:grpSpPr>
        <p:sp>
          <p:nvSpPr>
            <p:cNvPr id="70" name="Google Shape;70;p6"/>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6"/>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6"/>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6"/>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6"/>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6"/>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6" name="Google Shape;76;p6"/>
          <p:cNvSpPr txBox="1"/>
          <p:nvPr>
            <p:ph idx="1" type="body"/>
          </p:nvPr>
        </p:nvSpPr>
        <p:spPr>
          <a:xfrm>
            <a:off x="5207050" y="1514350"/>
            <a:ext cx="1904700" cy="10575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77" name="Google Shape;77;p6"/>
          <p:cNvSpPr txBox="1"/>
          <p:nvPr>
            <p:ph type="title"/>
          </p:nvPr>
        </p:nvSpPr>
        <p:spPr>
          <a:xfrm>
            <a:off x="761950" y="2219400"/>
            <a:ext cx="4445100" cy="21144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1">
  <p:cSld name="CUSTOM_5">
    <p:spTree>
      <p:nvGrpSpPr>
        <p:cNvPr id="78" name="Shape 78"/>
        <p:cNvGrpSpPr/>
        <p:nvPr/>
      </p:nvGrpSpPr>
      <p:grpSpPr>
        <a:xfrm>
          <a:off x="0" y="0"/>
          <a:ext cx="0" cy="0"/>
          <a:chOff x="0" y="0"/>
          <a:chExt cx="0" cy="0"/>
        </a:xfrm>
      </p:grpSpPr>
      <p:sp>
        <p:nvSpPr>
          <p:cNvPr id="79" name="Google Shape;79;p7"/>
          <p:cNvSpPr txBox="1"/>
          <p:nvPr>
            <p:ph idx="1" type="body"/>
          </p:nvPr>
        </p:nvSpPr>
        <p:spPr>
          <a:xfrm>
            <a:off x="5207050" y="1514350"/>
            <a:ext cx="1904700" cy="10575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80" name="Google Shape;80;p7"/>
          <p:cNvSpPr txBox="1"/>
          <p:nvPr>
            <p:ph type="title"/>
          </p:nvPr>
        </p:nvSpPr>
        <p:spPr>
          <a:xfrm>
            <a:off x="716050" y="2219400"/>
            <a:ext cx="4445100" cy="21144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grpSp>
        <p:nvGrpSpPr>
          <p:cNvPr id="81" name="Google Shape;81;p7"/>
          <p:cNvGrpSpPr/>
          <p:nvPr/>
        </p:nvGrpSpPr>
        <p:grpSpPr>
          <a:xfrm>
            <a:off x="523704" y="1371424"/>
            <a:ext cx="1655370" cy="259360"/>
            <a:chOff x="614120" y="4568626"/>
            <a:chExt cx="1565658" cy="245350"/>
          </a:xfrm>
        </p:grpSpPr>
        <p:grpSp>
          <p:nvGrpSpPr>
            <p:cNvPr id="82" name="Google Shape;82;p7"/>
            <p:cNvGrpSpPr/>
            <p:nvPr/>
          </p:nvGrpSpPr>
          <p:grpSpPr>
            <a:xfrm>
              <a:off x="614120" y="4568626"/>
              <a:ext cx="290167" cy="233377"/>
              <a:chOff x="614120" y="4568626"/>
              <a:chExt cx="290167" cy="233377"/>
            </a:xfrm>
          </p:grpSpPr>
          <p:sp>
            <p:nvSpPr>
              <p:cNvPr id="83" name="Google Shape;83;p7"/>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7"/>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7"/>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7"/>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7" name="Google Shape;87;p7"/>
            <p:cNvGrpSpPr/>
            <p:nvPr/>
          </p:nvGrpSpPr>
          <p:grpSpPr>
            <a:xfrm>
              <a:off x="989660" y="4603434"/>
              <a:ext cx="1190118" cy="210542"/>
              <a:chOff x="989660" y="4603434"/>
              <a:chExt cx="1190118" cy="210542"/>
            </a:xfrm>
          </p:grpSpPr>
          <p:sp>
            <p:nvSpPr>
              <p:cNvPr id="88" name="Google Shape;88;p7"/>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9" name="Google Shape;89;p7"/>
              <p:cNvGrpSpPr/>
              <p:nvPr/>
            </p:nvGrpSpPr>
            <p:grpSpPr>
              <a:xfrm>
                <a:off x="1682774" y="4617610"/>
                <a:ext cx="497004" cy="149188"/>
                <a:chOff x="1682774" y="4617610"/>
                <a:chExt cx="497004" cy="149188"/>
              </a:xfrm>
            </p:grpSpPr>
            <p:sp>
              <p:nvSpPr>
                <p:cNvPr id="90" name="Google Shape;90;p7"/>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7"/>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7"/>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7"/>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7"/>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95" name="Google Shape;95;p7"/>
          <p:cNvSpPr/>
          <p:nvPr/>
        </p:nvSpPr>
        <p:spPr>
          <a:xfrm>
            <a:off x="716050" y="4605038"/>
            <a:ext cx="812574" cy="1622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1 1">
  <p:cSld name="CUSTOM_5_1">
    <p:spTree>
      <p:nvGrpSpPr>
        <p:cNvPr id="96" name="Shape 96"/>
        <p:cNvGrpSpPr/>
        <p:nvPr/>
      </p:nvGrpSpPr>
      <p:grpSpPr>
        <a:xfrm>
          <a:off x="0" y="0"/>
          <a:ext cx="0" cy="0"/>
          <a:chOff x="0" y="0"/>
          <a:chExt cx="0" cy="0"/>
        </a:xfrm>
      </p:grpSpPr>
      <p:sp>
        <p:nvSpPr>
          <p:cNvPr id="97" name="Google Shape;97;p8"/>
          <p:cNvSpPr txBox="1"/>
          <p:nvPr>
            <p:ph idx="1" type="body"/>
          </p:nvPr>
        </p:nvSpPr>
        <p:spPr>
          <a:xfrm>
            <a:off x="5207050" y="1514350"/>
            <a:ext cx="1904700" cy="1057500"/>
          </a:xfrm>
          <a:prstGeom prst="rect">
            <a:avLst/>
          </a:prstGeom>
          <a:noFill/>
          <a:ln>
            <a:noFill/>
          </a:ln>
        </p:spPr>
        <p:txBody>
          <a:bodyPr anchorCtr="0" anchor="t" bIns="0" lIns="0" spcFirstLastPara="1" rIns="228600" wrap="square" tIns="0">
            <a:noAutofit/>
          </a:bodyPr>
          <a:lstStyle>
            <a:lvl1pPr indent="-298450" lvl="0" marL="457200" algn="l">
              <a:lnSpc>
                <a:spcPct val="115000"/>
              </a:lnSpc>
              <a:spcBef>
                <a:spcPts val="0"/>
              </a:spcBef>
              <a:spcAft>
                <a:spcPts val="0"/>
              </a:spcAft>
              <a:buSzPts val="1100"/>
              <a:buChar char="●"/>
              <a:defRPr/>
            </a:lvl1pPr>
            <a:lvl2pPr indent="-298450" lvl="1" marL="914400" algn="l">
              <a:lnSpc>
                <a:spcPct val="115000"/>
              </a:lnSpc>
              <a:spcBef>
                <a:spcPts val="0"/>
              </a:spcBef>
              <a:spcAft>
                <a:spcPts val="0"/>
              </a:spcAft>
              <a:buSzPts val="1100"/>
              <a:buChar char="○"/>
              <a:defRPr/>
            </a:lvl2pPr>
            <a:lvl3pPr indent="-298450" lvl="2" marL="1371600" algn="l">
              <a:lnSpc>
                <a:spcPct val="115000"/>
              </a:lnSpc>
              <a:spcBef>
                <a:spcPts val="0"/>
              </a:spcBef>
              <a:spcAft>
                <a:spcPts val="0"/>
              </a:spcAft>
              <a:buSzPts val="1100"/>
              <a:buChar char="■"/>
              <a:defRPr/>
            </a:lvl3pPr>
            <a:lvl4pPr indent="-298450" lvl="3" marL="1828800" algn="l">
              <a:lnSpc>
                <a:spcPct val="115000"/>
              </a:lnSpc>
              <a:spcBef>
                <a:spcPts val="0"/>
              </a:spcBef>
              <a:spcAft>
                <a:spcPts val="0"/>
              </a:spcAft>
              <a:buSzPts val="1100"/>
              <a:buChar char="●"/>
              <a:defRPr/>
            </a:lvl4pPr>
            <a:lvl5pPr indent="-298450" lvl="4" marL="2286000" algn="l">
              <a:lnSpc>
                <a:spcPct val="115000"/>
              </a:lnSpc>
              <a:spcBef>
                <a:spcPts val="0"/>
              </a:spcBef>
              <a:spcAft>
                <a:spcPts val="0"/>
              </a:spcAft>
              <a:buSzPts val="1100"/>
              <a:buChar char="○"/>
              <a:defRPr/>
            </a:lvl5pPr>
            <a:lvl6pPr indent="-298450" lvl="5" marL="2743200" algn="l">
              <a:lnSpc>
                <a:spcPct val="115000"/>
              </a:lnSpc>
              <a:spcBef>
                <a:spcPts val="0"/>
              </a:spcBef>
              <a:spcAft>
                <a:spcPts val="0"/>
              </a:spcAft>
              <a:buSzPts val="1100"/>
              <a:buChar char="■"/>
              <a:defRPr/>
            </a:lvl6pPr>
            <a:lvl7pPr indent="-298450" lvl="6" marL="3200400" algn="l">
              <a:lnSpc>
                <a:spcPct val="115000"/>
              </a:lnSpc>
              <a:spcBef>
                <a:spcPts val="0"/>
              </a:spcBef>
              <a:spcAft>
                <a:spcPts val="0"/>
              </a:spcAft>
              <a:buSzPts val="1100"/>
              <a:buChar char="●"/>
              <a:defRPr/>
            </a:lvl7pPr>
            <a:lvl8pPr indent="-298450" lvl="7" marL="3657600" algn="l">
              <a:lnSpc>
                <a:spcPct val="115000"/>
              </a:lnSpc>
              <a:spcBef>
                <a:spcPts val="0"/>
              </a:spcBef>
              <a:spcAft>
                <a:spcPts val="0"/>
              </a:spcAft>
              <a:buSzPts val="1100"/>
              <a:buChar char="○"/>
              <a:defRPr/>
            </a:lvl8pPr>
            <a:lvl9pPr indent="-298450" lvl="8" marL="4114800" algn="l">
              <a:lnSpc>
                <a:spcPct val="115000"/>
              </a:lnSpc>
              <a:spcBef>
                <a:spcPts val="0"/>
              </a:spcBef>
              <a:spcAft>
                <a:spcPts val="0"/>
              </a:spcAft>
              <a:buSzPts val="1100"/>
              <a:buChar char="■"/>
              <a:defRPr/>
            </a:lvl9pPr>
          </a:lstStyle>
          <a:p/>
        </p:txBody>
      </p:sp>
      <p:sp>
        <p:nvSpPr>
          <p:cNvPr id="98" name="Google Shape;98;p8"/>
          <p:cNvSpPr txBox="1"/>
          <p:nvPr>
            <p:ph type="title"/>
          </p:nvPr>
        </p:nvSpPr>
        <p:spPr>
          <a:xfrm>
            <a:off x="716050" y="2219400"/>
            <a:ext cx="4445100" cy="21144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grpSp>
        <p:nvGrpSpPr>
          <p:cNvPr id="99" name="Google Shape;99;p8"/>
          <p:cNvGrpSpPr/>
          <p:nvPr/>
        </p:nvGrpSpPr>
        <p:grpSpPr>
          <a:xfrm>
            <a:off x="523704" y="1371424"/>
            <a:ext cx="1655370" cy="259360"/>
            <a:chOff x="614120" y="4568626"/>
            <a:chExt cx="1565658" cy="245350"/>
          </a:xfrm>
        </p:grpSpPr>
        <p:grpSp>
          <p:nvGrpSpPr>
            <p:cNvPr id="100" name="Google Shape;100;p8"/>
            <p:cNvGrpSpPr/>
            <p:nvPr/>
          </p:nvGrpSpPr>
          <p:grpSpPr>
            <a:xfrm>
              <a:off x="614120" y="4568626"/>
              <a:ext cx="290167" cy="233377"/>
              <a:chOff x="614120" y="4568626"/>
              <a:chExt cx="290167" cy="233377"/>
            </a:xfrm>
          </p:grpSpPr>
          <p:sp>
            <p:nvSpPr>
              <p:cNvPr id="101" name="Google Shape;101;p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5" name="Google Shape;105;p8"/>
            <p:cNvGrpSpPr/>
            <p:nvPr/>
          </p:nvGrpSpPr>
          <p:grpSpPr>
            <a:xfrm>
              <a:off x="989660" y="4603434"/>
              <a:ext cx="1190118" cy="210542"/>
              <a:chOff x="989660" y="4603434"/>
              <a:chExt cx="1190118" cy="210542"/>
            </a:xfrm>
          </p:grpSpPr>
          <p:sp>
            <p:nvSpPr>
              <p:cNvPr id="106" name="Google Shape;106;p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7" name="Google Shape;107;p8"/>
              <p:cNvGrpSpPr/>
              <p:nvPr/>
            </p:nvGrpSpPr>
            <p:grpSpPr>
              <a:xfrm>
                <a:off x="1682774" y="4617610"/>
                <a:ext cx="497004" cy="149188"/>
                <a:chOff x="1682774" y="4617610"/>
                <a:chExt cx="497004" cy="149188"/>
              </a:xfrm>
            </p:grpSpPr>
            <p:sp>
              <p:nvSpPr>
                <p:cNvPr id="108" name="Google Shape;108;p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113" name="Google Shape;113;p8"/>
          <p:cNvSpPr/>
          <p:nvPr/>
        </p:nvSpPr>
        <p:spPr>
          <a:xfrm>
            <a:off x="716050" y="4605038"/>
            <a:ext cx="812574" cy="1622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6">
  <p:cSld name="CUSTOM_1_6">
    <p:spTree>
      <p:nvGrpSpPr>
        <p:cNvPr id="114" name="Shape 114"/>
        <p:cNvGrpSpPr/>
        <p:nvPr/>
      </p:nvGrpSpPr>
      <p:grpSpPr>
        <a:xfrm>
          <a:off x="0" y="0"/>
          <a:ext cx="0" cy="0"/>
          <a:chOff x="0" y="0"/>
          <a:chExt cx="0" cy="0"/>
        </a:xfrm>
      </p:grpSpPr>
      <p:grpSp>
        <p:nvGrpSpPr>
          <p:cNvPr id="115" name="Google Shape;115;p9"/>
          <p:cNvGrpSpPr/>
          <p:nvPr/>
        </p:nvGrpSpPr>
        <p:grpSpPr>
          <a:xfrm>
            <a:off x="522212" y="1321429"/>
            <a:ext cx="479498" cy="385684"/>
            <a:chOff x="6294751" y="783425"/>
            <a:chExt cx="5020925" cy="4038575"/>
          </a:xfrm>
        </p:grpSpPr>
        <p:sp>
          <p:nvSpPr>
            <p:cNvPr id="116" name="Google Shape;116;p9"/>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9"/>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9"/>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9"/>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0" name="Google Shape;120;p9"/>
          <p:cNvGrpSpPr/>
          <p:nvPr/>
        </p:nvGrpSpPr>
        <p:grpSpPr>
          <a:xfrm>
            <a:off x="761948" y="4603434"/>
            <a:ext cx="1190118" cy="210542"/>
            <a:chOff x="990623" y="4603434"/>
            <a:chExt cx="1190118" cy="210542"/>
          </a:xfrm>
        </p:grpSpPr>
        <p:sp>
          <p:nvSpPr>
            <p:cNvPr id="121" name="Google Shape;121;p9"/>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9"/>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9"/>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9"/>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9"/>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9"/>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7" name="Google Shape;127;p9"/>
          <p:cNvSpPr txBox="1"/>
          <p:nvPr>
            <p:ph type="title"/>
          </p:nvPr>
        </p:nvSpPr>
        <p:spPr>
          <a:xfrm>
            <a:off x="761950" y="221940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pic>
        <p:nvPicPr>
          <p:cNvPr id="128" name="Google Shape;128;p9"/>
          <p:cNvPicPr preferRelativeResize="0"/>
          <p:nvPr/>
        </p:nvPicPr>
        <p:blipFill rotWithShape="1">
          <a:blip r:embed="rId2">
            <a:alphaModFix/>
          </a:blip>
          <a:srcRect b="396" l="0" r="0" t="386"/>
          <a:stretch/>
        </p:blipFill>
        <p:spPr>
          <a:xfrm>
            <a:off x="4957900" y="1703875"/>
            <a:ext cx="4195650" cy="344107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5">
  <p:cSld name="CUSTOM_1_5">
    <p:spTree>
      <p:nvGrpSpPr>
        <p:cNvPr id="129" name="Shape 129"/>
        <p:cNvGrpSpPr/>
        <p:nvPr/>
      </p:nvGrpSpPr>
      <p:grpSpPr>
        <a:xfrm>
          <a:off x="0" y="0"/>
          <a:ext cx="0" cy="0"/>
          <a:chOff x="0" y="0"/>
          <a:chExt cx="0" cy="0"/>
        </a:xfrm>
      </p:grpSpPr>
      <p:pic>
        <p:nvPicPr>
          <p:cNvPr id="130" name="Google Shape;130;p10"/>
          <p:cNvPicPr preferRelativeResize="0"/>
          <p:nvPr/>
        </p:nvPicPr>
        <p:blipFill rotWithShape="1">
          <a:blip r:embed="rId2">
            <a:alphaModFix/>
          </a:blip>
          <a:srcRect b="0" l="970" r="960" t="0"/>
          <a:stretch/>
        </p:blipFill>
        <p:spPr>
          <a:xfrm>
            <a:off x="2691175" y="0"/>
            <a:ext cx="5663700" cy="3047475"/>
          </a:xfrm>
          <a:prstGeom prst="rect">
            <a:avLst/>
          </a:prstGeom>
          <a:noFill/>
          <a:ln>
            <a:noFill/>
          </a:ln>
        </p:spPr>
      </p:pic>
      <p:grpSp>
        <p:nvGrpSpPr>
          <p:cNvPr id="131" name="Google Shape;131;p10"/>
          <p:cNvGrpSpPr/>
          <p:nvPr/>
        </p:nvGrpSpPr>
        <p:grpSpPr>
          <a:xfrm>
            <a:off x="522212" y="1321429"/>
            <a:ext cx="479498" cy="385684"/>
            <a:chOff x="6294751" y="783425"/>
            <a:chExt cx="5020925" cy="4038575"/>
          </a:xfrm>
        </p:grpSpPr>
        <p:sp>
          <p:nvSpPr>
            <p:cNvPr id="132" name="Google Shape;132;p10"/>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 name="Google Shape;133;p10"/>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0"/>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10"/>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6" name="Google Shape;136;p10"/>
          <p:cNvGrpSpPr/>
          <p:nvPr/>
        </p:nvGrpSpPr>
        <p:grpSpPr>
          <a:xfrm>
            <a:off x="761948" y="4603434"/>
            <a:ext cx="1190118" cy="210542"/>
            <a:chOff x="990623" y="4603434"/>
            <a:chExt cx="1190118" cy="210542"/>
          </a:xfrm>
        </p:grpSpPr>
        <p:sp>
          <p:nvSpPr>
            <p:cNvPr id="137" name="Google Shape;137;p10"/>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10"/>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10"/>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0"/>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10"/>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10"/>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3" name="Google Shape;143;p10"/>
          <p:cNvSpPr txBox="1"/>
          <p:nvPr>
            <p:ph type="title"/>
          </p:nvPr>
        </p:nvSpPr>
        <p:spPr>
          <a:xfrm>
            <a:off x="761950" y="2219400"/>
            <a:ext cx="3174900" cy="1762200"/>
          </a:xfrm>
          <a:prstGeom prst="rect">
            <a:avLst/>
          </a:prstGeom>
          <a:noFill/>
          <a:ln>
            <a:noFill/>
          </a:ln>
        </p:spPr>
        <p:txBody>
          <a:bodyPr anchorCtr="0" anchor="t" bIns="0" lIns="0" spcFirstLastPara="1" rIns="228600" wrap="square" tIns="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32"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61950" y="457175"/>
            <a:ext cx="5080200" cy="352200"/>
          </a:xfrm>
          <a:prstGeom prst="rect">
            <a:avLst/>
          </a:prstGeom>
          <a:noFill/>
          <a:ln>
            <a:noFill/>
          </a:ln>
        </p:spPr>
        <p:txBody>
          <a:bodyPr anchorCtr="0" anchor="t" bIns="0" lIns="0" spcFirstLastPara="1" rIns="228600" wrap="square" tIns="0">
            <a:noAutofit/>
          </a:bodyPr>
          <a:lstStyle>
            <a:lvl1pPr lvl="0"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761825" y="1161825"/>
            <a:ext cx="5080200" cy="3171900"/>
          </a:xfrm>
          <a:prstGeom prst="rect">
            <a:avLst/>
          </a:prstGeom>
          <a:noFill/>
          <a:ln>
            <a:noFill/>
          </a:ln>
        </p:spPr>
        <p:txBody>
          <a:bodyPr anchorCtr="0" anchor="t" bIns="0" lIns="0" spcFirstLastPara="1" rIns="228600" wrap="square" tIns="0">
            <a:noAutofit/>
          </a:bodyPr>
          <a:lstStyle>
            <a:lvl1pPr indent="-298450" lvl="0" marL="4572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1pPr>
            <a:lvl2pPr indent="-298450" lvl="1" marL="9144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2pPr>
            <a:lvl3pPr indent="-298450" lvl="2" marL="13716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3pPr>
            <a:lvl4pPr indent="-298450" lvl="3" marL="18288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4pPr>
            <a:lvl5pPr indent="-298450" lvl="4" marL="22860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5pPr>
            <a:lvl6pPr indent="-298450" lvl="5" marL="27432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6pPr>
            <a:lvl7pPr indent="-298450" lvl="6" marL="32004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7pPr>
            <a:lvl8pPr indent="-298450" lvl="7" marL="36576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8pPr>
            <a:lvl9pPr indent="-298450" lvl="8" marL="4114800" marR="0" rtl="0" algn="l">
              <a:lnSpc>
                <a:spcPct val="115000"/>
              </a:lnSpc>
              <a:spcBef>
                <a:spcPts val="0"/>
              </a:spcBef>
              <a:spcAft>
                <a:spcPts val="0"/>
              </a:spcAft>
              <a:buClr>
                <a:schemeClr val="dk1"/>
              </a:buClr>
              <a:buSzPts val="1100"/>
              <a:buFont typeface="Roboto"/>
              <a:buChar char="■"/>
              <a:defRPr b="0" i="0" sz="1100" u="none" cap="none" strike="noStrike">
                <a:solidFill>
                  <a:schemeClr val="dk1"/>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510">
          <p15:clr>
            <a:srgbClr val="F06B4A"/>
          </p15:clr>
        </p15:guide>
        <p15:guide id="2" orient="horz" pos="732">
          <p15:clr>
            <a:srgbClr val="F06B4A"/>
          </p15:clr>
        </p15:guide>
        <p15:guide id="3" orient="horz" pos="954">
          <p15:clr>
            <a:srgbClr val="F06B4A"/>
          </p15:clr>
        </p15:guide>
        <p15:guide id="4" orient="horz" pos="1176">
          <p15:clr>
            <a:srgbClr val="F06B4A"/>
          </p15:clr>
        </p15:guide>
        <p15:guide id="5" orient="horz" pos="1398">
          <p15:clr>
            <a:srgbClr val="F06B4A"/>
          </p15:clr>
        </p15:guide>
        <p15:guide id="6" orient="horz" pos="1620">
          <p15:clr>
            <a:srgbClr val="F06B4A"/>
          </p15:clr>
        </p15:guide>
        <p15:guide id="7" orient="horz" pos="1842">
          <p15:clr>
            <a:srgbClr val="F06B4A"/>
          </p15:clr>
        </p15:guide>
        <p15:guide id="8" orient="horz" pos="2064">
          <p15:clr>
            <a:srgbClr val="F06B4A"/>
          </p15:clr>
        </p15:guide>
        <p15:guide id="9" orient="horz" pos="2286">
          <p15:clr>
            <a:srgbClr val="F06B4A"/>
          </p15:clr>
        </p15:guide>
        <p15:guide id="10" orient="horz" pos="2508">
          <p15:clr>
            <a:srgbClr val="F06B4A"/>
          </p15:clr>
        </p15:guide>
        <p15:guide id="11" orient="horz" pos="2730">
          <p15:clr>
            <a:srgbClr val="F06B4A"/>
          </p15:clr>
        </p15:guide>
        <p15:guide id="12" orient="horz" pos="2952">
          <p15:clr>
            <a:srgbClr val="F06B4A"/>
          </p15:clr>
        </p15:guide>
        <p15:guide id="13" orient="horz" pos="288">
          <p15:clr>
            <a:srgbClr val="F06B4A"/>
          </p15:clr>
        </p15:guide>
        <p15:guide id="14" pos="480">
          <p15:clr>
            <a:srgbClr val="F06B4A"/>
          </p15:clr>
        </p15:guide>
        <p15:guide id="15" pos="880">
          <p15:clr>
            <a:srgbClr val="F06B4A"/>
          </p15:clr>
        </p15:guide>
        <p15:guide id="16" pos="1280">
          <p15:clr>
            <a:srgbClr val="F06B4A"/>
          </p15:clr>
        </p15:guide>
        <p15:guide id="17" pos="1680">
          <p15:clr>
            <a:srgbClr val="F06B4A"/>
          </p15:clr>
        </p15:guide>
        <p15:guide id="18" pos="2080">
          <p15:clr>
            <a:srgbClr val="F06B4A"/>
          </p15:clr>
        </p15:guide>
        <p15:guide id="19" pos="2480">
          <p15:clr>
            <a:srgbClr val="F06B4A"/>
          </p15:clr>
        </p15:guide>
        <p15:guide id="20" pos="2880">
          <p15:clr>
            <a:srgbClr val="F06B4A"/>
          </p15:clr>
        </p15:guide>
        <p15:guide id="21" pos="3280">
          <p15:clr>
            <a:srgbClr val="F06B4A"/>
          </p15:clr>
        </p15:guide>
        <p15:guide id="22" pos="3680">
          <p15:clr>
            <a:srgbClr val="F06B4A"/>
          </p15:clr>
        </p15:guide>
        <p15:guide id="23" pos="4080">
          <p15:clr>
            <a:srgbClr val="F06B4A"/>
          </p15:clr>
        </p15:guide>
        <p15:guide id="24" pos="4480">
          <p15:clr>
            <a:srgbClr val="F06B4A"/>
          </p15:clr>
        </p15:guide>
        <p15:guide id="25" pos="4880">
          <p15:clr>
            <a:srgbClr val="F06B4A"/>
          </p15:clr>
        </p15:guide>
        <p15:guide id="26" pos="5280">
          <p15:clr>
            <a:srgbClr val="F06B4A"/>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2.png"/><Relationship Id="rId5" Type="http://schemas.openxmlformats.org/officeDocument/2006/relationships/image" Target="../media/image5.png"/><Relationship Id="rId6" Type="http://schemas.openxmlformats.org/officeDocument/2006/relationships/image" Target="../media/image7.png"/><Relationship Id="rId7" Type="http://schemas.openxmlformats.org/officeDocument/2006/relationships/image" Target="../media/image3.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33"/>
          <p:cNvSpPr/>
          <p:nvPr/>
        </p:nvSpPr>
        <p:spPr>
          <a:xfrm>
            <a:off x="-7232275" y="1684750"/>
            <a:ext cx="3487200" cy="1458900"/>
          </a:xfrm>
          <a:prstGeom prst="rect">
            <a:avLst/>
          </a:prstGeom>
          <a:noFill/>
          <a:ln cap="flat" cmpd="sng" w="12700">
            <a:solidFill>
              <a:schemeClr val="accent1"/>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41" name="Google Shape;541;p33"/>
          <p:cNvSpPr/>
          <p:nvPr/>
        </p:nvSpPr>
        <p:spPr>
          <a:xfrm>
            <a:off x="-3825246" y="2570315"/>
            <a:ext cx="370332" cy="246888"/>
          </a:xfrm>
          <a:custGeom>
            <a:rect b="b" l="l" r="r" t="t"/>
            <a:pathLst>
              <a:path extrusionOk="0" h="21600" w="21600">
                <a:moveTo>
                  <a:pt x="17461" y="8101"/>
                </a:moveTo>
                <a:cubicBezTo>
                  <a:pt x="16832" y="3506"/>
                  <a:pt x="14130" y="0"/>
                  <a:pt x="10803" y="0"/>
                </a:cubicBezTo>
                <a:cubicBezTo>
                  <a:pt x="8192" y="0"/>
                  <a:pt x="5941" y="2162"/>
                  <a:pt x="4860" y="5398"/>
                </a:cubicBezTo>
                <a:cubicBezTo>
                  <a:pt x="2070" y="5940"/>
                  <a:pt x="0" y="9314"/>
                  <a:pt x="0" y="13499"/>
                </a:cubicBezTo>
                <a:cubicBezTo>
                  <a:pt x="0" y="17955"/>
                  <a:pt x="2430" y="21600"/>
                  <a:pt x="5401" y="21600"/>
                </a:cubicBezTo>
                <a:lnTo>
                  <a:pt x="17100" y="21600"/>
                </a:lnTo>
                <a:cubicBezTo>
                  <a:pt x="19622" y="21600"/>
                  <a:pt x="21600" y="18627"/>
                  <a:pt x="21600" y="14851"/>
                </a:cubicBezTo>
                <a:cubicBezTo>
                  <a:pt x="21600" y="11337"/>
                  <a:pt x="19711" y="8371"/>
                  <a:pt x="17461" y="8101"/>
                </a:cubicBezTo>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542" name="Google Shape;542;p33"/>
          <p:cNvGrpSpPr/>
          <p:nvPr/>
        </p:nvGrpSpPr>
        <p:grpSpPr>
          <a:xfrm>
            <a:off x="-2470817" y="2125342"/>
            <a:ext cx="1527412" cy="1018288"/>
            <a:chOff x="4641067" y="1525194"/>
            <a:chExt cx="1971108" cy="1314090"/>
          </a:xfrm>
        </p:grpSpPr>
        <p:sp>
          <p:nvSpPr>
            <p:cNvPr id="543" name="Google Shape;543;p33"/>
            <p:cNvSpPr/>
            <p:nvPr/>
          </p:nvSpPr>
          <p:spPr>
            <a:xfrm>
              <a:off x="4641067" y="1525194"/>
              <a:ext cx="1971108" cy="1314090"/>
            </a:xfrm>
            <a:custGeom>
              <a:rect b="b" l="l" r="r" t="t"/>
              <a:pathLst>
                <a:path extrusionOk="0" h="21600" w="21600">
                  <a:moveTo>
                    <a:pt x="17461" y="8101"/>
                  </a:moveTo>
                  <a:cubicBezTo>
                    <a:pt x="16832" y="3506"/>
                    <a:pt x="14130" y="0"/>
                    <a:pt x="10803" y="0"/>
                  </a:cubicBezTo>
                  <a:cubicBezTo>
                    <a:pt x="8192" y="0"/>
                    <a:pt x="5941" y="2162"/>
                    <a:pt x="4860" y="5398"/>
                  </a:cubicBezTo>
                  <a:cubicBezTo>
                    <a:pt x="2070" y="5940"/>
                    <a:pt x="0" y="9314"/>
                    <a:pt x="0" y="13499"/>
                  </a:cubicBezTo>
                  <a:cubicBezTo>
                    <a:pt x="0" y="17955"/>
                    <a:pt x="2430" y="21600"/>
                    <a:pt x="5401" y="21600"/>
                  </a:cubicBezTo>
                  <a:lnTo>
                    <a:pt x="17100" y="21600"/>
                  </a:lnTo>
                  <a:cubicBezTo>
                    <a:pt x="19622" y="21600"/>
                    <a:pt x="21600" y="18627"/>
                    <a:pt x="21600" y="14851"/>
                  </a:cubicBezTo>
                  <a:cubicBezTo>
                    <a:pt x="21600" y="11337"/>
                    <a:pt x="19711" y="8371"/>
                    <a:pt x="17461" y="8101"/>
                  </a:cubicBezTo>
                </a:path>
              </a:pathLst>
            </a:custGeom>
            <a:solidFill>
              <a:schemeClr val="lt2"/>
            </a:solidFill>
            <a:ln>
              <a:noFill/>
            </a:ln>
            <a:effectLst>
              <a:outerShdw blurRad="317500" sx="101000" rotWithShape="0" algn="ctr" sy="101000">
                <a:srgbClr val="000000">
                  <a:alpha val="24710"/>
                </a:srgbClr>
              </a:outerShdw>
            </a:effectLst>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44" name="Google Shape;544;p33"/>
            <p:cNvSpPr/>
            <p:nvPr/>
          </p:nvSpPr>
          <p:spPr>
            <a:xfrm>
              <a:off x="5187251" y="1961542"/>
              <a:ext cx="931500" cy="71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000" u="none" cap="none" strike="noStrike">
                  <a:solidFill>
                    <a:schemeClr val="dk1"/>
                  </a:solidFill>
                  <a:latin typeface="Arial"/>
                  <a:ea typeface="Arial"/>
                  <a:cs typeface="Arial"/>
                  <a:sym typeface="Arial"/>
                </a:rPr>
                <a:t>Google Cloud Storage</a:t>
              </a:r>
              <a:endParaRPr/>
            </a:p>
          </p:txBody>
        </p:sp>
      </p:grpSp>
      <p:pic>
        <p:nvPicPr>
          <p:cNvPr id="545" name="Google Shape;545;p33"/>
          <p:cNvPicPr preferRelativeResize="0"/>
          <p:nvPr/>
        </p:nvPicPr>
        <p:blipFill rotWithShape="1">
          <a:blip r:embed="rId3">
            <a:alphaModFix/>
          </a:blip>
          <a:srcRect b="0" l="0" r="0" t="0"/>
          <a:stretch/>
        </p:blipFill>
        <p:spPr>
          <a:xfrm>
            <a:off x="-6225940" y="5285447"/>
            <a:ext cx="1828800" cy="1014984"/>
          </a:xfrm>
          <a:prstGeom prst="rect">
            <a:avLst/>
          </a:prstGeom>
          <a:noFill/>
          <a:ln>
            <a:noFill/>
          </a:ln>
        </p:spPr>
      </p:pic>
      <p:sp>
        <p:nvSpPr>
          <p:cNvPr id="546" name="Google Shape;546;p33"/>
          <p:cNvSpPr/>
          <p:nvPr/>
        </p:nvSpPr>
        <p:spPr>
          <a:xfrm>
            <a:off x="-4246792" y="5589557"/>
            <a:ext cx="528000" cy="643200"/>
          </a:xfrm>
          <a:prstGeom prst="can">
            <a:avLst>
              <a:gd fmla="val 25000" name="adj"/>
            </a:avLst>
          </a:prstGeom>
          <a:blipFill rotWithShape="1">
            <a:blip r:embed="rId4">
              <a:alphaModFix/>
            </a:blip>
            <a:stretch>
              <a:fillRect b="0" l="0" r="0" t="0"/>
            </a:stretch>
          </a:blip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7" name="Google Shape;547;p33"/>
          <p:cNvSpPr/>
          <p:nvPr/>
        </p:nvSpPr>
        <p:spPr>
          <a:xfrm>
            <a:off x="-6550972" y="2366150"/>
            <a:ext cx="1312500" cy="635700"/>
          </a:xfrm>
          <a:prstGeom prst="rightArrow">
            <a:avLst>
              <a:gd fmla="val 62727" name="adj1"/>
              <a:gd fmla="val 50000" name="adj2"/>
            </a:avLst>
          </a:prstGeom>
          <a:solidFill>
            <a:srgbClr val="F3F3F3"/>
          </a:solidFill>
          <a:ln>
            <a:noFill/>
          </a:ln>
        </p:spPr>
        <p:txBody>
          <a:bodyPr anchorCtr="0" anchor="ctr" bIns="109725" lIns="91425" spcFirstLastPara="1" rIns="91425" wrap="square" tIns="1097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2979FF"/>
              </a:solidFill>
              <a:latin typeface="Roboto"/>
              <a:ea typeface="Roboto"/>
              <a:cs typeface="Roboto"/>
              <a:sym typeface="Roboto"/>
            </a:endParaRPr>
          </a:p>
        </p:txBody>
      </p:sp>
      <p:pic>
        <p:nvPicPr>
          <p:cNvPr descr="A picture containing indoor, sitting, white, monitor&#10;&#10;Description automatically generated" id="548" name="Google Shape;548;p33"/>
          <p:cNvPicPr preferRelativeResize="0"/>
          <p:nvPr/>
        </p:nvPicPr>
        <p:blipFill rotWithShape="1">
          <a:blip r:embed="rId5">
            <a:alphaModFix/>
          </a:blip>
          <a:srcRect b="0" l="0" r="0" t="0"/>
          <a:stretch/>
        </p:blipFill>
        <p:spPr>
          <a:xfrm>
            <a:off x="-6952254" y="2241765"/>
            <a:ext cx="1013619" cy="678075"/>
          </a:xfrm>
          <a:prstGeom prst="rect">
            <a:avLst/>
          </a:prstGeom>
          <a:noFill/>
          <a:ln>
            <a:noFill/>
          </a:ln>
        </p:spPr>
      </p:pic>
      <p:pic>
        <p:nvPicPr>
          <p:cNvPr descr="A screen shot of a computer&#10;&#10;Description automatically generated" id="549" name="Google Shape;549;p33"/>
          <p:cNvPicPr preferRelativeResize="0"/>
          <p:nvPr/>
        </p:nvPicPr>
        <p:blipFill rotWithShape="1">
          <a:blip r:embed="rId6">
            <a:alphaModFix/>
          </a:blip>
          <a:srcRect b="0" l="0" r="0" t="0"/>
          <a:stretch/>
        </p:blipFill>
        <p:spPr>
          <a:xfrm>
            <a:off x="-5392621" y="3434679"/>
            <a:ext cx="849394" cy="644110"/>
          </a:xfrm>
          <a:prstGeom prst="rect">
            <a:avLst/>
          </a:prstGeom>
          <a:noFill/>
          <a:ln>
            <a:noFill/>
          </a:ln>
        </p:spPr>
      </p:pic>
      <p:sp>
        <p:nvSpPr>
          <p:cNvPr id="550" name="Google Shape;550;p33"/>
          <p:cNvSpPr txBox="1"/>
          <p:nvPr/>
        </p:nvSpPr>
        <p:spPr>
          <a:xfrm>
            <a:off x="-5924120" y="1787913"/>
            <a:ext cx="1903500" cy="4401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0" i="0" lang="en" sz="1200" u="none" cap="none" strike="noStrike">
                <a:solidFill>
                  <a:srgbClr val="666666"/>
                </a:solidFill>
                <a:latin typeface="Arial"/>
                <a:ea typeface="Arial"/>
                <a:cs typeface="Arial"/>
                <a:sym typeface="Arial"/>
              </a:rPr>
              <a:t>Imaging Data</a:t>
            </a:r>
            <a:endParaRPr/>
          </a:p>
          <a:p>
            <a:pPr indent="0" lvl="0" marL="0" marR="0" rtl="0" algn="ctr">
              <a:lnSpc>
                <a:spcPct val="115000"/>
              </a:lnSpc>
              <a:spcBef>
                <a:spcPts val="0"/>
              </a:spcBef>
              <a:spcAft>
                <a:spcPts val="0"/>
              </a:spcAft>
              <a:buNone/>
            </a:pPr>
            <a:r>
              <a:rPr b="0" i="0" lang="en" sz="900" u="none" cap="none" strike="noStrike">
                <a:solidFill>
                  <a:srgbClr val="999999"/>
                </a:solidFill>
                <a:latin typeface="Roboto"/>
                <a:ea typeface="Roboto"/>
                <a:cs typeface="Roboto"/>
                <a:sym typeface="Roboto"/>
              </a:rPr>
              <a:t>PACS, EHR, DICOM, and RIS</a:t>
            </a:r>
            <a:endParaRPr/>
          </a:p>
        </p:txBody>
      </p:sp>
      <p:sp>
        <p:nvSpPr>
          <p:cNvPr id="551" name="Google Shape;551;p33"/>
          <p:cNvSpPr txBox="1"/>
          <p:nvPr/>
        </p:nvSpPr>
        <p:spPr>
          <a:xfrm>
            <a:off x="-5572833" y="4209264"/>
            <a:ext cx="1209900" cy="1947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Clr>
                <a:srgbClr val="000000"/>
              </a:buClr>
              <a:buSzPts val="1100"/>
              <a:buFont typeface="Arial"/>
              <a:buNone/>
            </a:pPr>
            <a:r>
              <a:rPr b="0" i="0" lang="en" sz="1100" u="none" cap="none" strike="noStrike">
                <a:solidFill>
                  <a:srgbClr val="666666"/>
                </a:solidFill>
                <a:latin typeface="Arial"/>
                <a:ea typeface="Arial"/>
                <a:cs typeface="Arial"/>
                <a:sym typeface="Arial"/>
              </a:rPr>
              <a:t>Normal Viewing</a:t>
            </a:r>
            <a:endParaRPr b="0" i="0" sz="800" u="none" cap="none" strike="noStrike">
              <a:solidFill>
                <a:srgbClr val="999999"/>
              </a:solidFill>
              <a:latin typeface="Roboto"/>
              <a:ea typeface="Roboto"/>
              <a:cs typeface="Roboto"/>
              <a:sym typeface="Roboto"/>
            </a:endParaRPr>
          </a:p>
        </p:txBody>
      </p:sp>
      <p:grpSp>
        <p:nvGrpSpPr>
          <p:cNvPr id="552" name="Google Shape;552;p33"/>
          <p:cNvGrpSpPr/>
          <p:nvPr/>
        </p:nvGrpSpPr>
        <p:grpSpPr>
          <a:xfrm>
            <a:off x="-3901826" y="2571667"/>
            <a:ext cx="445856" cy="245437"/>
            <a:chOff x="3944240" y="1982129"/>
            <a:chExt cx="627348" cy="345346"/>
          </a:xfrm>
        </p:grpSpPr>
        <p:sp>
          <p:nvSpPr>
            <p:cNvPr id="553" name="Google Shape;553;p33"/>
            <p:cNvSpPr/>
            <p:nvPr/>
          </p:nvSpPr>
          <p:spPr>
            <a:xfrm>
              <a:off x="4075024" y="1982129"/>
              <a:ext cx="496564" cy="345346"/>
            </a:xfrm>
            <a:custGeom>
              <a:rect b="b" l="l" r="r" t="t"/>
              <a:pathLst>
                <a:path extrusionOk="0" h="345346" w="496564">
                  <a:moveTo>
                    <a:pt x="237627" y="0"/>
                  </a:moveTo>
                  <a:cubicBezTo>
                    <a:pt x="317416" y="0"/>
                    <a:pt x="382217" y="56055"/>
                    <a:pt x="397301" y="129521"/>
                  </a:cubicBezTo>
                  <a:cubicBezTo>
                    <a:pt x="451262" y="133838"/>
                    <a:pt x="496564" y="181259"/>
                    <a:pt x="496564" y="237441"/>
                  </a:cubicBezTo>
                  <a:cubicBezTo>
                    <a:pt x="496564" y="297813"/>
                    <a:pt x="449127" y="345346"/>
                    <a:pt x="388644" y="345346"/>
                  </a:cubicBezTo>
                  <a:lnTo>
                    <a:pt x="108075" y="345346"/>
                  </a:lnTo>
                  <a:cubicBezTo>
                    <a:pt x="72449" y="345346"/>
                    <a:pt x="40067" y="330777"/>
                    <a:pt x="16591" y="307302"/>
                  </a:cubicBezTo>
                  <a:lnTo>
                    <a:pt x="3081" y="287306"/>
                  </a:lnTo>
                  <a:lnTo>
                    <a:pt x="62652" y="287306"/>
                  </a:lnTo>
                  <a:lnTo>
                    <a:pt x="74535" y="295329"/>
                  </a:lnTo>
                  <a:cubicBezTo>
                    <a:pt x="84855" y="299707"/>
                    <a:pt x="96191" y="302130"/>
                    <a:pt x="108075" y="302130"/>
                  </a:cubicBezTo>
                  <a:lnTo>
                    <a:pt x="388644" y="302130"/>
                  </a:lnTo>
                  <a:cubicBezTo>
                    <a:pt x="425337" y="302130"/>
                    <a:pt x="453468" y="274103"/>
                    <a:pt x="453468" y="237441"/>
                  </a:cubicBezTo>
                  <a:cubicBezTo>
                    <a:pt x="453468" y="200748"/>
                    <a:pt x="425337" y="172609"/>
                    <a:pt x="388644" y="172609"/>
                  </a:cubicBezTo>
                  <a:lnTo>
                    <a:pt x="356292" y="172609"/>
                  </a:lnTo>
                  <a:lnTo>
                    <a:pt x="356292" y="161865"/>
                  </a:lnTo>
                  <a:cubicBezTo>
                    <a:pt x="356292" y="97177"/>
                    <a:pt x="302331" y="43216"/>
                    <a:pt x="237627" y="43216"/>
                  </a:cubicBezTo>
                  <a:cubicBezTo>
                    <a:pt x="183667" y="43216"/>
                    <a:pt x="138340" y="79877"/>
                    <a:pt x="123136" y="129521"/>
                  </a:cubicBezTo>
                  <a:lnTo>
                    <a:pt x="108075" y="129521"/>
                  </a:lnTo>
                  <a:cubicBezTo>
                    <a:pt x="96191" y="129521"/>
                    <a:pt x="84855" y="131944"/>
                    <a:pt x="74535" y="136322"/>
                  </a:cubicBezTo>
                  <a:lnTo>
                    <a:pt x="57003" y="148158"/>
                  </a:lnTo>
                  <a:lnTo>
                    <a:pt x="0" y="148158"/>
                  </a:lnTo>
                  <a:lnTo>
                    <a:pt x="11732" y="129223"/>
                  </a:lnTo>
                  <a:cubicBezTo>
                    <a:pt x="32506" y="106290"/>
                    <a:pt x="61645" y="90637"/>
                    <a:pt x="95100" y="86305"/>
                  </a:cubicBezTo>
                  <a:cubicBezTo>
                    <a:pt x="121025" y="34567"/>
                    <a:pt x="175009" y="0"/>
                    <a:pt x="237627" y="0"/>
                  </a:cubicBezTo>
                  <a:close/>
                </a:path>
              </a:pathLst>
            </a:custGeom>
            <a:solidFill>
              <a:schemeClr val="accen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54" name="Google Shape;554;p33"/>
            <p:cNvSpPr/>
            <p:nvPr/>
          </p:nvSpPr>
          <p:spPr>
            <a:xfrm>
              <a:off x="3944240" y="2149788"/>
              <a:ext cx="351155" cy="100171"/>
            </a:xfrm>
            <a:custGeom>
              <a:rect b="b" l="l" r="r" t="t"/>
              <a:pathLst>
                <a:path extrusionOk="0" h="126799" w="444500">
                  <a:moveTo>
                    <a:pt x="176530" y="40539"/>
                  </a:moveTo>
                  <a:lnTo>
                    <a:pt x="176530" y="86259"/>
                  </a:lnTo>
                  <a:lnTo>
                    <a:pt x="222250" y="86259"/>
                  </a:lnTo>
                  <a:lnTo>
                    <a:pt x="222250" y="40539"/>
                  </a:lnTo>
                  <a:close/>
                  <a:moveTo>
                    <a:pt x="110775" y="40539"/>
                  </a:moveTo>
                  <a:lnTo>
                    <a:pt x="110775" y="86259"/>
                  </a:lnTo>
                  <a:lnTo>
                    <a:pt x="156495" y="86259"/>
                  </a:lnTo>
                  <a:lnTo>
                    <a:pt x="156495" y="40539"/>
                  </a:lnTo>
                  <a:close/>
                  <a:moveTo>
                    <a:pt x="45021" y="40539"/>
                  </a:moveTo>
                  <a:lnTo>
                    <a:pt x="45021" y="86259"/>
                  </a:lnTo>
                  <a:lnTo>
                    <a:pt x="90741" y="86259"/>
                  </a:lnTo>
                  <a:lnTo>
                    <a:pt x="90741" y="40539"/>
                  </a:lnTo>
                  <a:close/>
                  <a:moveTo>
                    <a:pt x="21134" y="0"/>
                  </a:moveTo>
                  <a:lnTo>
                    <a:pt x="423366" y="0"/>
                  </a:lnTo>
                  <a:cubicBezTo>
                    <a:pt x="435038" y="0"/>
                    <a:pt x="444500" y="9462"/>
                    <a:pt x="444500" y="21134"/>
                  </a:cubicBezTo>
                  <a:lnTo>
                    <a:pt x="444500" y="105665"/>
                  </a:lnTo>
                  <a:cubicBezTo>
                    <a:pt x="444500" y="117337"/>
                    <a:pt x="435038" y="126799"/>
                    <a:pt x="423366" y="126799"/>
                  </a:cubicBezTo>
                  <a:lnTo>
                    <a:pt x="21134" y="126799"/>
                  </a:lnTo>
                  <a:cubicBezTo>
                    <a:pt x="9462" y="126799"/>
                    <a:pt x="0" y="117337"/>
                    <a:pt x="0" y="105665"/>
                  </a:cubicBezTo>
                  <a:lnTo>
                    <a:pt x="0" y="21134"/>
                  </a:lnTo>
                  <a:cubicBezTo>
                    <a:pt x="0" y="9462"/>
                    <a:pt x="9462" y="0"/>
                    <a:pt x="21134"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555" name="Google Shape;555;p33"/>
          <p:cNvSpPr txBox="1"/>
          <p:nvPr/>
        </p:nvSpPr>
        <p:spPr>
          <a:xfrm>
            <a:off x="-3750176" y="2891275"/>
            <a:ext cx="546900" cy="1947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Clr>
                <a:srgbClr val="000000"/>
              </a:buClr>
              <a:buSzPts val="1100"/>
              <a:buFont typeface="Arial"/>
              <a:buNone/>
            </a:pPr>
            <a:r>
              <a:rPr b="0" i="0" lang="en" sz="1100" u="none" cap="none" strike="noStrike">
                <a:solidFill>
                  <a:srgbClr val="666666"/>
                </a:solidFill>
                <a:latin typeface="Arial"/>
                <a:ea typeface="Arial"/>
                <a:cs typeface="Arial"/>
                <a:sym typeface="Arial"/>
              </a:rPr>
              <a:t>Bridge</a:t>
            </a:r>
            <a:endParaRPr b="0" i="0" sz="800" u="none" cap="none" strike="noStrike">
              <a:solidFill>
                <a:srgbClr val="999999"/>
              </a:solidFill>
              <a:latin typeface="Roboto"/>
              <a:ea typeface="Roboto"/>
              <a:cs typeface="Roboto"/>
              <a:sym typeface="Roboto"/>
            </a:endParaRPr>
          </a:p>
        </p:txBody>
      </p:sp>
      <p:cxnSp>
        <p:nvCxnSpPr>
          <p:cNvPr id="556" name="Google Shape;556;p33"/>
          <p:cNvCxnSpPr>
            <a:stCxn id="557" idx="3"/>
          </p:cNvCxnSpPr>
          <p:nvPr/>
        </p:nvCxnSpPr>
        <p:spPr>
          <a:xfrm rot="5400000">
            <a:off x="-3092515" y="1609103"/>
            <a:ext cx="665400" cy="3409200"/>
          </a:xfrm>
          <a:prstGeom prst="bentConnector2">
            <a:avLst/>
          </a:prstGeom>
          <a:noFill/>
          <a:ln cap="flat" cmpd="sng" w="9525">
            <a:solidFill>
              <a:srgbClr val="3B7FF2"/>
            </a:solidFill>
            <a:prstDash val="solid"/>
            <a:round/>
            <a:headEnd len="sm" w="sm" type="none"/>
            <a:tailEnd len="med" w="med" type="triangle"/>
          </a:ln>
        </p:spPr>
      </p:cxnSp>
      <p:grpSp>
        <p:nvGrpSpPr>
          <p:cNvPr id="558" name="Google Shape;558;p33"/>
          <p:cNvGrpSpPr/>
          <p:nvPr/>
        </p:nvGrpSpPr>
        <p:grpSpPr>
          <a:xfrm>
            <a:off x="-1319215" y="2337803"/>
            <a:ext cx="528000" cy="643200"/>
            <a:chOff x="5728079" y="2291914"/>
            <a:chExt cx="528000" cy="643200"/>
          </a:xfrm>
        </p:grpSpPr>
        <p:sp>
          <p:nvSpPr>
            <p:cNvPr id="557" name="Google Shape;557;p33"/>
            <p:cNvSpPr/>
            <p:nvPr/>
          </p:nvSpPr>
          <p:spPr>
            <a:xfrm>
              <a:off x="5728079" y="2291914"/>
              <a:ext cx="528000" cy="643200"/>
            </a:xfrm>
            <a:prstGeom prst="can">
              <a:avLst>
                <a:gd fmla="val 25000" name="adj"/>
              </a:avLst>
            </a:prstGeom>
            <a:solidFill>
              <a:srgbClr val="4285F4"/>
            </a:solidFill>
            <a:ln cap="flat" cmpd="sng" w="9525">
              <a:solidFill>
                <a:srgbClr val="FFFFF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9" name="Google Shape;559;p33"/>
            <p:cNvSpPr/>
            <p:nvPr/>
          </p:nvSpPr>
          <p:spPr>
            <a:xfrm>
              <a:off x="5854349" y="2537752"/>
              <a:ext cx="275461" cy="275462"/>
            </a:xfrm>
            <a:custGeom>
              <a:rect b="b" l="l" r="r" t="t"/>
              <a:pathLst>
                <a:path extrusionOk="0" h="1045" w="1046">
                  <a:moveTo>
                    <a:pt x="522" y="0"/>
                  </a:moveTo>
                  <a:cubicBezTo>
                    <a:pt x="235" y="0"/>
                    <a:pt x="0" y="234"/>
                    <a:pt x="0" y="522"/>
                  </a:cubicBezTo>
                  <a:cubicBezTo>
                    <a:pt x="0" y="810"/>
                    <a:pt x="234" y="1044"/>
                    <a:pt x="522" y="1044"/>
                  </a:cubicBezTo>
                  <a:cubicBezTo>
                    <a:pt x="809" y="1044"/>
                    <a:pt x="1045" y="810"/>
                    <a:pt x="1045" y="522"/>
                  </a:cubicBezTo>
                  <a:cubicBezTo>
                    <a:pt x="1045" y="234"/>
                    <a:pt x="810" y="0"/>
                    <a:pt x="522" y="0"/>
                  </a:cubicBezTo>
                  <a:close/>
                  <a:moveTo>
                    <a:pt x="418" y="781"/>
                  </a:moveTo>
                  <a:lnTo>
                    <a:pt x="156" y="519"/>
                  </a:lnTo>
                  <a:lnTo>
                    <a:pt x="229" y="445"/>
                  </a:lnTo>
                  <a:lnTo>
                    <a:pt x="418" y="632"/>
                  </a:lnTo>
                  <a:lnTo>
                    <a:pt x="816" y="234"/>
                  </a:lnTo>
                  <a:lnTo>
                    <a:pt x="889" y="307"/>
                  </a:lnTo>
                  <a:lnTo>
                    <a:pt x="418" y="781"/>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grpSp>
        <p:nvGrpSpPr>
          <p:cNvPr id="560" name="Google Shape;560;p33"/>
          <p:cNvGrpSpPr/>
          <p:nvPr/>
        </p:nvGrpSpPr>
        <p:grpSpPr>
          <a:xfrm>
            <a:off x="-2314125" y="2612252"/>
            <a:ext cx="271130" cy="218083"/>
            <a:chOff x="6294751" y="783425"/>
            <a:chExt cx="5020925" cy="4038575"/>
          </a:xfrm>
        </p:grpSpPr>
        <p:sp>
          <p:nvSpPr>
            <p:cNvPr id="561" name="Google Shape;561;p33"/>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33"/>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3" name="Google Shape;563;p33"/>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p33"/>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65" name="Google Shape;565;p33"/>
          <p:cNvSpPr txBox="1"/>
          <p:nvPr>
            <p:ph type="title"/>
          </p:nvPr>
        </p:nvSpPr>
        <p:spPr>
          <a:xfrm>
            <a:off x="761950" y="809575"/>
            <a:ext cx="5080200" cy="352200"/>
          </a:xfrm>
          <a:prstGeom prst="rect">
            <a:avLst/>
          </a:prstGeom>
        </p:spPr>
        <p:txBody>
          <a:bodyPr anchorCtr="0" anchor="t" bIns="0" lIns="0" spcFirstLastPara="1" rIns="228600" wrap="square" tIns="0">
            <a:noAutofit/>
          </a:bodyPr>
          <a:lstStyle/>
          <a:p>
            <a:pPr indent="0" lvl="0" marL="0" rtl="0" algn="l">
              <a:spcBef>
                <a:spcPts val="0"/>
              </a:spcBef>
              <a:spcAft>
                <a:spcPts val="0"/>
              </a:spcAft>
              <a:buNone/>
            </a:pPr>
            <a:r>
              <a:rPr lang="en">
                <a:latin typeface="Google Sans"/>
                <a:ea typeface="Google Sans"/>
                <a:cs typeface="Google Sans"/>
                <a:sym typeface="Google Sans"/>
              </a:rPr>
              <a:t>Backing up data to Google Cloud </a:t>
            </a:r>
            <a:endParaRPr>
              <a:latin typeface="Google Sans"/>
              <a:ea typeface="Google Sans"/>
              <a:cs typeface="Google Sans"/>
              <a:sym typeface="Google Sans"/>
            </a:endParaRPr>
          </a:p>
        </p:txBody>
      </p:sp>
      <p:sp>
        <p:nvSpPr>
          <p:cNvPr id="566" name="Google Shape;566;p33"/>
          <p:cNvSpPr/>
          <p:nvPr/>
        </p:nvSpPr>
        <p:spPr>
          <a:xfrm>
            <a:off x="762000" y="1529000"/>
            <a:ext cx="3809700" cy="1725900"/>
          </a:xfrm>
          <a:prstGeom prst="rect">
            <a:avLst/>
          </a:prstGeom>
          <a:noFill/>
          <a:ln cap="flat" cmpd="sng" w="12700">
            <a:solidFill>
              <a:srgbClr val="4285F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5F6368"/>
              </a:solidFill>
              <a:latin typeface="Arial"/>
              <a:ea typeface="Arial"/>
              <a:cs typeface="Arial"/>
              <a:sym typeface="Arial"/>
            </a:endParaRPr>
          </a:p>
        </p:txBody>
      </p:sp>
      <p:sp>
        <p:nvSpPr>
          <p:cNvPr id="567" name="Google Shape;567;p33"/>
          <p:cNvSpPr/>
          <p:nvPr/>
        </p:nvSpPr>
        <p:spPr>
          <a:xfrm>
            <a:off x="3912300" y="3194625"/>
            <a:ext cx="107700" cy="125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5F6368"/>
              </a:solidFill>
              <a:latin typeface="Arial"/>
              <a:ea typeface="Arial"/>
              <a:cs typeface="Arial"/>
              <a:sym typeface="Arial"/>
            </a:endParaRPr>
          </a:p>
        </p:txBody>
      </p:sp>
      <p:cxnSp>
        <p:nvCxnSpPr>
          <p:cNvPr id="568" name="Google Shape;568;p33"/>
          <p:cNvCxnSpPr>
            <a:stCxn id="569" idx="3"/>
            <a:endCxn id="570" idx="0"/>
          </p:cNvCxnSpPr>
          <p:nvPr/>
        </p:nvCxnSpPr>
        <p:spPr>
          <a:xfrm flipH="1" rot="-5400000">
            <a:off x="4197799" y="2636280"/>
            <a:ext cx="955200" cy="1549800"/>
          </a:xfrm>
          <a:prstGeom prst="bentConnector3">
            <a:avLst>
              <a:gd fmla="val 68365" name="adj1"/>
            </a:avLst>
          </a:prstGeom>
          <a:noFill/>
          <a:ln cap="flat" cmpd="sng" w="9525">
            <a:solidFill>
              <a:srgbClr val="4285F4"/>
            </a:solidFill>
            <a:prstDash val="solid"/>
            <a:round/>
            <a:headEnd len="med" w="med" type="none"/>
            <a:tailEnd len="med" w="med" type="stealth"/>
          </a:ln>
        </p:spPr>
      </p:cxnSp>
      <p:sp>
        <p:nvSpPr>
          <p:cNvPr id="571" name="Google Shape;571;p33"/>
          <p:cNvSpPr/>
          <p:nvPr/>
        </p:nvSpPr>
        <p:spPr>
          <a:xfrm>
            <a:off x="2386967" y="2366100"/>
            <a:ext cx="1247400" cy="586800"/>
          </a:xfrm>
          <a:prstGeom prst="rightArrow">
            <a:avLst>
              <a:gd fmla="val 62727" name="adj1"/>
              <a:gd fmla="val 50000" name="adj2"/>
            </a:avLst>
          </a:prstGeom>
          <a:solidFill>
            <a:srgbClr val="F3F3F3"/>
          </a:solidFill>
          <a:ln>
            <a:noFill/>
          </a:ln>
        </p:spPr>
        <p:txBody>
          <a:bodyPr anchorCtr="0" anchor="ctr" bIns="109725" lIns="91425" spcFirstLastPara="1" rIns="91425" wrap="square" tIns="1097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2979FF"/>
              </a:solidFill>
              <a:latin typeface="Roboto"/>
              <a:ea typeface="Roboto"/>
              <a:cs typeface="Roboto"/>
              <a:sym typeface="Roboto"/>
            </a:endParaRPr>
          </a:p>
        </p:txBody>
      </p:sp>
      <p:pic>
        <p:nvPicPr>
          <p:cNvPr id="572" name="Google Shape;572;p33"/>
          <p:cNvPicPr preferRelativeResize="0"/>
          <p:nvPr/>
        </p:nvPicPr>
        <p:blipFill rotWithShape="1">
          <a:blip r:embed="rId7">
            <a:alphaModFix/>
          </a:blip>
          <a:srcRect b="0" l="10088" r="0" t="0"/>
          <a:stretch/>
        </p:blipFill>
        <p:spPr>
          <a:xfrm>
            <a:off x="851746" y="2214765"/>
            <a:ext cx="1888499" cy="958156"/>
          </a:xfrm>
          <a:prstGeom prst="rect">
            <a:avLst/>
          </a:prstGeom>
          <a:noFill/>
          <a:ln>
            <a:noFill/>
          </a:ln>
        </p:spPr>
      </p:pic>
      <p:sp>
        <p:nvSpPr>
          <p:cNvPr id="573" name="Google Shape;573;p33"/>
          <p:cNvSpPr/>
          <p:nvPr/>
        </p:nvSpPr>
        <p:spPr>
          <a:xfrm>
            <a:off x="4018827" y="2526216"/>
            <a:ext cx="341766" cy="227880"/>
          </a:xfrm>
          <a:custGeom>
            <a:rect b="b" l="l" r="r" t="t"/>
            <a:pathLst>
              <a:path extrusionOk="0" h="21600" w="21600">
                <a:moveTo>
                  <a:pt x="17461" y="8101"/>
                </a:moveTo>
                <a:cubicBezTo>
                  <a:pt x="16832" y="3506"/>
                  <a:pt x="14130" y="0"/>
                  <a:pt x="10803" y="0"/>
                </a:cubicBezTo>
                <a:cubicBezTo>
                  <a:pt x="8192" y="0"/>
                  <a:pt x="5941" y="2162"/>
                  <a:pt x="4860" y="5398"/>
                </a:cubicBezTo>
                <a:cubicBezTo>
                  <a:pt x="2070" y="5940"/>
                  <a:pt x="0" y="9314"/>
                  <a:pt x="0" y="13499"/>
                </a:cubicBezTo>
                <a:cubicBezTo>
                  <a:pt x="0" y="17955"/>
                  <a:pt x="2430" y="21600"/>
                  <a:pt x="5401" y="21600"/>
                </a:cubicBezTo>
                <a:lnTo>
                  <a:pt x="17100" y="21600"/>
                </a:lnTo>
                <a:cubicBezTo>
                  <a:pt x="19622" y="21600"/>
                  <a:pt x="21600" y="18627"/>
                  <a:pt x="21600" y="14851"/>
                </a:cubicBezTo>
                <a:cubicBezTo>
                  <a:pt x="21600" y="11337"/>
                  <a:pt x="19711" y="8371"/>
                  <a:pt x="17461" y="8101"/>
                </a:cubicBezTo>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74" name="Google Shape;574;p33"/>
          <p:cNvSpPr/>
          <p:nvPr/>
        </p:nvSpPr>
        <p:spPr>
          <a:xfrm>
            <a:off x="4220349" y="2360075"/>
            <a:ext cx="1957800" cy="586800"/>
          </a:xfrm>
          <a:prstGeom prst="rightArrow">
            <a:avLst>
              <a:gd fmla="val 62727" name="adj1"/>
              <a:gd fmla="val 50000" name="adj2"/>
            </a:avLst>
          </a:prstGeom>
          <a:solidFill>
            <a:srgbClr val="F3F3F3"/>
          </a:solidFill>
          <a:ln>
            <a:noFill/>
          </a:ln>
        </p:spPr>
        <p:txBody>
          <a:bodyPr anchorCtr="0" anchor="ctr" bIns="109725" lIns="91425" spcFirstLastPara="1" rIns="91425" wrap="square" tIns="1097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2979FF"/>
              </a:solidFill>
              <a:latin typeface="Roboto"/>
              <a:ea typeface="Roboto"/>
              <a:cs typeface="Roboto"/>
              <a:sym typeface="Roboto"/>
            </a:endParaRPr>
          </a:p>
        </p:txBody>
      </p:sp>
      <p:grpSp>
        <p:nvGrpSpPr>
          <p:cNvPr id="575" name="Google Shape;575;p33"/>
          <p:cNvGrpSpPr/>
          <p:nvPr/>
        </p:nvGrpSpPr>
        <p:grpSpPr>
          <a:xfrm>
            <a:off x="3656853" y="2339970"/>
            <a:ext cx="487291" cy="593609"/>
            <a:chOff x="2394336" y="2297552"/>
            <a:chExt cx="528000" cy="643200"/>
          </a:xfrm>
        </p:grpSpPr>
        <p:sp>
          <p:nvSpPr>
            <p:cNvPr id="569" name="Google Shape;569;p33"/>
            <p:cNvSpPr/>
            <p:nvPr/>
          </p:nvSpPr>
          <p:spPr>
            <a:xfrm>
              <a:off x="2394336" y="2297552"/>
              <a:ext cx="528000" cy="643200"/>
            </a:xfrm>
            <a:prstGeom prst="can">
              <a:avLst>
                <a:gd fmla="val 25000" name="adj"/>
              </a:avLst>
            </a:prstGeom>
            <a:solidFill>
              <a:srgbClr val="FBBC05"/>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33"/>
            <p:cNvSpPr/>
            <p:nvPr/>
          </p:nvSpPr>
          <p:spPr>
            <a:xfrm>
              <a:off x="2520611" y="2543384"/>
              <a:ext cx="275450" cy="275474"/>
            </a:xfrm>
            <a:custGeom>
              <a:rect b="b" l="l" r="r" t="t"/>
              <a:pathLst>
                <a:path extrusionOk="0" h="943" w="944">
                  <a:moveTo>
                    <a:pt x="889" y="523"/>
                  </a:moveTo>
                  <a:lnTo>
                    <a:pt x="54" y="523"/>
                  </a:lnTo>
                  <a:cubicBezTo>
                    <a:pt x="26" y="523"/>
                    <a:pt x="0" y="545"/>
                    <a:pt x="0" y="576"/>
                  </a:cubicBezTo>
                  <a:lnTo>
                    <a:pt x="0" y="888"/>
                  </a:lnTo>
                  <a:cubicBezTo>
                    <a:pt x="0" y="917"/>
                    <a:pt x="23" y="942"/>
                    <a:pt x="54" y="942"/>
                  </a:cubicBezTo>
                  <a:lnTo>
                    <a:pt x="889" y="942"/>
                  </a:lnTo>
                  <a:cubicBezTo>
                    <a:pt x="917" y="942"/>
                    <a:pt x="943" y="920"/>
                    <a:pt x="943" y="888"/>
                  </a:cubicBezTo>
                  <a:lnTo>
                    <a:pt x="943" y="576"/>
                  </a:lnTo>
                  <a:cubicBezTo>
                    <a:pt x="943" y="548"/>
                    <a:pt x="917" y="523"/>
                    <a:pt x="889" y="523"/>
                  </a:cubicBezTo>
                  <a:close/>
                  <a:moveTo>
                    <a:pt x="209" y="838"/>
                  </a:moveTo>
                  <a:cubicBezTo>
                    <a:pt x="153" y="838"/>
                    <a:pt x="105" y="790"/>
                    <a:pt x="105" y="734"/>
                  </a:cubicBezTo>
                  <a:cubicBezTo>
                    <a:pt x="105" y="677"/>
                    <a:pt x="152" y="630"/>
                    <a:pt x="209" y="630"/>
                  </a:cubicBezTo>
                  <a:cubicBezTo>
                    <a:pt x="265" y="630"/>
                    <a:pt x="314" y="677"/>
                    <a:pt x="314" y="734"/>
                  </a:cubicBezTo>
                  <a:cubicBezTo>
                    <a:pt x="314" y="790"/>
                    <a:pt x="268" y="838"/>
                    <a:pt x="209" y="838"/>
                  </a:cubicBezTo>
                  <a:close/>
                  <a:moveTo>
                    <a:pt x="889" y="0"/>
                  </a:moveTo>
                  <a:lnTo>
                    <a:pt x="54" y="0"/>
                  </a:lnTo>
                  <a:cubicBezTo>
                    <a:pt x="26" y="0"/>
                    <a:pt x="0" y="23"/>
                    <a:pt x="0" y="54"/>
                  </a:cubicBezTo>
                  <a:lnTo>
                    <a:pt x="0" y="367"/>
                  </a:lnTo>
                  <a:cubicBezTo>
                    <a:pt x="0" y="396"/>
                    <a:pt x="23" y="421"/>
                    <a:pt x="54" y="421"/>
                  </a:cubicBezTo>
                  <a:lnTo>
                    <a:pt x="889" y="421"/>
                  </a:lnTo>
                  <a:cubicBezTo>
                    <a:pt x="917" y="421"/>
                    <a:pt x="943" y="398"/>
                    <a:pt x="943" y="367"/>
                  </a:cubicBezTo>
                  <a:lnTo>
                    <a:pt x="943" y="54"/>
                  </a:lnTo>
                  <a:cubicBezTo>
                    <a:pt x="943" y="26"/>
                    <a:pt x="917" y="0"/>
                    <a:pt x="889" y="0"/>
                  </a:cubicBezTo>
                  <a:close/>
                  <a:moveTo>
                    <a:pt x="209" y="314"/>
                  </a:moveTo>
                  <a:cubicBezTo>
                    <a:pt x="153" y="314"/>
                    <a:pt x="105" y="265"/>
                    <a:pt x="105" y="209"/>
                  </a:cubicBezTo>
                  <a:cubicBezTo>
                    <a:pt x="105" y="152"/>
                    <a:pt x="152" y="105"/>
                    <a:pt x="209" y="105"/>
                  </a:cubicBezTo>
                  <a:cubicBezTo>
                    <a:pt x="265" y="105"/>
                    <a:pt x="314" y="152"/>
                    <a:pt x="314" y="209"/>
                  </a:cubicBezTo>
                  <a:cubicBezTo>
                    <a:pt x="314" y="265"/>
                    <a:pt x="268" y="314"/>
                    <a:pt x="209" y="31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grpSp>
        <p:nvGrpSpPr>
          <p:cNvPr id="577" name="Google Shape;577;p33"/>
          <p:cNvGrpSpPr/>
          <p:nvPr/>
        </p:nvGrpSpPr>
        <p:grpSpPr>
          <a:xfrm>
            <a:off x="4418628" y="2527482"/>
            <a:ext cx="411478" cy="226512"/>
            <a:chOff x="3944240" y="1982129"/>
            <a:chExt cx="627348" cy="345346"/>
          </a:xfrm>
        </p:grpSpPr>
        <p:sp>
          <p:nvSpPr>
            <p:cNvPr id="578" name="Google Shape;578;p33"/>
            <p:cNvSpPr/>
            <p:nvPr/>
          </p:nvSpPr>
          <p:spPr>
            <a:xfrm>
              <a:off x="4075024" y="1982129"/>
              <a:ext cx="496564" cy="345346"/>
            </a:xfrm>
            <a:custGeom>
              <a:rect b="b" l="l" r="r" t="t"/>
              <a:pathLst>
                <a:path extrusionOk="0" h="345346" w="496564">
                  <a:moveTo>
                    <a:pt x="237627" y="0"/>
                  </a:moveTo>
                  <a:cubicBezTo>
                    <a:pt x="317416" y="0"/>
                    <a:pt x="382217" y="56055"/>
                    <a:pt x="397301" y="129521"/>
                  </a:cubicBezTo>
                  <a:cubicBezTo>
                    <a:pt x="451262" y="133838"/>
                    <a:pt x="496564" y="181259"/>
                    <a:pt x="496564" y="237441"/>
                  </a:cubicBezTo>
                  <a:cubicBezTo>
                    <a:pt x="496564" y="297813"/>
                    <a:pt x="449127" y="345346"/>
                    <a:pt x="388644" y="345346"/>
                  </a:cubicBezTo>
                  <a:lnTo>
                    <a:pt x="108075" y="345346"/>
                  </a:lnTo>
                  <a:cubicBezTo>
                    <a:pt x="72449" y="345346"/>
                    <a:pt x="40067" y="330777"/>
                    <a:pt x="16591" y="307302"/>
                  </a:cubicBezTo>
                  <a:lnTo>
                    <a:pt x="3081" y="287306"/>
                  </a:lnTo>
                  <a:lnTo>
                    <a:pt x="62652" y="287306"/>
                  </a:lnTo>
                  <a:lnTo>
                    <a:pt x="74535" y="295329"/>
                  </a:lnTo>
                  <a:cubicBezTo>
                    <a:pt x="84855" y="299707"/>
                    <a:pt x="96191" y="302130"/>
                    <a:pt x="108075" y="302130"/>
                  </a:cubicBezTo>
                  <a:lnTo>
                    <a:pt x="388644" y="302130"/>
                  </a:lnTo>
                  <a:cubicBezTo>
                    <a:pt x="425337" y="302130"/>
                    <a:pt x="453468" y="274103"/>
                    <a:pt x="453468" y="237441"/>
                  </a:cubicBezTo>
                  <a:cubicBezTo>
                    <a:pt x="453468" y="200748"/>
                    <a:pt x="425337" y="172609"/>
                    <a:pt x="388644" y="172609"/>
                  </a:cubicBezTo>
                  <a:lnTo>
                    <a:pt x="356292" y="172609"/>
                  </a:lnTo>
                  <a:lnTo>
                    <a:pt x="356292" y="161865"/>
                  </a:lnTo>
                  <a:cubicBezTo>
                    <a:pt x="356292" y="97177"/>
                    <a:pt x="302331" y="43216"/>
                    <a:pt x="237627" y="43216"/>
                  </a:cubicBezTo>
                  <a:cubicBezTo>
                    <a:pt x="183667" y="43216"/>
                    <a:pt x="138340" y="79877"/>
                    <a:pt x="123136" y="129521"/>
                  </a:cubicBezTo>
                  <a:lnTo>
                    <a:pt x="108075" y="129521"/>
                  </a:lnTo>
                  <a:cubicBezTo>
                    <a:pt x="96191" y="129521"/>
                    <a:pt x="84855" y="131944"/>
                    <a:pt x="74535" y="136322"/>
                  </a:cubicBezTo>
                  <a:lnTo>
                    <a:pt x="57003" y="148158"/>
                  </a:lnTo>
                  <a:lnTo>
                    <a:pt x="0" y="148158"/>
                  </a:lnTo>
                  <a:lnTo>
                    <a:pt x="11732" y="129223"/>
                  </a:lnTo>
                  <a:cubicBezTo>
                    <a:pt x="32506" y="106290"/>
                    <a:pt x="61645" y="90637"/>
                    <a:pt x="95100" y="86305"/>
                  </a:cubicBezTo>
                  <a:cubicBezTo>
                    <a:pt x="121025" y="34567"/>
                    <a:pt x="175009" y="0"/>
                    <a:pt x="237627" y="0"/>
                  </a:cubicBezTo>
                  <a:close/>
                </a:path>
              </a:pathLst>
            </a:custGeom>
            <a:solidFill>
              <a:srgbClr val="4285F4"/>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79" name="Google Shape;579;p33"/>
            <p:cNvSpPr/>
            <p:nvPr/>
          </p:nvSpPr>
          <p:spPr>
            <a:xfrm>
              <a:off x="3944240" y="2149788"/>
              <a:ext cx="351155" cy="100171"/>
            </a:xfrm>
            <a:custGeom>
              <a:rect b="b" l="l" r="r" t="t"/>
              <a:pathLst>
                <a:path extrusionOk="0" h="126799" w="444500">
                  <a:moveTo>
                    <a:pt x="176530" y="40539"/>
                  </a:moveTo>
                  <a:lnTo>
                    <a:pt x="176530" y="86259"/>
                  </a:lnTo>
                  <a:lnTo>
                    <a:pt x="222250" y="86259"/>
                  </a:lnTo>
                  <a:lnTo>
                    <a:pt x="222250" y="40539"/>
                  </a:lnTo>
                  <a:close/>
                  <a:moveTo>
                    <a:pt x="110775" y="40539"/>
                  </a:moveTo>
                  <a:lnTo>
                    <a:pt x="110775" y="86259"/>
                  </a:lnTo>
                  <a:lnTo>
                    <a:pt x="156495" y="86259"/>
                  </a:lnTo>
                  <a:lnTo>
                    <a:pt x="156495" y="40539"/>
                  </a:lnTo>
                  <a:close/>
                  <a:moveTo>
                    <a:pt x="45021" y="40539"/>
                  </a:moveTo>
                  <a:lnTo>
                    <a:pt x="45021" y="86259"/>
                  </a:lnTo>
                  <a:lnTo>
                    <a:pt x="90741" y="86259"/>
                  </a:lnTo>
                  <a:lnTo>
                    <a:pt x="90741" y="40539"/>
                  </a:lnTo>
                  <a:close/>
                  <a:moveTo>
                    <a:pt x="21134" y="0"/>
                  </a:moveTo>
                  <a:lnTo>
                    <a:pt x="423366" y="0"/>
                  </a:lnTo>
                  <a:cubicBezTo>
                    <a:pt x="435038" y="0"/>
                    <a:pt x="444500" y="9462"/>
                    <a:pt x="444500" y="21134"/>
                  </a:cubicBezTo>
                  <a:lnTo>
                    <a:pt x="444500" y="105665"/>
                  </a:lnTo>
                  <a:cubicBezTo>
                    <a:pt x="444500" y="117337"/>
                    <a:pt x="435038" y="126799"/>
                    <a:pt x="423366" y="126799"/>
                  </a:cubicBezTo>
                  <a:lnTo>
                    <a:pt x="21134" y="126799"/>
                  </a:lnTo>
                  <a:cubicBezTo>
                    <a:pt x="9462" y="126799"/>
                    <a:pt x="0" y="117337"/>
                    <a:pt x="0" y="105665"/>
                  </a:cubicBezTo>
                  <a:lnTo>
                    <a:pt x="0" y="21134"/>
                  </a:lnTo>
                  <a:cubicBezTo>
                    <a:pt x="0" y="9462"/>
                    <a:pt x="9462" y="0"/>
                    <a:pt x="21134" y="0"/>
                  </a:cubicBezTo>
                  <a:close/>
                </a:path>
              </a:pathLst>
            </a:custGeom>
            <a:solidFill>
              <a:srgbClr val="4285F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5F6368"/>
                </a:solidFill>
                <a:latin typeface="Arial"/>
                <a:ea typeface="Arial"/>
                <a:cs typeface="Arial"/>
                <a:sym typeface="Arial"/>
              </a:endParaRPr>
            </a:p>
          </p:txBody>
        </p:sp>
      </p:grpSp>
      <p:sp>
        <p:nvSpPr>
          <p:cNvPr id="580" name="Google Shape;580;p33"/>
          <p:cNvSpPr txBox="1"/>
          <p:nvPr/>
        </p:nvSpPr>
        <p:spPr>
          <a:xfrm>
            <a:off x="5028390" y="2569577"/>
            <a:ext cx="504900" cy="1797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Clr>
                <a:srgbClr val="000000"/>
              </a:buClr>
              <a:buSzPts val="1100"/>
              <a:buFont typeface="Arial"/>
              <a:buNone/>
            </a:pPr>
            <a:r>
              <a:rPr i="0" lang="en" sz="1100" u="none" cap="none" strike="noStrike">
                <a:solidFill>
                  <a:srgbClr val="5F6368"/>
                </a:solidFill>
                <a:latin typeface="Roboto"/>
                <a:ea typeface="Roboto"/>
                <a:cs typeface="Roboto"/>
                <a:sym typeface="Roboto"/>
              </a:rPr>
              <a:t>Bridge</a:t>
            </a:r>
            <a:endParaRPr i="0" sz="800" u="none" cap="none" strike="noStrike">
              <a:solidFill>
                <a:srgbClr val="5F6368"/>
              </a:solidFill>
              <a:latin typeface="Roboto"/>
              <a:ea typeface="Roboto"/>
              <a:cs typeface="Roboto"/>
              <a:sym typeface="Roboto"/>
            </a:endParaRPr>
          </a:p>
        </p:txBody>
      </p:sp>
      <p:sp>
        <p:nvSpPr>
          <p:cNvPr id="581" name="Google Shape;581;p33"/>
          <p:cNvSpPr txBox="1"/>
          <p:nvPr/>
        </p:nvSpPr>
        <p:spPr>
          <a:xfrm>
            <a:off x="2555279" y="1760865"/>
            <a:ext cx="1756500" cy="406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i="0" lang="en" sz="1200" u="none" cap="none" strike="noStrike">
                <a:solidFill>
                  <a:srgbClr val="3C4043"/>
                </a:solidFill>
                <a:latin typeface="Roboto"/>
                <a:ea typeface="Roboto"/>
                <a:cs typeface="Roboto"/>
                <a:sym typeface="Roboto"/>
              </a:rPr>
              <a:t>Imaging Data</a:t>
            </a:r>
            <a:endParaRPr>
              <a:solidFill>
                <a:srgbClr val="3C4043"/>
              </a:solidFill>
              <a:latin typeface="Roboto"/>
              <a:ea typeface="Roboto"/>
              <a:cs typeface="Roboto"/>
              <a:sym typeface="Roboto"/>
            </a:endParaRPr>
          </a:p>
          <a:p>
            <a:pPr indent="0" lvl="0" marL="0" marR="0" rtl="0" algn="ctr">
              <a:lnSpc>
                <a:spcPct val="115000"/>
              </a:lnSpc>
              <a:spcBef>
                <a:spcPts val="0"/>
              </a:spcBef>
              <a:spcAft>
                <a:spcPts val="0"/>
              </a:spcAft>
              <a:buNone/>
            </a:pPr>
            <a:r>
              <a:rPr i="0" lang="en" sz="900" u="none" cap="none" strike="noStrike">
                <a:solidFill>
                  <a:srgbClr val="5F6368"/>
                </a:solidFill>
                <a:latin typeface="Roboto"/>
                <a:ea typeface="Roboto"/>
                <a:cs typeface="Roboto"/>
                <a:sym typeface="Roboto"/>
              </a:rPr>
              <a:t>PACS, EHR, DICOM, and RIS</a:t>
            </a:r>
            <a:endParaRPr>
              <a:solidFill>
                <a:srgbClr val="5F6368"/>
              </a:solidFill>
              <a:latin typeface="Roboto"/>
              <a:ea typeface="Roboto"/>
              <a:cs typeface="Roboto"/>
              <a:sym typeface="Roboto"/>
            </a:endParaRPr>
          </a:p>
        </p:txBody>
      </p:sp>
      <p:pic>
        <p:nvPicPr>
          <p:cNvPr id="582" name="Google Shape;582;p33"/>
          <p:cNvPicPr preferRelativeResize="0"/>
          <p:nvPr/>
        </p:nvPicPr>
        <p:blipFill>
          <a:blip r:embed="rId8">
            <a:alphaModFix/>
          </a:blip>
          <a:stretch>
            <a:fillRect/>
          </a:stretch>
        </p:blipFill>
        <p:spPr>
          <a:xfrm>
            <a:off x="6308803" y="2028936"/>
            <a:ext cx="2073194" cy="936699"/>
          </a:xfrm>
          <a:prstGeom prst="rect">
            <a:avLst/>
          </a:prstGeom>
          <a:noFill/>
          <a:ln>
            <a:noFill/>
          </a:ln>
          <a:effectLst>
            <a:outerShdw blurRad="242888" rotWithShape="0" algn="bl" dir="3780000" dist="85725">
              <a:srgbClr val="000000">
                <a:alpha val="16000"/>
              </a:srgbClr>
            </a:outerShdw>
          </a:effectLst>
        </p:spPr>
      </p:pic>
      <p:sp>
        <p:nvSpPr>
          <p:cNvPr id="583" name="Google Shape;583;p33"/>
          <p:cNvSpPr txBox="1"/>
          <p:nvPr/>
        </p:nvSpPr>
        <p:spPr>
          <a:xfrm>
            <a:off x="6789295" y="2616384"/>
            <a:ext cx="1211100" cy="179700"/>
          </a:xfrm>
          <a:prstGeom prst="rect">
            <a:avLst/>
          </a:prstGeom>
          <a:noFill/>
          <a:ln>
            <a:noFill/>
          </a:ln>
        </p:spPr>
        <p:txBody>
          <a:bodyPr anchorCtr="0" anchor="ctr" bIns="0" lIns="0" spcFirstLastPara="1" rIns="0" wrap="square" tIns="0">
            <a:noAutofit/>
          </a:bodyPr>
          <a:lstStyle/>
          <a:p>
            <a:pPr indent="0" lvl="0" marL="0" marR="0" rtl="0" algn="l">
              <a:lnSpc>
                <a:spcPct val="115000"/>
              </a:lnSpc>
              <a:spcBef>
                <a:spcPts val="0"/>
              </a:spcBef>
              <a:spcAft>
                <a:spcPts val="0"/>
              </a:spcAft>
              <a:buNone/>
            </a:pPr>
            <a:r>
              <a:rPr lang="en" sz="1100">
                <a:solidFill>
                  <a:srgbClr val="5F6368"/>
                </a:solidFill>
                <a:latin typeface="Roboto"/>
                <a:ea typeface="Roboto"/>
                <a:cs typeface="Roboto"/>
                <a:sym typeface="Roboto"/>
              </a:rPr>
              <a:t>Google Cloud Storage</a:t>
            </a:r>
            <a:endParaRPr sz="1100">
              <a:solidFill>
                <a:srgbClr val="5F6368"/>
              </a:solidFill>
              <a:latin typeface="Roboto"/>
              <a:ea typeface="Roboto"/>
              <a:cs typeface="Roboto"/>
              <a:sym typeface="Roboto"/>
            </a:endParaRPr>
          </a:p>
        </p:txBody>
      </p:sp>
      <p:sp>
        <p:nvSpPr>
          <p:cNvPr id="584" name="Google Shape;584;p33"/>
          <p:cNvSpPr/>
          <p:nvPr/>
        </p:nvSpPr>
        <p:spPr>
          <a:xfrm>
            <a:off x="7676625" y="2287952"/>
            <a:ext cx="487200" cy="593700"/>
          </a:xfrm>
          <a:prstGeom prst="can">
            <a:avLst>
              <a:gd fmla="val 25000" name="adj"/>
            </a:avLst>
          </a:prstGeom>
          <a:solidFill>
            <a:srgbClr val="4285F4"/>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p33"/>
          <p:cNvSpPr/>
          <p:nvPr/>
        </p:nvSpPr>
        <p:spPr>
          <a:xfrm>
            <a:off x="7793158" y="2514831"/>
            <a:ext cx="254217" cy="254220"/>
          </a:xfrm>
          <a:custGeom>
            <a:rect b="b" l="l" r="r" t="t"/>
            <a:pathLst>
              <a:path extrusionOk="0" h="1045" w="1046">
                <a:moveTo>
                  <a:pt x="522" y="0"/>
                </a:moveTo>
                <a:cubicBezTo>
                  <a:pt x="235" y="0"/>
                  <a:pt x="0" y="234"/>
                  <a:pt x="0" y="522"/>
                </a:cubicBezTo>
                <a:cubicBezTo>
                  <a:pt x="0" y="810"/>
                  <a:pt x="234" y="1044"/>
                  <a:pt x="522" y="1044"/>
                </a:cubicBezTo>
                <a:cubicBezTo>
                  <a:pt x="809" y="1044"/>
                  <a:pt x="1045" y="810"/>
                  <a:pt x="1045" y="522"/>
                </a:cubicBezTo>
                <a:cubicBezTo>
                  <a:pt x="1045" y="234"/>
                  <a:pt x="810" y="0"/>
                  <a:pt x="522" y="0"/>
                </a:cubicBezTo>
                <a:close/>
                <a:moveTo>
                  <a:pt x="418" y="781"/>
                </a:moveTo>
                <a:lnTo>
                  <a:pt x="156" y="519"/>
                </a:lnTo>
                <a:lnTo>
                  <a:pt x="229" y="445"/>
                </a:lnTo>
                <a:lnTo>
                  <a:pt x="418" y="632"/>
                </a:lnTo>
                <a:lnTo>
                  <a:pt x="816" y="234"/>
                </a:lnTo>
                <a:lnTo>
                  <a:pt x="889" y="307"/>
                </a:lnTo>
                <a:lnTo>
                  <a:pt x="418" y="781"/>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nvGrpSpPr>
          <p:cNvPr id="586" name="Google Shape;586;p33"/>
          <p:cNvGrpSpPr/>
          <p:nvPr/>
        </p:nvGrpSpPr>
        <p:grpSpPr>
          <a:xfrm>
            <a:off x="6448095" y="2559379"/>
            <a:ext cx="271130" cy="218083"/>
            <a:chOff x="6294751" y="783425"/>
            <a:chExt cx="5020925" cy="4038575"/>
          </a:xfrm>
        </p:grpSpPr>
        <p:sp>
          <p:nvSpPr>
            <p:cNvPr id="587" name="Google Shape;587;p33"/>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rgbClr val="EA433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33"/>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rgbClr val="4285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9" name="Google Shape;589;p33"/>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rgbClr val="34A8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33"/>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rgbClr val="FBBC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591" name="Google Shape;591;p33"/>
          <p:cNvCxnSpPr>
            <a:stCxn id="592" idx="4"/>
            <a:endCxn id="570" idx="0"/>
          </p:cNvCxnSpPr>
          <p:nvPr/>
        </p:nvCxnSpPr>
        <p:spPr>
          <a:xfrm rot="5400000">
            <a:off x="6164649" y="2571829"/>
            <a:ext cx="602700" cy="2031300"/>
          </a:xfrm>
          <a:prstGeom prst="bentConnector3">
            <a:avLst>
              <a:gd fmla="val 50000" name="adj1"/>
            </a:avLst>
          </a:prstGeom>
          <a:noFill/>
          <a:ln cap="flat" cmpd="sng" w="9525">
            <a:solidFill>
              <a:srgbClr val="4285F4"/>
            </a:solidFill>
            <a:prstDash val="solid"/>
            <a:round/>
            <a:headEnd len="med" w="med" type="none"/>
            <a:tailEnd len="med" w="med" type="stealth"/>
          </a:ln>
        </p:spPr>
      </p:cxnSp>
      <p:sp>
        <p:nvSpPr>
          <p:cNvPr id="593" name="Google Shape;593;p33"/>
          <p:cNvSpPr txBox="1"/>
          <p:nvPr/>
        </p:nvSpPr>
        <p:spPr>
          <a:xfrm>
            <a:off x="5995213" y="3634906"/>
            <a:ext cx="1176900" cy="218100"/>
          </a:xfrm>
          <a:prstGeom prst="rect">
            <a:avLst/>
          </a:prstGeom>
          <a:solidFill>
            <a:srgbClr val="FFFFFF"/>
          </a:solid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None/>
            </a:pPr>
            <a:r>
              <a:rPr lang="en" sz="1200">
                <a:solidFill>
                  <a:srgbClr val="3C4043"/>
                </a:solidFill>
                <a:latin typeface="Roboto"/>
                <a:ea typeface="Roboto"/>
                <a:cs typeface="Roboto"/>
                <a:sym typeface="Roboto"/>
              </a:rPr>
              <a:t>DRBC Viewing</a:t>
            </a:r>
            <a:endParaRPr sz="1200">
              <a:solidFill>
                <a:srgbClr val="3C4043"/>
              </a:solidFill>
              <a:latin typeface="Roboto"/>
              <a:ea typeface="Roboto"/>
              <a:cs typeface="Roboto"/>
              <a:sym typeface="Roboto"/>
            </a:endParaRPr>
          </a:p>
          <a:p>
            <a:pPr indent="0" lvl="0" marL="0" marR="0" rtl="0" algn="ctr">
              <a:lnSpc>
                <a:spcPct val="100000"/>
              </a:lnSpc>
              <a:spcBef>
                <a:spcPts val="0"/>
              </a:spcBef>
              <a:spcAft>
                <a:spcPts val="0"/>
              </a:spcAft>
              <a:buNone/>
            </a:pPr>
            <a:r>
              <a:rPr i="1" lang="en" sz="1000">
                <a:solidFill>
                  <a:srgbClr val="3C4043"/>
                </a:solidFill>
                <a:latin typeface="Roboto"/>
                <a:ea typeface="Roboto"/>
                <a:cs typeface="Roboto"/>
                <a:sym typeface="Roboto"/>
              </a:rPr>
              <a:t>HTML</a:t>
            </a:r>
            <a:endParaRPr i="1" sz="1000">
              <a:solidFill>
                <a:srgbClr val="3C4043"/>
              </a:solidFill>
              <a:latin typeface="Roboto"/>
              <a:ea typeface="Roboto"/>
              <a:cs typeface="Roboto"/>
              <a:sym typeface="Roboto"/>
            </a:endParaRPr>
          </a:p>
        </p:txBody>
      </p:sp>
      <p:sp>
        <p:nvSpPr>
          <p:cNvPr id="592" name="Google Shape;592;p33"/>
          <p:cNvSpPr/>
          <p:nvPr/>
        </p:nvSpPr>
        <p:spPr>
          <a:xfrm>
            <a:off x="7275849" y="2874529"/>
            <a:ext cx="411600" cy="411600"/>
          </a:xfrm>
          <a:prstGeom prst="ellipse">
            <a:avLst/>
          </a:prstGeom>
          <a:solidFill>
            <a:srgbClr val="FFFFFF"/>
          </a:solidFill>
          <a:ln cap="flat" cmpd="sng" w="9525">
            <a:solidFill>
              <a:srgbClr val="EFEFEF"/>
            </a:solidFill>
            <a:prstDash val="solid"/>
            <a:round/>
            <a:headEnd len="sm" w="sm" type="none"/>
            <a:tailEnd len="sm" w="sm" type="none"/>
          </a:ln>
          <a:effectLst>
            <a:outerShdw blurRad="57150" rotWithShape="0" algn="bl" dir="5400000" dist="104775">
              <a:srgbClr val="000000">
                <a:alpha val="1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33"/>
          <p:cNvSpPr/>
          <p:nvPr/>
        </p:nvSpPr>
        <p:spPr>
          <a:xfrm>
            <a:off x="7389792" y="2968064"/>
            <a:ext cx="183713" cy="224528"/>
          </a:xfrm>
          <a:custGeom>
            <a:rect b="b" l="l" r="r" t="t"/>
            <a:pathLst>
              <a:path extrusionOk="0" h="1068" w="871">
                <a:moveTo>
                  <a:pt x="435" y="0"/>
                </a:moveTo>
                <a:lnTo>
                  <a:pt x="0" y="195"/>
                </a:lnTo>
                <a:lnTo>
                  <a:pt x="0" y="485"/>
                </a:lnTo>
                <a:cubicBezTo>
                  <a:pt x="0" y="753"/>
                  <a:pt x="187" y="1005"/>
                  <a:pt x="435" y="1067"/>
                </a:cubicBezTo>
                <a:cubicBezTo>
                  <a:pt x="683" y="1005"/>
                  <a:pt x="870" y="753"/>
                  <a:pt x="870" y="485"/>
                </a:cubicBezTo>
                <a:lnTo>
                  <a:pt x="870" y="195"/>
                </a:lnTo>
                <a:lnTo>
                  <a:pt x="435" y="0"/>
                </a:lnTo>
                <a:close/>
                <a:moveTo>
                  <a:pt x="435" y="531"/>
                </a:moveTo>
                <a:lnTo>
                  <a:pt x="774" y="531"/>
                </a:lnTo>
                <a:cubicBezTo>
                  <a:pt x="748" y="731"/>
                  <a:pt x="616" y="906"/>
                  <a:pt x="435" y="962"/>
                </a:cubicBezTo>
                <a:lnTo>
                  <a:pt x="435" y="531"/>
                </a:lnTo>
                <a:lnTo>
                  <a:pt x="96" y="531"/>
                </a:lnTo>
                <a:lnTo>
                  <a:pt x="96" y="254"/>
                </a:lnTo>
                <a:lnTo>
                  <a:pt x="435" y="104"/>
                </a:lnTo>
                <a:lnTo>
                  <a:pt x="435" y="531"/>
                </a:lnTo>
                <a:close/>
              </a:path>
            </a:pathLst>
          </a:custGeom>
          <a:solidFill>
            <a:srgbClr val="4285F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570" name="Google Shape;570;p33"/>
          <p:cNvPicPr preferRelativeResize="0"/>
          <p:nvPr/>
        </p:nvPicPr>
        <p:blipFill>
          <a:blip r:embed="rId9">
            <a:alphaModFix/>
          </a:blip>
          <a:stretch>
            <a:fillRect/>
          </a:stretch>
        </p:blipFill>
        <p:spPr>
          <a:xfrm>
            <a:off x="5058347" y="3888831"/>
            <a:ext cx="783805" cy="585955"/>
          </a:xfrm>
          <a:prstGeom prst="rect">
            <a:avLst/>
          </a:prstGeom>
          <a:noFill/>
          <a:ln>
            <a:noFill/>
          </a:ln>
        </p:spPr>
      </p:pic>
      <p:sp>
        <p:nvSpPr>
          <p:cNvPr id="595" name="Google Shape;595;p33"/>
          <p:cNvSpPr txBox="1"/>
          <p:nvPr/>
        </p:nvSpPr>
        <p:spPr>
          <a:xfrm>
            <a:off x="3841400" y="3622131"/>
            <a:ext cx="1365600" cy="218100"/>
          </a:xfrm>
          <a:prstGeom prst="rect">
            <a:avLst/>
          </a:prstGeom>
          <a:solidFill>
            <a:srgbClr val="FFFFFF"/>
          </a:solid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None/>
            </a:pPr>
            <a:r>
              <a:rPr lang="en" sz="1200">
                <a:solidFill>
                  <a:srgbClr val="3C4043"/>
                </a:solidFill>
                <a:latin typeface="Roboto"/>
                <a:ea typeface="Roboto"/>
                <a:cs typeface="Roboto"/>
                <a:sym typeface="Roboto"/>
              </a:rPr>
              <a:t>Normal</a:t>
            </a:r>
            <a:endParaRPr sz="1200">
              <a:solidFill>
                <a:srgbClr val="3C4043"/>
              </a:solidFill>
              <a:latin typeface="Roboto"/>
              <a:ea typeface="Roboto"/>
              <a:cs typeface="Roboto"/>
              <a:sym typeface="Roboto"/>
            </a:endParaRPr>
          </a:p>
          <a:p>
            <a:pPr indent="0" lvl="0" marL="0" marR="0" rtl="0" algn="ctr">
              <a:lnSpc>
                <a:spcPct val="100000"/>
              </a:lnSpc>
              <a:spcBef>
                <a:spcPts val="0"/>
              </a:spcBef>
              <a:spcAft>
                <a:spcPts val="0"/>
              </a:spcAft>
              <a:buNone/>
            </a:pPr>
            <a:r>
              <a:rPr lang="en" sz="1200">
                <a:solidFill>
                  <a:srgbClr val="3C4043"/>
                </a:solidFill>
                <a:latin typeface="Roboto"/>
                <a:ea typeface="Roboto"/>
                <a:cs typeface="Roboto"/>
                <a:sym typeface="Roboto"/>
              </a:rPr>
              <a:t>Viewing</a:t>
            </a:r>
            <a:endParaRPr sz="1200">
              <a:solidFill>
                <a:srgbClr val="3C4043"/>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Cloud Template">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