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73" r:id="rId6"/>
    <p:sldId id="270" r:id="rId7"/>
    <p:sldId id="272" r:id="rId8"/>
    <p:sldId id="271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67" r:id="rId22"/>
    <p:sldId id="263" r:id="rId23"/>
    <p:sldId id="266" r:id="rId24"/>
    <p:sldId id="269" r:id="rId25"/>
    <p:sldId id="268" r:id="rId26"/>
    <p:sldId id="25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14288" y="2184400"/>
            <a:ext cx="9158288" cy="4092575"/>
          </a:xfrm>
          <a:prstGeom prst="rect">
            <a:avLst/>
          </a:prstGeom>
          <a:solidFill>
            <a:srgbClr val="332C2B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id-ID"/>
          </a:p>
        </p:txBody>
      </p:sp>
      <p:pic>
        <p:nvPicPr>
          <p:cNvPr id="9" name="Picture 8" descr="mari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44" t="8261" b="15501"/>
          <a:stretch>
            <a:fillRect/>
          </a:stretch>
        </p:blipFill>
        <p:spPr bwMode="auto">
          <a:xfrm>
            <a:off x="-14288" y="-17463"/>
            <a:ext cx="4586288" cy="688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71924" y="2560636"/>
            <a:ext cx="4543425" cy="866776"/>
          </a:xfrm>
        </p:spPr>
        <p:txBody>
          <a:bodyPr anchor="b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6000" b="1" baseline="0">
                <a:solidFill>
                  <a:schemeClr val="bg1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YOUR TITLE.</a:t>
            </a:r>
            <a:endParaRPr kumimoji="0" lang="id-ID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Black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35350" y="3506788"/>
            <a:ext cx="5086349" cy="50641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54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68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47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-7938" y="403225"/>
            <a:ext cx="9156701" cy="963613"/>
          </a:xfrm>
          <a:prstGeom prst="rect">
            <a:avLst/>
          </a:prstGeom>
          <a:solidFill>
            <a:srgbClr val="39363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id-ID"/>
          </a:p>
        </p:txBody>
      </p:sp>
      <p:pic>
        <p:nvPicPr>
          <p:cNvPr id="9" name="Picture 4" descr="M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203200"/>
            <a:ext cx="171450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600869"/>
            <a:ext cx="6794500" cy="561974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97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8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6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20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5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-14288" y="2184400"/>
            <a:ext cx="9151938" cy="4092575"/>
          </a:xfrm>
          <a:prstGeom prst="rect">
            <a:avLst/>
          </a:prstGeom>
          <a:solidFill>
            <a:srgbClr val="39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id-ID"/>
          </a:p>
        </p:txBody>
      </p:sp>
      <p:pic>
        <p:nvPicPr>
          <p:cNvPr id="6" name="Picture 3" descr="mario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6" r="31505" b="17142"/>
          <a:stretch>
            <a:fillRect/>
          </a:stretch>
        </p:blipFill>
        <p:spPr>
          <a:xfrm>
            <a:off x="3252788" y="9525"/>
            <a:ext cx="5900737" cy="6873875"/>
          </a:xfrm>
          <a:prstGeom prst="rect">
            <a:avLst/>
          </a:prstGeom>
          <a:noFill/>
        </p:spPr>
      </p:pic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146050" y="2570163"/>
            <a:ext cx="35877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d-ID" altLang="en-US" sz="4800" dirty="0">
                <a:solidFill>
                  <a:schemeClr val="bg1"/>
                </a:solidFill>
                <a:latin typeface="Segoe UI Black" charset="0"/>
              </a:rPr>
              <a:t>Thank You!</a:t>
            </a:r>
          </a:p>
        </p:txBody>
      </p:sp>
      <p:sp>
        <p:nvSpPr>
          <p:cNvPr id="8" name="Text Box 5"/>
          <p:cNvSpPr txBox="1">
            <a:spLocks noChangeArrowheads="1"/>
          </p:cNvSpPr>
          <p:nvPr userDrawn="1"/>
        </p:nvSpPr>
        <p:spPr bwMode="auto">
          <a:xfrm>
            <a:off x="261938" y="3176588"/>
            <a:ext cx="3228961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br>
              <a:rPr lang="en-US" altLang="en-US" sz="2000" dirty="0">
                <a:solidFill>
                  <a:schemeClr val="bg1"/>
                </a:solidFill>
                <a:latin typeface="Segoe UI Emoji" charset="0"/>
              </a:rPr>
            </a:br>
            <a:r>
              <a:rPr lang="en-US" altLang="en-US" sz="1800" b="1" i="0" dirty="0">
                <a:solidFill>
                  <a:schemeClr val="bg1"/>
                </a:solidFill>
                <a:latin typeface="Segoe UI Emoji" charset="0"/>
              </a:rPr>
              <a:t>Dino</a:t>
            </a:r>
            <a:r>
              <a:rPr lang="en-US" altLang="en-US" sz="1800" b="1" i="0" baseline="0" dirty="0">
                <a:solidFill>
                  <a:schemeClr val="bg1"/>
                </a:solidFill>
                <a:latin typeface="Segoe UI Emoji" charset="0"/>
              </a:rPr>
              <a:t> </a:t>
            </a:r>
            <a:r>
              <a:rPr lang="en-US" altLang="en-US" sz="1800" b="1" i="0" baseline="0" dirty="0" err="1">
                <a:solidFill>
                  <a:schemeClr val="bg1"/>
                </a:solidFill>
                <a:latin typeface="Segoe UI Emoji" charset="0"/>
              </a:rPr>
              <a:t>Cajic</a:t>
            </a:r>
            <a:r>
              <a:rPr lang="en-US" altLang="en-US" sz="1800" b="1" i="0" baseline="0" dirty="0">
                <a:solidFill>
                  <a:schemeClr val="bg1"/>
                </a:solidFill>
                <a:latin typeface="Segoe UI Emoji" charset="0"/>
              </a:rPr>
              <a:t> and Derek </a:t>
            </a:r>
            <a:r>
              <a:rPr lang="en-US" altLang="en-US" sz="1800" b="1" i="0" baseline="0" dirty="0" err="1">
                <a:solidFill>
                  <a:schemeClr val="bg1"/>
                </a:solidFill>
                <a:latin typeface="Segoe UI Emoji" charset="0"/>
              </a:rPr>
              <a:t>Malikian</a:t>
            </a:r>
            <a:endParaRPr lang="en-US" altLang="en-US" sz="1800" b="1" i="0" baseline="0" dirty="0">
              <a:solidFill>
                <a:schemeClr val="bg1"/>
              </a:solidFill>
              <a:latin typeface="Segoe UI Emoji" charset="0"/>
            </a:endParaRPr>
          </a:p>
          <a:p>
            <a:pPr eaLnBrk="1" hangingPunct="1"/>
            <a:r>
              <a:rPr lang="en-US" altLang="en-US" sz="1600" baseline="0" dirty="0">
                <a:solidFill>
                  <a:schemeClr val="bg1"/>
                </a:solidFill>
                <a:latin typeface="Segoe UI Emoji" charset="0"/>
              </a:rPr>
              <a:t>Web Programming</a:t>
            </a:r>
          </a:p>
          <a:p>
            <a:pPr eaLnBrk="1" hangingPunct="1"/>
            <a:r>
              <a:rPr lang="en-US" altLang="en-US" sz="1600" baseline="0" dirty="0">
                <a:solidFill>
                  <a:schemeClr val="bg1"/>
                </a:solidFill>
                <a:latin typeface="Segoe UI Emoji" charset="0"/>
              </a:rPr>
              <a:t>CSC4370</a:t>
            </a:r>
            <a:endParaRPr lang="en-US" altLang="en-US" sz="1800" baseline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493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54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5CD90-02D5-42B5-9671-27390D51D186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042FC-BE89-4002-A595-47B9A1F4C48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mario2trans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6" t="10103" r="3224" b="23297"/>
          <a:stretch>
            <a:fillRect/>
          </a:stretch>
        </p:blipFill>
        <p:spPr bwMode="auto">
          <a:xfrm>
            <a:off x="17463" y="9525"/>
            <a:ext cx="91313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23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firstchoicewheelsandtires.com/school/php-super-mario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PHP Super Mario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By: Dino </a:t>
            </a:r>
            <a:r>
              <a:rPr lang="en-US" dirty="0" err="1"/>
              <a:t>Cajic</a:t>
            </a:r>
            <a:r>
              <a:rPr lang="en-US" dirty="0"/>
              <a:t> and Derek </a:t>
            </a:r>
            <a:r>
              <a:rPr lang="en-US" dirty="0" err="1"/>
              <a:t>Malikian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86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Example: News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716" y="1627463"/>
            <a:ext cx="3134674" cy="48865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795" y="1621932"/>
            <a:ext cx="3814752" cy="489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607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Example: News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912" y="1677798"/>
            <a:ext cx="6958060" cy="4785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38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Example: Admin News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82" y="2107122"/>
            <a:ext cx="801052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63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Example: Admin News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602" y="1596461"/>
            <a:ext cx="6155991" cy="498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562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Example: Admin News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64" y="2432151"/>
            <a:ext cx="70580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67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Sudoku: Controller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" y="2117347"/>
            <a:ext cx="771525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974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Sudoku: Controller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962" y="1661020"/>
            <a:ext cx="5761628" cy="476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29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Sudoku: Model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622" y="1551964"/>
            <a:ext cx="4670403" cy="477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494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Sudoku: Model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711" y="2232083"/>
            <a:ext cx="678180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93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Sudoku: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988" y="1560351"/>
            <a:ext cx="6626882" cy="500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03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create a PHP based project</a:t>
            </a:r>
          </a:p>
          <a:p>
            <a:r>
              <a:rPr lang="en-US" dirty="0"/>
              <a:t>Create a game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910" y="5423785"/>
            <a:ext cx="4843220" cy="7531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4941116"/>
            <a:ext cx="2824793" cy="12358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204" y="5259897"/>
            <a:ext cx="2096148" cy="91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07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Tic-Tac-Toe: Model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789" y="1778465"/>
            <a:ext cx="7193129" cy="443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514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Tested in Chrome, </a:t>
            </a:r>
            <a:r>
              <a:rPr lang="en-US" dirty="0" err="1"/>
              <a:t>FireFox</a:t>
            </a:r>
            <a:r>
              <a:rPr lang="en-US" dirty="0"/>
              <a:t> and Edge browsers</a:t>
            </a:r>
          </a:p>
          <a:p>
            <a:r>
              <a:rPr lang="en-US" dirty="0"/>
              <a:t>Sent to others and had them test it on their systems</a:t>
            </a:r>
          </a:p>
          <a:p>
            <a:pPr lvl="1"/>
            <a:r>
              <a:rPr lang="en-US" dirty="0"/>
              <a:t>Computer Systems: Windows, MAC OS and Ubuntu</a:t>
            </a:r>
          </a:p>
        </p:txBody>
      </p:sp>
    </p:spTree>
    <p:extLst>
      <p:ext uri="{BB962C8B-B14F-4D97-AF65-F5344CB8AC3E}">
        <p14:creationId xmlns:p14="http://schemas.microsoft.com/office/powerpoint/2010/main" val="2191703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Difficulties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 access without a database</a:t>
            </a:r>
          </a:p>
        </p:txBody>
      </p:sp>
    </p:spTree>
    <p:extLst>
      <p:ext uri="{BB962C8B-B14F-4D97-AF65-F5344CB8AC3E}">
        <p14:creationId xmlns:p14="http://schemas.microsoft.com/office/powerpoint/2010/main" val="4194681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Possibilities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Incorporate JavaScript to create an actual game of Mario</a:t>
            </a:r>
          </a:p>
        </p:txBody>
      </p:sp>
    </p:spTree>
    <p:extLst>
      <p:ext uri="{BB962C8B-B14F-4D97-AF65-F5344CB8AC3E}">
        <p14:creationId xmlns:p14="http://schemas.microsoft.com/office/powerpoint/2010/main" val="3339866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Total Time Spent: 10 hours</a:t>
            </a:r>
          </a:p>
          <a:p>
            <a:r>
              <a:rPr lang="en-US" dirty="0"/>
              <a:t>Programming Methodology: Extreme Programming</a:t>
            </a:r>
          </a:p>
        </p:txBody>
      </p:sp>
    </p:spTree>
    <p:extLst>
      <p:ext uri="{BB962C8B-B14F-4D97-AF65-F5344CB8AC3E}">
        <p14:creationId xmlns:p14="http://schemas.microsoft.com/office/powerpoint/2010/main" val="14494846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9578" y="3436311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hlinkClick r:id="rId2"/>
              </a:rPr>
              <a:t>View Online Demo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7407697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816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Created a </a:t>
            </a:r>
            <a:r>
              <a:rPr lang="en-US" dirty="0"/>
              <a:t>Lightweight </a:t>
            </a:r>
            <a:r>
              <a:rPr lang="en-US" dirty="0"/>
              <a:t>Custom MVC Framework to handle page requests</a:t>
            </a:r>
          </a:p>
          <a:p>
            <a:r>
              <a:rPr lang="en-US" dirty="0"/>
              <a:t>Utilized JSON for database access</a:t>
            </a:r>
          </a:p>
          <a:p>
            <a:r>
              <a:rPr lang="en-US" dirty="0"/>
              <a:t>Created member section</a:t>
            </a:r>
          </a:p>
          <a:p>
            <a:r>
              <a:rPr lang="en-US" dirty="0"/>
              <a:t>Created two games</a:t>
            </a:r>
          </a:p>
          <a:p>
            <a:pPr lvl="1"/>
            <a:r>
              <a:rPr lang="en-US" dirty="0"/>
              <a:t>Tic-Tac-Toe</a:t>
            </a:r>
          </a:p>
          <a:p>
            <a:pPr lvl="1"/>
            <a:r>
              <a:rPr lang="en-US" dirty="0"/>
              <a:t>Sudoku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430" y="373856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895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 Structure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909" y="2066052"/>
            <a:ext cx="6370977" cy="10356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909" y="3291545"/>
            <a:ext cx="6370975" cy="19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49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 Structure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9" y="2043549"/>
            <a:ext cx="2590800" cy="2905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083" y="2043548"/>
            <a:ext cx="1885950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3528" y="2043548"/>
            <a:ext cx="2135855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967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Structure: </a:t>
            </a:r>
            <a:r>
              <a:rPr lang="en-US" dirty="0" err="1"/>
              <a:t>config.php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169" y="1602050"/>
            <a:ext cx="5748758" cy="477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490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Structure: </a:t>
            </a:r>
            <a:r>
              <a:rPr lang="en-US" dirty="0" err="1"/>
              <a:t>index.php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536" y="1627463"/>
            <a:ext cx="5524964" cy="47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949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Structure: Database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551" y="1870745"/>
            <a:ext cx="1881572" cy="4567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223" y="1870745"/>
            <a:ext cx="5315378" cy="45678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2958" y="1501413"/>
            <a:ext cx="156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users.json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7167" y="1501413"/>
            <a:ext cx="156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news.json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391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Example: News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037" y="1593907"/>
            <a:ext cx="5526850" cy="482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42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175</Words>
  <Application>Microsoft Office PowerPoint</Application>
  <PresentationFormat>On-screen Show (4:3)</PresentationFormat>
  <Paragraphs>44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Segoe UI</vt:lpstr>
      <vt:lpstr>Segoe UI Black</vt:lpstr>
      <vt:lpstr>Segoe UI Emoji</vt:lpstr>
      <vt:lpstr>Segoe UI Semibold</vt:lpstr>
      <vt:lpstr>Office Theme</vt:lpstr>
      <vt:lpstr>PHP Super Mario</vt:lpstr>
      <vt:lpstr>Purpose</vt:lpstr>
      <vt:lpstr>Project</vt:lpstr>
      <vt:lpstr>Website Structure</vt:lpstr>
      <vt:lpstr>Website Structure</vt:lpstr>
      <vt:lpstr>Structure: config.php</vt:lpstr>
      <vt:lpstr>Structure: index.php</vt:lpstr>
      <vt:lpstr>Structure: Database</vt:lpstr>
      <vt:lpstr>MVC Example: News</vt:lpstr>
      <vt:lpstr>MVC Example: News</vt:lpstr>
      <vt:lpstr>MVC Example: News</vt:lpstr>
      <vt:lpstr>MVC Example: Admin News</vt:lpstr>
      <vt:lpstr>MVC Example: Admin News</vt:lpstr>
      <vt:lpstr>MVC Example: Admin News</vt:lpstr>
      <vt:lpstr>Sudoku: Controller</vt:lpstr>
      <vt:lpstr>Sudoku: Controller</vt:lpstr>
      <vt:lpstr>Sudoku: Model</vt:lpstr>
      <vt:lpstr>Sudoku: Model</vt:lpstr>
      <vt:lpstr>Sudoku: View</vt:lpstr>
      <vt:lpstr>Tic-Tac-Toe: Model</vt:lpstr>
      <vt:lpstr>Testing</vt:lpstr>
      <vt:lpstr>Difficulties</vt:lpstr>
      <vt:lpstr>Future Possibilities</vt:lpstr>
      <vt:lpstr>Project Info</vt:lpstr>
      <vt:lpstr>Demo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Aan</dc:creator>
  <cp:lastModifiedBy>Dino</cp:lastModifiedBy>
  <cp:revision>14</cp:revision>
  <dcterms:created xsi:type="dcterms:W3CDTF">2015-01-02T02:37:11Z</dcterms:created>
  <dcterms:modified xsi:type="dcterms:W3CDTF">2017-07-10T15:22:27Z</dcterms:modified>
</cp:coreProperties>
</file>