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fntdata" ContentType="application/x-fontdata"/>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51" r:id="rId1"/>
  </p:sldMasterIdLst>
  <p:notesMasterIdLst>
    <p:notesMasterId r:id="rId181"/>
  </p:notesMasterIdLst>
  <p:sldIdLst>
    <p:sldId id="256" r:id="rId2"/>
    <p:sldId id="774" r:id="rId3"/>
    <p:sldId id="775" r:id="rId4"/>
    <p:sldId id="797" r:id="rId5"/>
    <p:sldId id="798" r:id="rId6"/>
    <p:sldId id="260" r:id="rId7"/>
    <p:sldId id="261" r:id="rId8"/>
    <p:sldId id="262" r:id="rId9"/>
    <p:sldId id="801" r:id="rId10"/>
    <p:sldId id="803" r:id="rId11"/>
    <p:sldId id="844" r:id="rId12"/>
    <p:sldId id="555" r:id="rId13"/>
    <p:sldId id="782" r:id="rId14"/>
    <p:sldId id="554" r:id="rId15"/>
    <p:sldId id="667" r:id="rId16"/>
    <p:sldId id="270" r:id="rId17"/>
    <p:sldId id="665" r:id="rId18"/>
    <p:sldId id="275" r:id="rId19"/>
    <p:sldId id="276" r:id="rId20"/>
    <p:sldId id="277" r:id="rId21"/>
    <p:sldId id="611" r:id="rId22"/>
    <p:sldId id="353" r:id="rId23"/>
    <p:sldId id="354" r:id="rId24"/>
    <p:sldId id="281" r:id="rId25"/>
    <p:sldId id="677" r:id="rId26"/>
    <p:sldId id="351" r:id="rId27"/>
    <p:sldId id="283" r:id="rId28"/>
    <p:sldId id="807" r:id="rId29"/>
    <p:sldId id="428" r:id="rId30"/>
    <p:sldId id="291" r:id="rId31"/>
    <p:sldId id="292" r:id="rId32"/>
    <p:sldId id="836" r:id="rId33"/>
    <p:sldId id="706" r:id="rId34"/>
    <p:sldId id="785" r:id="rId35"/>
    <p:sldId id="305" r:id="rId36"/>
    <p:sldId id="308" r:id="rId37"/>
    <p:sldId id="663" r:id="rId38"/>
    <p:sldId id="839" r:id="rId39"/>
    <p:sldId id="581" r:id="rId40"/>
    <p:sldId id="329" r:id="rId41"/>
    <p:sldId id="542" r:id="rId42"/>
    <p:sldId id="463" r:id="rId43"/>
    <p:sldId id="817" r:id="rId44"/>
    <p:sldId id="425" r:id="rId45"/>
    <p:sldId id="818" r:id="rId46"/>
    <p:sldId id="830" r:id="rId47"/>
    <p:sldId id="826" r:id="rId48"/>
    <p:sldId id="821" r:id="rId49"/>
    <p:sldId id="358" r:id="rId50"/>
    <p:sldId id="831" r:id="rId51"/>
    <p:sldId id="734" r:id="rId52"/>
    <p:sldId id="841" r:id="rId53"/>
    <p:sldId id="681" r:id="rId54"/>
    <p:sldId id="824" r:id="rId55"/>
    <p:sldId id="832" r:id="rId56"/>
    <p:sldId id="833" r:id="rId57"/>
    <p:sldId id="741" r:id="rId58"/>
    <p:sldId id="361" r:id="rId59"/>
    <p:sldId id="362" r:id="rId60"/>
    <p:sldId id="786" r:id="rId61"/>
    <p:sldId id="707" r:id="rId62"/>
    <p:sldId id="737" r:id="rId63"/>
    <p:sldId id="467" r:id="rId64"/>
    <p:sldId id="834" r:id="rId65"/>
    <p:sldId id="430" r:id="rId66"/>
    <p:sldId id="796" r:id="rId67"/>
    <p:sldId id="338" r:id="rId68"/>
    <p:sldId id="720" r:id="rId69"/>
    <p:sldId id="342" r:id="rId70"/>
    <p:sldId id="683" r:id="rId71"/>
    <p:sldId id="682" r:id="rId72"/>
    <p:sldId id="711" r:id="rId73"/>
    <p:sldId id="719" r:id="rId74"/>
    <p:sldId id="708" r:id="rId75"/>
    <p:sldId id="715" r:id="rId76"/>
    <p:sldId id="604" r:id="rId77"/>
    <p:sldId id="318" r:id="rId78"/>
    <p:sldId id="319" r:id="rId79"/>
    <p:sldId id="258" r:id="rId80"/>
    <p:sldId id="672" r:id="rId81"/>
    <p:sldId id="758" r:id="rId82"/>
    <p:sldId id="760" r:id="rId83"/>
    <p:sldId id="763" r:id="rId84"/>
    <p:sldId id="754" r:id="rId85"/>
    <p:sldId id="773" r:id="rId86"/>
    <p:sldId id="791" r:id="rId87"/>
    <p:sldId id="324" r:id="rId88"/>
    <p:sldId id="747" r:id="rId89"/>
    <p:sldId id="749" r:id="rId90"/>
    <p:sldId id="745" r:id="rId91"/>
    <p:sldId id="321" r:id="rId92"/>
    <p:sldId id="579" r:id="rId93"/>
    <p:sldId id="578" r:id="rId94"/>
    <p:sldId id="364" r:id="rId95"/>
    <p:sldId id="296" r:id="rId96"/>
    <p:sldId id="297" r:id="rId97"/>
    <p:sldId id="300" r:id="rId98"/>
    <p:sldId id="605" r:id="rId99"/>
    <p:sldId id="838" r:id="rId100"/>
    <p:sldId id="302" r:id="rId101"/>
    <p:sldId id="303" r:id="rId102"/>
    <p:sldId id="808" r:id="rId103"/>
    <p:sldId id="809" r:id="rId104"/>
    <p:sldId id="352" r:id="rId105"/>
    <p:sldId id="840" r:id="rId106"/>
    <p:sldId id="673" r:id="rId107"/>
    <p:sldId id="503" r:id="rId108"/>
    <p:sldId id="349" r:id="rId109"/>
    <p:sldId id="350" r:id="rId110"/>
    <p:sldId id="594" r:id="rId111"/>
    <p:sldId id="405" r:id="rId112"/>
    <p:sldId id="406" r:id="rId113"/>
    <p:sldId id="408" r:id="rId114"/>
    <p:sldId id="293" r:id="rId115"/>
    <p:sldId id="294" r:id="rId116"/>
    <p:sldId id="314" r:id="rId117"/>
    <p:sldId id="306" r:id="rId118"/>
    <p:sldId id="812" r:id="rId119"/>
    <p:sldId id="320" r:id="rId120"/>
    <p:sldId id="323" r:id="rId121"/>
    <p:sldId id="295" r:id="rId122"/>
    <p:sldId id="264" r:id="rId123"/>
    <p:sldId id="814" r:id="rId124"/>
    <p:sldId id="653" r:id="rId125"/>
    <p:sldId id="287" r:id="rId126"/>
    <p:sldId id="687" r:id="rId127"/>
    <p:sldId id="396" r:id="rId128"/>
    <p:sldId id="397" r:id="rId129"/>
    <p:sldId id="398" r:id="rId130"/>
    <p:sldId id="399" r:id="rId131"/>
    <p:sldId id="400" r:id="rId132"/>
    <p:sldId id="401" r:id="rId133"/>
    <p:sldId id="402" r:id="rId134"/>
    <p:sldId id="403" r:id="rId135"/>
    <p:sldId id="674" r:id="rId136"/>
    <p:sldId id="446" r:id="rId137"/>
    <p:sldId id="447" r:id="rId138"/>
    <p:sldId id="449" r:id="rId139"/>
    <p:sldId id="474" r:id="rId140"/>
    <p:sldId id="602" r:id="rId141"/>
    <p:sldId id="479" r:id="rId142"/>
    <p:sldId id="848" r:id="rId143"/>
    <p:sldId id="849" r:id="rId144"/>
    <p:sldId id="847" r:id="rId145"/>
    <p:sldId id="850" r:id="rId146"/>
    <p:sldId id="845" r:id="rId147"/>
    <p:sldId id="846" r:id="rId148"/>
    <p:sldId id="481" r:id="rId149"/>
    <p:sldId id="482" r:id="rId150"/>
    <p:sldId id="516" r:id="rId151"/>
    <p:sldId id="684" r:id="rId152"/>
    <p:sldId id="714" r:id="rId153"/>
    <p:sldId id="723" r:id="rId154"/>
    <p:sldId id="768" r:id="rId155"/>
    <p:sldId id="724" r:id="rId156"/>
    <p:sldId id="483" r:id="rId157"/>
    <p:sldId id="266" r:id="rId158"/>
    <p:sldId id="267" r:id="rId159"/>
    <p:sldId id="288" r:id="rId160"/>
    <p:sldId id="853" r:id="rId161"/>
    <p:sldId id="448" r:id="rId162"/>
    <p:sldId id="450" r:id="rId163"/>
    <p:sldId id="451" r:id="rId164"/>
    <p:sldId id="452" r:id="rId165"/>
    <p:sldId id="610" r:id="rId166"/>
    <p:sldId id="851" r:id="rId167"/>
    <p:sldId id="852" r:id="rId168"/>
    <p:sldId id="456" r:id="rId169"/>
    <p:sldId id="642" r:id="rId170"/>
    <p:sldId id="588" r:id="rId171"/>
    <p:sldId id="510" r:id="rId172"/>
    <p:sldId id="772" r:id="rId173"/>
    <p:sldId id="770" r:id="rId174"/>
    <p:sldId id="769" r:id="rId175"/>
    <p:sldId id="688" r:id="rId176"/>
    <p:sldId id="690" r:id="rId177"/>
    <p:sldId id="689" r:id="rId178"/>
    <p:sldId id="842" r:id="rId179"/>
    <p:sldId id="728" r:id="rId180"/>
  </p:sldIdLst>
  <p:sldSz cx="9144000" cy="6858000" type="screen4x3"/>
  <p:notesSz cx="6858000" cy="9144000"/>
  <p:embeddedFontLst>
    <p:embeddedFont>
      <p:font typeface="Arial Black" pitchFamily="34" charset="0"/>
      <p:bold r:id="rId182"/>
    </p:embeddedFont>
    <p:embeddedFont>
      <p:font typeface="Verdana" pitchFamily="34" charset="0"/>
      <p:regular r:id="rId183"/>
      <p:bold r:id="rId184"/>
      <p:italic r:id="rId185"/>
      <p:boldItalic r:id="rId186"/>
    </p:embeddedFont>
    <p:embeddedFont>
      <p:font typeface="Impact" pitchFamily="34" charset="0"/>
      <p:regular r:id="rId187"/>
    </p:embeddedFont>
    <p:embeddedFont>
      <p:font typeface="Calibri" pitchFamily="34" charset="0"/>
      <p:regular r:id="rId188"/>
      <p:bold r:id="rId189"/>
      <p:italic r:id="rId190"/>
      <p:boldItalic r:id="rId191"/>
    </p:embeddedFont>
    <p:embeddedFont>
      <p:font typeface="Tahoma" pitchFamily="34" charset="0"/>
      <p:regular r:id="rId192"/>
      <p:bold r:id="rId193"/>
    </p:embeddedFont>
    <p:embeddedFont>
      <p:font typeface="MS PGothic" pitchFamily="34" charset="-128"/>
      <p:regular r:id="rId194"/>
    </p:embeddedFont>
  </p:embeddedFontLst>
  <p:defaultTextStyle>
    <a:defPPr>
      <a:defRPr lang="en-US"/>
    </a:defPPr>
    <a:lvl1pPr algn="l" rtl="0" eaLnBrk="0" fontAlgn="base" hangingPunct="0">
      <a:spcBef>
        <a:spcPct val="0"/>
      </a:spcBef>
      <a:spcAft>
        <a:spcPct val="0"/>
      </a:spcAft>
      <a:defRPr kern="1200">
        <a:solidFill>
          <a:schemeClr val="tx1"/>
        </a:solidFill>
        <a:latin typeface="Arial" pitchFamily="34" charset="0"/>
        <a:ea typeface="+mn-ea"/>
        <a:cs typeface="+mn-cs"/>
      </a:defRPr>
    </a:lvl1pPr>
    <a:lvl2pPr marL="457200" algn="l" rtl="0" eaLnBrk="0" fontAlgn="base" hangingPunct="0">
      <a:spcBef>
        <a:spcPct val="0"/>
      </a:spcBef>
      <a:spcAft>
        <a:spcPct val="0"/>
      </a:spcAft>
      <a:defRPr kern="1200">
        <a:solidFill>
          <a:schemeClr val="tx1"/>
        </a:solidFill>
        <a:latin typeface="Arial" pitchFamily="34" charset="0"/>
        <a:ea typeface="+mn-ea"/>
        <a:cs typeface="+mn-cs"/>
      </a:defRPr>
    </a:lvl2pPr>
    <a:lvl3pPr marL="914400" algn="l" rtl="0" eaLnBrk="0" fontAlgn="base" hangingPunct="0">
      <a:spcBef>
        <a:spcPct val="0"/>
      </a:spcBef>
      <a:spcAft>
        <a:spcPct val="0"/>
      </a:spcAft>
      <a:defRPr kern="1200">
        <a:solidFill>
          <a:schemeClr val="tx1"/>
        </a:solidFill>
        <a:latin typeface="Arial"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khil mahajan"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0000"/>
    <a:srgbClr val="333300"/>
    <a:srgbClr val="0000FF"/>
    <a:srgbClr val="009999"/>
  </p:clrMru>
  <p:extLst>
    <p:ext uri="{E76CE94A-603C-4142-B9EB-6D1370010A27}">
      <p14:discardImageEditData xmlns:p14="http://schemas.microsoft.com/office/powerpoint/2010/main" val="1"/>
    </p:ext>
    <p:ext uri="{D31A062A-798A-4329-ABDD-BBA856620510}">
      <p14:defaultImageDpi xmlns:p14="http://schemas.microsoft.com/office/powerpoint/2010/main" val="96"/>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017" autoAdjust="0"/>
    <p:restoredTop sz="91433" autoAdjust="0"/>
  </p:normalViewPr>
  <p:slideViewPr>
    <p:cSldViewPr>
      <p:cViewPr>
        <p:scale>
          <a:sx n="75" d="100"/>
          <a:sy n="75" d="100"/>
        </p:scale>
        <p:origin x="-1578" y="-28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font" Target="fonts/font10.fntdata"/><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notesMaster" Target="notesMasters/notesMaster1.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font" Target="fonts/font11.fntdata"/><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font" Target="fonts/font1.fntdata"/><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font" Target="fonts/font12.fntdata"/><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font" Target="fonts/font2.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font" Target="fonts/font13.fntdata"/><Relationship Id="rId199"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font" Target="fonts/font3.fntdata"/><Relationship Id="rId189" Type="http://schemas.openxmlformats.org/officeDocument/2006/relationships/font" Target="fonts/font8.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commentAuthors" Target="commentAuthors.xml"/><Relationship Id="rId190" Type="http://schemas.openxmlformats.org/officeDocument/2006/relationships/font" Target="fonts/font9.fntdata"/><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presProps" Target="presProps.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font" Target="fonts/font5.fntdata"/><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viewProps" Target="viewProps.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font" Target="fonts/font6.fntdata"/><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theme" Target="theme/theme1.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font" Target="fonts/font7.fntdata"/></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9.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9.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9.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1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charset="0"/>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charset="0"/>
              </a:defRPr>
            </a:lvl1pPr>
          </a:lstStyle>
          <a:p>
            <a:pPr>
              <a:defRPr/>
            </a:pPr>
            <a:fld id="{E63749A0-81E7-4EEA-B940-BCC7A3FE015B}" type="datetimeFigureOut">
              <a:rPr lang="en-US"/>
              <a:pPr>
                <a:defRPr/>
              </a:pPr>
              <a:t>9/30/2022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charset="0"/>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1FF70A55-A61A-4646-9D10-B616EED86AD6}" type="slidenum">
              <a:rPr lang="en-US" altLang="en-US"/>
              <a:pPr/>
              <a:t>‹#›</a:t>
            </a:fld>
            <a:endParaRPr lang="en-US" altLang="en-US"/>
          </a:p>
        </p:txBody>
      </p:sp>
    </p:spTree>
    <p:extLst>
      <p:ext uri="{BB962C8B-B14F-4D97-AF65-F5344CB8AC3E}">
        <p14:creationId xmlns:p14="http://schemas.microsoft.com/office/powerpoint/2010/main" val="207702377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5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2452C2A0-0322-4AF6-BDF7-ED898075FF0B}" type="slidenum">
              <a:rPr lang="en-US" altLang="en-US"/>
              <a:pPr/>
              <a:t>1</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58372"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20B67A15-6F30-483A-94FD-1AACE1FD8640}" type="slidenum">
              <a:rPr lang="en-US" altLang="en-US"/>
              <a:pPr/>
              <a:t>44</a:t>
            </a:fld>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66564"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1BB42B08-040A-4AAD-9C76-0FCC516681F8}" type="slidenum">
              <a:rPr lang="en-US" altLang="en-US"/>
              <a:pPr/>
              <a:t>51</a:t>
            </a:fld>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70660"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1AF832D7-5EC0-4F55-A76C-C5E17316F3BE}" type="slidenum">
              <a:rPr lang="en-US" altLang="en-US"/>
              <a:pPr/>
              <a:t>54</a:t>
            </a:fld>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91140"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7838B422-4254-4A3C-A665-8A187A367945}" type="slidenum">
              <a:rPr lang="en-US" altLang="en-US"/>
              <a:pPr/>
              <a:t>73</a:t>
            </a:fld>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11620"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E56689A2-5AF6-4CA7-9089-CF6E0A850B76}" type="slidenum">
              <a:rPr lang="en-US" altLang="en-US"/>
              <a:pPr/>
              <a:t>92</a:t>
            </a:fld>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22884"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C72387F1-F2A4-4148-9A53-4D910F23A1A1}" type="slidenum">
              <a:rPr lang="en-US" altLang="en-US"/>
              <a:pPr/>
              <a:t>102</a:t>
            </a:fld>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10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310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71D56940-067F-4ABB-957C-CEB07750FDA4}" type="slidenum">
              <a:rPr lang="en-US" altLang="en-US"/>
              <a:pPr/>
              <a:t>109</a:t>
            </a:fld>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2819"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62820"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63511151-7519-41C3-B362-9FD1A14BAC03}" type="slidenum">
              <a:rPr lang="en-US" altLang="en-US"/>
              <a:pPr/>
              <a:t>139</a:t>
            </a:fld>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2035"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172036"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95D6FD99-ED97-4B39-B010-955D10416B0A}" type="slidenum">
              <a:rPr lang="en-US" altLang="en-US"/>
              <a:pPr/>
              <a:t>147</a:t>
            </a:fld>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827"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205828"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13BBC2EC-0708-48FF-8EB3-1D6915070216}" type="slidenum">
              <a:rPr lang="en-US" altLang="en-US"/>
              <a:pPr/>
              <a:t>179</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0244"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72365287-17D5-49ED-9527-407FB6C6583C}" type="slidenum">
              <a:rPr lang="en-US" altLang="en-US"/>
              <a:pPr/>
              <a:t>5</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3316"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08BC4415-F1C4-4A0B-8BA5-2AF401AB584A}" type="slidenum">
              <a:rPr lang="en-US" altLang="en-US"/>
              <a:pPr/>
              <a:t>7</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29700"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1B3B79D9-EA75-45A3-9DB1-44D22895E4D7}" type="slidenum">
              <a:rPr lang="en-US" altLang="en-US"/>
              <a:pPr/>
              <a:t>22</a:t>
            </a:fld>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31748"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AD545356-D695-4C89-9D51-574BA5DCEBBE}" type="slidenum">
              <a:rPr lang="en-US" altLang="en-US"/>
              <a:pPr/>
              <a:t>23</a:t>
            </a:fld>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39940"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0F92032A-1C60-4081-BBF4-DBECB36F39EE}" type="slidenum">
              <a:rPr lang="en-US" altLang="en-US"/>
              <a:pPr/>
              <a:t>30</a:t>
            </a:fld>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54C5AD1F-E5C2-4536-8AC7-1076BE665F5A}" type="slidenum">
              <a:rPr lang="fr-FR" altLang="en-US">
                <a:ea typeface="MS PGothic" pitchFamily="34" charset="-128"/>
              </a:rPr>
              <a:pPr/>
              <a:t>39</a:t>
            </a:fld>
            <a:endParaRPr lang="fr-FR" altLang="en-US">
              <a:ea typeface="MS PGothic" pitchFamily="34" charset="-128"/>
            </a:endParaRPr>
          </a:p>
        </p:txBody>
      </p:sp>
      <p:sp>
        <p:nvSpPr>
          <p:cNvPr id="50179"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50180"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endParaRPr lang="en-US" alt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1A489837-5CEC-46B0-A45D-45A77AC0F76C}" type="slidenum">
              <a:rPr lang="fr-FR" altLang="en-US">
                <a:ea typeface="MS PGothic" pitchFamily="34" charset="-128"/>
              </a:rPr>
              <a:pPr/>
              <a:t>41</a:t>
            </a:fld>
            <a:endParaRPr lang="fr-FR" altLang="en-US">
              <a:ea typeface="MS PGothic" pitchFamily="34" charset="-128"/>
            </a:endParaRPr>
          </a:p>
        </p:txBody>
      </p:sp>
      <p:sp>
        <p:nvSpPr>
          <p:cNvPr id="53251"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53252"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endParaRPr lang="en-US" alt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56324"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21FD638B-4B5C-44BB-AEA1-226924B8E9FD}" type="slidenum">
              <a:rPr lang="en-US" altLang="en-US"/>
              <a:pPr/>
              <a:t>43</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1"/>
            </a:gs>
            <a:gs pos="100000">
              <a:srgbClr val="32324A"/>
            </a:gs>
          </a:gsLst>
          <a:lin ang="2700000" scaled="1"/>
        </a:gradFill>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498475" y="1311275"/>
            <a:ext cx="10429875" cy="5908675"/>
            <a:chOff x="-313" y="824"/>
            <a:chExt cx="6570" cy="3722"/>
          </a:xfrm>
        </p:grpSpPr>
        <p:sp>
          <p:nvSpPr>
            <p:cNvPr id="5" name="Rectangle 3"/>
            <p:cNvSpPr>
              <a:spLocks noChangeArrowheads="1"/>
            </p:cNvSpPr>
            <p:nvPr userDrawn="1"/>
          </p:nvSpPr>
          <p:spPr bwMode="hidden">
            <a:xfrm rot="20798144" flipV="1">
              <a:off x="-14" y="1033"/>
              <a:ext cx="1744" cy="6"/>
            </a:xfrm>
            <a:prstGeom prst="rect">
              <a:avLst/>
            </a:prstGeom>
            <a:gradFill rotWithShape="0">
              <a:gsLst>
                <a:gs pos="0">
                  <a:schemeClr val="bg1">
                    <a:gamma/>
                    <a:shade val="90980"/>
                    <a:invGamma/>
                  </a:schemeClr>
                </a:gs>
                <a:gs pos="100000">
                  <a:schemeClr val="bg1"/>
                </a:gs>
              </a:gsLst>
              <a:lin ang="2700000" scaled="1"/>
            </a:gradFill>
            <a:ln>
              <a:noFill/>
            </a:ln>
            <a:effectLst/>
          </p:spPr>
          <p:txBody>
            <a:bodyPr rot="10800000"/>
            <a:lstStyle/>
            <a:p>
              <a:pPr algn="ctr" eaLnBrk="1" hangingPunct="1">
                <a:defRPr/>
              </a:pPr>
              <a:endParaRPr lang="en-US">
                <a:latin typeface="Arial" charset="0"/>
              </a:endParaRPr>
            </a:p>
          </p:txBody>
        </p:sp>
        <p:sp>
          <p:nvSpPr>
            <p:cNvPr id="6" name="Rectangle 4"/>
            <p:cNvSpPr>
              <a:spLocks noChangeArrowheads="1"/>
            </p:cNvSpPr>
            <p:nvPr userDrawn="1"/>
          </p:nvSpPr>
          <p:spPr bwMode="hidden">
            <a:xfrm rot="20774366" flipV="1">
              <a:off x="-24" y="1127"/>
              <a:ext cx="2033" cy="6"/>
            </a:xfrm>
            <a:prstGeom prst="rect">
              <a:avLst/>
            </a:prstGeom>
            <a:gradFill rotWithShape="0">
              <a:gsLst>
                <a:gs pos="0">
                  <a:schemeClr val="bg1">
                    <a:gamma/>
                    <a:shade val="90980"/>
                    <a:invGamma/>
                  </a:schemeClr>
                </a:gs>
                <a:gs pos="100000">
                  <a:schemeClr val="bg1"/>
                </a:gs>
              </a:gsLst>
              <a:lin ang="2700000" scaled="1"/>
            </a:gradFill>
            <a:ln>
              <a:noFill/>
            </a:ln>
            <a:effectLst/>
          </p:spPr>
          <p:txBody>
            <a:bodyPr rot="10800000"/>
            <a:lstStyle/>
            <a:p>
              <a:pPr algn="ctr" eaLnBrk="1" hangingPunct="1">
                <a:defRPr/>
              </a:pPr>
              <a:endParaRPr lang="en-US">
                <a:latin typeface="Arial" charset="0"/>
              </a:endParaRPr>
            </a:p>
          </p:txBody>
        </p:sp>
        <p:sp>
          <p:nvSpPr>
            <p:cNvPr id="7" name="Rectangle 5"/>
            <p:cNvSpPr>
              <a:spLocks noChangeArrowheads="1"/>
            </p:cNvSpPr>
            <p:nvPr userDrawn="1"/>
          </p:nvSpPr>
          <p:spPr bwMode="hidden">
            <a:xfrm rot="20757421" flipV="1">
              <a:off x="-27" y="1198"/>
              <a:ext cx="2246" cy="6"/>
            </a:xfrm>
            <a:prstGeom prst="rect">
              <a:avLst/>
            </a:prstGeom>
            <a:gradFill rotWithShape="0">
              <a:gsLst>
                <a:gs pos="0">
                  <a:schemeClr val="bg1">
                    <a:gamma/>
                    <a:shade val="90980"/>
                    <a:invGamma/>
                  </a:schemeClr>
                </a:gs>
                <a:gs pos="100000">
                  <a:schemeClr val="bg1"/>
                </a:gs>
              </a:gsLst>
              <a:lin ang="2700000" scaled="1"/>
            </a:gradFill>
            <a:ln>
              <a:noFill/>
            </a:ln>
            <a:effectLst/>
          </p:spPr>
          <p:txBody>
            <a:bodyPr rot="10800000"/>
            <a:lstStyle/>
            <a:p>
              <a:pPr algn="ctr" eaLnBrk="1" hangingPunct="1">
                <a:defRPr/>
              </a:pPr>
              <a:endParaRPr lang="en-US">
                <a:latin typeface="Arial" charset="0"/>
              </a:endParaRPr>
            </a:p>
          </p:txBody>
        </p:sp>
        <p:sp>
          <p:nvSpPr>
            <p:cNvPr id="8" name="Rectangle 6"/>
            <p:cNvSpPr>
              <a:spLocks noChangeArrowheads="1"/>
            </p:cNvSpPr>
            <p:nvPr userDrawn="1"/>
          </p:nvSpPr>
          <p:spPr bwMode="hidden">
            <a:xfrm rot="20684206" flipV="1">
              <a:off x="-43" y="1283"/>
              <a:ext cx="2476" cy="6"/>
            </a:xfrm>
            <a:prstGeom prst="rect">
              <a:avLst/>
            </a:prstGeom>
            <a:gradFill rotWithShape="0">
              <a:gsLst>
                <a:gs pos="0">
                  <a:schemeClr val="bg1">
                    <a:gamma/>
                    <a:shade val="90980"/>
                    <a:invGamma/>
                  </a:schemeClr>
                </a:gs>
                <a:gs pos="100000">
                  <a:schemeClr val="bg1"/>
                </a:gs>
              </a:gsLst>
              <a:lin ang="2700000" scaled="1"/>
            </a:gradFill>
            <a:ln>
              <a:noFill/>
            </a:ln>
            <a:effectLst/>
          </p:spPr>
          <p:txBody>
            <a:bodyPr rot="10800000"/>
            <a:lstStyle/>
            <a:p>
              <a:pPr algn="ctr" eaLnBrk="1" hangingPunct="1">
                <a:defRPr/>
              </a:pPr>
              <a:endParaRPr lang="en-US">
                <a:latin typeface="Arial" charset="0"/>
              </a:endParaRPr>
            </a:p>
          </p:txBody>
        </p:sp>
        <p:sp>
          <p:nvSpPr>
            <p:cNvPr id="9" name="Rectangle 7"/>
            <p:cNvSpPr>
              <a:spLocks noChangeArrowheads="1"/>
            </p:cNvSpPr>
            <p:nvPr userDrawn="1"/>
          </p:nvSpPr>
          <p:spPr bwMode="hidden">
            <a:xfrm rot="20631226" flipV="1">
              <a:off x="-51" y="1397"/>
              <a:ext cx="2770" cy="6"/>
            </a:xfrm>
            <a:prstGeom prst="rect">
              <a:avLst/>
            </a:prstGeom>
            <a:gradFill rotWithShape="0">
              <a:gsLst>
                <a:gs pos="0">
                  <a:schemeClr val="bg1">
                    <a:gamma/>
                    <a:shade val="90980"/>
                    <a:invGamma/>
                  </a:schemeClr>
                </a:gs>
                <a:gs pos="100000">
                  <a:schemeClr val="bg1"/>
                </a:gs>
              </a:gsLst>
              <a:lin ang="2700000" scaled="1"/>
            </a:gradFill>
            <a:ln>
              <a:noFill/>
            </a:ln>
            <a:effectLst/>
          </p:spPr>
          <p:txBody>
            <a:bodyPr rot="10800000"/>
            <a:lstStyle/>
            <a:p>
              <a:pPr algn="ctr" eaLnBrk="1" hangingPunct="1">
                <a:defRPr/>
              </a:pPr>
              <a:endParaRPr lang="en-US">
                <a:latin typeface="Arial" charset="0"/>
              </a:endParaRPr>
            </a:p>
          </p:txBody>
        </p:sp>
        <p:sp>
          <p:nvSpPr>
            <p:cNvPr id="10" name="Rectangle 8"/>
            <p:cNvSpPr>
              <a:spLocks noChangeArrowheads="1"/>
            </p:cNvSpPr>
            <p:nvPr userDrawn="1"/>
          </p:nvSpPr>
          <p:spPr bwMode="hidden">
            <a:xfrm rot="20554235" flipV="1">
              <a:off x="-65" y="1523"/>
              <a:ext cx="3058" cy="6"/>
            </a:xfrm>
            <a:prstGeom prst="rect">
              <a:avLst/>
            </a:prstGeom>
            <a:gradFill rotWithShape="0">
              <a:gsLst>
                <a:gs pos="0">
                  <a:schemeClr val="bg1">
                    <a:gamma/>
                    <a:shade val="90980"/>
                    <a:invGamma/>
                  </a:schemeClr>
                </a:gs>
                <a:gs pos="100000">
                  <a:schemeClr val="bg1"/>
                </a:gs>
              </a:gsLst>
              <a:lin ang="2700000" scaled="1"/>
            </a:gradFill>
            <a:ln>
              <a:noFill/>
            </a:ln>
            <a:effectLst/>
          </p:spPr>
          <p:txBody>
            <a:bodyPr rot="10800000"/>
            <a:lstStyle/>
            <a:p>
              <a:pPr algn="ctr" eaLnBrk="1" hangingPunct="1">
                <a:defRPr/>
              </a:pPr>
              <a:endParaRPr lang="en-US">
                <a:latin typeface="Arial" charset="0"/>
              </a:endParaRPr>
            </a:p>
          </p:txBody>
        </p:sp>
        <p:sp>
          <p:nvSpPr>
            <p:cNvPr id="11" name="Rectangle 9"/>
            <p:cNvSpPr>
              <a:spLocks noChangeArrowheads="1"/>
            </p:cNvSpPr>
            <p:nvPr userDrawn="1"/>
          </p:nvSpPr>
          <p:spPr bwMode="hidden">
            <a:xfrm rot="20466593" flipV="1">
              <a:off x="-93" y="1694"/>
              <a:ext cx="3403" cy="6"/>
            </a:xfrm>
            <a:prstGeom prst="rect">
              <a:avLst/>
            </a:prstGeom>
            <a:gradFill rotWithShape="0">
              <a:gsLst>
                <a:gs pos="0">
                  <a:schemeClr val="bg1">
                    <a:gamma/>
                    <a:shade val="90980"/>
                    <a:invGamma/>
                  </a:schemeClr>
                </a:gs>
                <a:gs pos="100000">
                  <a:schemeClr val="bg1"/>
                </a:gs>
              </a:gsLst>
              <a:lin ang="2700000" scaled="1"/>
            </a:gradFill>
            <a:ln>
              <a:noFill/>
            </a:ln>
            <a:effectLst/>
          </p:spPr>
          <p:txBody>
            <a:bodyPr rot="10800000"/>
            <a:lstStyle/>
            <a:p>
              <a:pPr algn="ctr" eaLnBrk="1" hangingPunct="1">
                <a:defRPr/>
              </a:pPr>
              <a:endParaRPr lang="en-US">
                <a:latin typeface="Arial" charset="0"/>
              </a:endParaRPr>
            </a:p>
          </p:txBody>
        </p:sp>
        <p:sp>
          <p:nvSpPr>
            <p:cNvPr id="12" name="Rectangle 10"/>
            <p:cNvSpPr>
              <a:spLocks noChangeArrowheads="1"/>
            </p:cNvSpPr>
            <p:nvPr userDrawn="1"/>
          </p:nvSpPr>
          <p:spPr bwMode="hidden">
            <a:xfrm rot="20343219" flipV="1">
              <a:off x="-99" y="1863"/>
              <a:ext cx="3749" cy="6"/>
            </a:xfrm>
            <a:prstGeom prst="rect">
              <a:avLst/>
            </a:prstGeom>
            <a:gradFill rotWithShape="0">
              <a:gsLst>
                <a:gs pos="0">
                  <a:schemeClr val="bg1"/>
                </a:gs>
                <a:gs pos="100000">
                  <a:schemeClr val="bg1">
                    <a:gamma/>
                    <a:shade val="84706"/>
                    <a:invGamma/>
                  </a:schemeClr>
                </a:gs>
              </a:gsLst>
              <a:lin ang="2700000" scaled="1"/>
            </a:gradFill>
            <a:ln>
              <a:noFill/>
            </a:ln>
            <a:effectLst/>
          </p:spPr>
          <p:txBody>
            <a:bodyPr rot="10800000"/>
            <a:lstStyle/>
            <a:p>
              <a:pPr algn="ctr" eaLnBrk="1" hangingPunct="1">
                <a:defRPr/>
              </a:pPr>
              <a:endParaRPr lang="en-US">
                <a:latin typeface="Arial" charset="0"/>
              </a:endParaRPr>
            </a:p>
          </p:txBody>
        </p:sp>
        <p:sp>
          <p:nvSpPr>
            <p:cNvPr id="13" name="Rectangle 11"/>
            <p:cNvSpPr>
              <a:spLocks noChangeArrowheads="1"/>
            </p:cNvSpPr>
            <p:nvPr userDrawn="1"/>
          </p:nvSpPr>
          <p:spPr bwMode="hidden">
            <a:xfrm rot="20211065" flipV="1">
              <a:off x="-165" y="2053"/>
              <a:ext cx="4209" cy="6"/>
            </a:xfrm>
            <a:prstGeom prst="rect">
              <a:avLst/>
            </a:prstGeom>
            <a:gradFill rotWithShape="0">
              <a:gsLst>
                <a:gs pos="0">
                  <a:schemeClr val="bg1"/>
                </a:gs>
                <a:gs pos="100000">
                  <a:schemeClr val="bg1">
                    <a:gamma/>
                    <a:shade val="75686"/>
                    <a:invGamma/>
                  </a:schemeClr>
                </a:gs>
              </a:gsLst>
              <a:lin ang="2700000" scaled="1"/>
            </a:gradFill>
            <a:ln>
              <a:noFill/>
            </a:ln>
            <a:effectLst/>
          </p:spPr>
          <p:txBody>
            <a:bodyPr rot="10800000"/>
            <a:lstStyle/>
            <a:p>
              <a:pPr algn="ctr" eaLnBrk="1" hangingPunct="1">
                <a:defRPr/>
              </a:pPr>
              <a:endParaRPr lang="en-US">
                <a:latin typeface="Arial" charset="0"/>
              </a:endParaRPr>
            </a:p>
          </p:txBody>
        </p:sp>
        <p:sp>
          <p:nvSpPr>
            <p:cNvPr id="14" name="Rectangle 12"/>
            <p:cNvSpPr>
              <a:spLocks noChangeArrowheads="1"/>
            </p:cNvSpPr>
            <p:nvPr userDrawn="1"/>
          </p:nvSpPr>
          <p:spPr bwMode="hidden">
            <a:xfrm rot="20102912" flipV="1">
              <a:off x="-214" y="2289"/>
              <a:ext cx="4612" cy="6"/>
            </a:xfrm>
            <a:prstGeom prst="rect">
              <a:avLst/>
            </a:prstGeom>
            <a:gradFill rotWithShape="0">
              <a:gsLst>
                <a:gs pos="0">
                  <a:schemeClr val="bg1"/>
                </a:gs>
                <a:gs pos="100000">
                  <a:schemeClr val="bg1">
                    <a:gamma/>
                    <a:shade val="69804"/>
                    <a:invGamma/>
                  </a:schemeClr>
                </a:gs>
              </a:gsLst>
              <a:lin ang="2700000" scaled="1"/>
            </a:gradFill>
            <a:ln>
              <a:noFill/>
            </a:ln>
            <a:effectLst/>
          </p:spPr>
          <p:txBody>
            <a:bodyPr rot="10800000"/>
            <a:lstStyle/>
            <a:p>
              <a:pPr algn="ctr" eaLnBrk="1" hangingPunct="1">
                <a:defRPr/>
              </a:pPr>
              <a:endParaRPr lang="en-US">
                <a:latin typeface="Arial" charset="0"/>
              </a:endParaRPr>
            </a:p>
          </p:txBody>
        </p:sp>
        <p:sp>
          <p:nvSpPr>
            <p:cNvPr id="15" name="Rectangle 13"/>
            <p:cNvSpPr>
              <a:spLocks noChangeArrowheads="1"/>
            </p:cNvSpPr>
            <p:nvPr userDrawn="1"/>
          </p:nvSpPr>
          <p:spPr bwMode="hidden">
            <a:xfrm rot="19923405" flipV="1">
              <a:off x="-313" y="2617"/>
              <a:ext cx="5200" cy="6"/>
            </a:xfrm>
            <a:prstGeom prst="rect">
              <a:avLst/>
            </a:prstGeom>
            <a:gradFill rotWithShape="0">
              <a:gsLst>
                <a:gs pos="0">
                  <a:schemeClr val="bg1"/>
                </a:gs>
                <a:gs pos="100000">
                  <a:schemeClr val="bg1">
                    <a:gamma/>
                    <a:shade val="60784"/>
                    <a:invGamma/>
                  </a:schemeClr>
                </a:gs>
              </a:gsLst>
              <a:lin ang="2700000" scaled="1"/>
            </a:gradFill>
            <a:ln>
              <a:noFill/>
            </a:ln>
            <a:effectLst/>
          </p:spPr>
          <p:txBody>
            <a:bodyPr rot="10800000"/>
            <a:lstStyle/>
            <a:p>
              <a:pPr algn="ctr" eaLnBrk="1" hangingPunct="1">
                <a:defRPr/>
              </a:pPr>
              <a:endParaRPr lang="en-US">
                <a:latin typeface="Arial" charset="0"/>
              </a:endParaRPr>
            </a:p>
          </p:txBody>
        </p:sp>
        <p:sp>
          <p:nvSpPr>
            <p:cNvPr id="16" name="Rectangle 14"/>
            <p:cNvSpPr>
              <a:spLocks noChangeArrowheads="1"/>
            </p:cNvSpPr>
            <p:nvPr userDrawn="1"/>
          </p:nvSpPr>
          <p:spPr bwMode="hidden">
            <a:xfrm rot="19686284" flipV="1">
              <a:off x="9" y="2881"/>
              <a:ext cx="5401" cy="6"/>
            </a:xfrm>
            <a:prstGeom prst="rect">
              <a:avLst/>
            </a:prstGeom>
            <a:gradFill rotWithShape="0">
              <a:gsLst>
                <a:gs pos="0">
                  <a:schemeClr val="bg1"/>
                </a:gs>
                <a:gs pos="100000">
                  <a:schemeClr val="bg1">
                    <a:gamma/>
                    <a:shade val="46275"/>
                    <a:invGamma/>
                  </a:schemeClr>
                </a:gs>
              </a:gsLst>
              <a:lin ang="2700000" scaled="1"/>
            </a:gradFill>
            <a:ln>
              <a:noFill/>
            </a:ln>
            <a:effectLst/>
          </p:spPr>
          <p:txBody>
            <a:bodyPr rot="10800000"/>
            <a:lstStyle/>
            <a:p>
              <a:pPr algn="ctr" eaLnBrk="1" hangingPunct="1">
                <a:defRPr/>
              </a:pPr>
              <a:endParaRPr lang="en-US">
                <a:latin typeface="Arial" charset="0"/>
              </a:endParaRPr>
            </a:p>
          </p:txBody>
        </p:sp>
        <p:sp>
          <p:nvSpPr>
            <p:cNvPr id="17" name="Rectangle 15"/>
            <p:cNvSpPr>
              <a:spLocks noChangeArrowheads="1"/>
            </p:cNvSpPr>
            <p:nvPr userDrawn="1"/>
          </p:nvSpPr>
          <p:spPr bwMode="hidden">
            <a:xfrm rot="19383534" flipV="1">
              <a:off x="1319" y="2928"/>
              <a:ext cx="4612" cy="6"/>
            </a:xfrm>
            <a:prstGeom prst="rect">
              <a:avLst/>
            </a:prstGeom>
            <a:gradFill rotWithShape="0">
              <a:gsLst>
                <a:gs pos="0">
                  <a:schemeClr val="bg1"/>
                </a:gs>
                <a:gs pos="100000">
                  <a:schemeClr val="bg1">
                    <a:gamma/>
                    <a:shade val="30196"/>
                    <a:invGamma/>
                  </a:schemeClr>
                </a:gs>
              </a:gsLst>
              <a:lin ang="2700000" scaled="1"/>
            </a:gradFill>
            <a:ln>
              <a:noFill/>
            </a:ln>
            <a:effectLst/>
          </p:spPr>
          <p:txBody>
            <a:bodyPr rot="10800000"/>
            <a:lstStyle/>
            <a:p>
              <a:pPr algn="ctr" eaLnBrk="1" hangingPunct="1">
                <a:defRPr/>
              </a:pPr>
              <a:endParaRPr lang="en-US">
                <a:latin typeface="Arial" charset="0"/>
              </a:endParaRPr>
            </a:p>
          </p:txBody>
        </p:sp>
        <p:sp>
          <p:nvSpPr>
            <p:cNvPr id="18" name="Rectangle 16"/>
            <p:cNvSpPr>
              <a:spLocks noChangeArrowheads="1"/>
            </p:cNvSpPr>
            <p:nvPr userDrawn="1"/>
          </p:nvSpPr>
          <p:spPr bwMode="hidden">
            <a:xfrm rot="18994182" flipV="1">
              <a:off x="2681" y="3071"/>
              <a:ext cx="3576" cy="6"/>
            </a:xfrm>
            <a:prstGeom prst="rect">
              <a:avLst/>
            </a:prstGeom>
            <a:gradFill rotWithShape="0">
              <a:gsLst>
                <a:gs pos="0">
                  <a:schemeClr val="bg1"/>
                </a:gs>
                <a:gs pos="100000">
                  <a:schemeClr val="bg1">
                    <a:gamma/>
                    <a:shade val="3137"/>
                    <a:invGamma/>
                  </a:schemeClr>
                </a:gs>
              </a:gsLst>
              <a:lin ang="2700000" scaled="1"/>
            </a:gradFill>
            <a:ln>
              <a:noFill/>
            </a:ln>
            <a:effectLst/>
          </p:spPr>
          <p:txBody>
            <a:bodyPr rot="10800000"/>
            <a:lstStyle/>
            <a:p>
              <a:pPr algn="ctr" eaLnBrk="1" hangingPunct="1">
                <a:defRPr/>
              </a:pPr>
              <a:endParaRPr lang="en-US">
                <a:latin typeface="Arial" charset="0"/>
              </a:endParaRPr>
            </a:p>
          </p:txBody>
        </p:sp>
        <p:sp>
          <p:nvSpPr>
            <p:cNvPr id="19" name="Rectangle 17"/>
            <p:cNvSpPr>
              <a:spLocks noChangeArrowheads="1"/>
            </p:cNvSpPr>
            <p:nvPr userDrawn="1"/>
          </p:nvSpPr>
          <p:spPr bwMode="hidden">
            <a:xfrm rot="18603245" flipV="1">
              <a:off x="4054" y="3503"/>
              <a:ext cx="2079" cy="6"/>
            </a:xfrm>
            <a:prstGeom prst="rect">
              <a:avLst/>
            </a:prstGeom>
            <a:gradFill rotWithShape="0">
              <a:gsLst>
                <a:gs pos="0">
                  <a:schemeClr val="bg1"/>
                </a:gs>
                <a:gs pos="100000">
                  <a:schemeClr val="bg1">
                    <a:gamma/>
                    <a:shade val="0"/>
                    <a:invGamma/>
                  </a:schemeClr>
                </a:gs>
              </a:gsLst>
              <a:lin ang="2700000" scaled="1"/>
            </a:gradFill>
            <a:ln>
              <a:noFill/>
            </a:ln>
            <a:effectLst/>
          </p:spPr>
          <p:txBody>
            <a:bodyPr rot="10800000" vert="eaVert"/>
            <a:lstStyle/>
            <a:p>
              <a:pPr algn="ctr" eaLnBrk="1" hangingPunct="1">
                <a:defRPr/>
              </a:pPr>
              <a:endParaRPr lang="en-US">
                <a:latin typeface="Arial" charset="0"/>
              </a:endParaRPr>
            </a:p>
          </p:txBody>
        </p:sp>
        <p:sp>
          <p:nvSpPr>
            <p:cNvPr id="20" name="Rectangle 18"/>
            <p:cNvSpPr>
              <a:spLocks noChangeArrowheads="1"/>
            </p:cNvSpPr>
            <p:nvPr userDrawn="1"/>
          </p:nvSpPr>
          <p:spPr bwMode="hidden">
            <a:xfrm rot="39991575" flipH="1" flipV="1">
              <a:off x="5435" y="4167"/>
              <a:ext cx="501" cy="6"/>
            </a:xfrm>
            <a:prstGeom prst="rect">
              <a:avLst/>
            </a:prstGeom>
            <a:gradFill rotWithShape="0">
              <a:gsLst>
                <a:gs pos="0">
                  <a:schemeClr val="bg1"/>
                </a:gs>
                <a:gs pos="100000">
                  <a:schemeClr val="bg1">
                    <a:gamma/>
                    <a:shade val="0"/>
                    <a:invGamma/>
                  </a:schemeClr>
                </a:gs>
              </a:gsLst>
              <a:lin ang="2700000" scaled="1"/>
            </a:gradFill>
            <a:ln>
              <a:noFill/>
            </a:ln>
            <a:effectLst/>
          </p:spPr>
          <p:txBody>
            <a:bodyPr rot="10800000" vert="eaVert"/>
            <a:lstStyle/>
            <a:p>
              <a:pPr algn="ctr" eaLnBrk="1" hangingPunct="1">
                <a:defRPr/>
              </a:pPr>
              <a:endParaRPr lang="en-US">
                <a:latin typeface="Arial" charset="0"/>
              </a:endParaRPr>
            </a:p>
          </p:txBody>
        </p:sp>
        <p:sp>
          <p:nvSpPr>
            <p:cNvPr id="21" name="Rectangle 19"/>
            <p:cNvSpPr>
              <a:spLocks noChangeArrowheads="1"/>
            </p:cNvSpPr>
            <p:nvPr userDrawn="1"/>
          </p:nvSpPr>
          <p:spPr bwMode="hidden">
            <a:xfrm rot="-20541361">
              <a:off x="-146" y="2360"/>
              <a:ext cx="6046" cy="6"/>
            </a:xfrm>
            <a:prstGeom prst="rect">
              <a:avLst/>
            </a:prstGeom>
            <a:gradFill rotWithShape="0">
              <a:gsLst>
                <a:gs pos="0">
                  <a:schemeClr val="bg1"/>
                </a:gs>
                <a:gs pos="100000">
                  <a:schemeClr val="bg1">
                    <a:gamma/>
                    <a:shade val="54510"/>
                    <a:invGamma/>
                  </a:schemeClr>
                </a:gs>
              </a:gsLst>
              <a:lin ang="2700000" scaled="1"/>
            </a:gradFill>
            <a:ln>
              <a:noFill/>
            </a:ln>
            <a:effectLst/>
          </p:spPr>
          <p:txBody>
            <a:bodyPr/>
            <a:lstStyle/>
            <a:p>
              <a:pPr algn="ctr" eaLnBrk="1" hangingPunct="1">
                <a:defRPr/>
              </a:pPr>
              <a:endParaRPr lang="en-US">
                <a:latin typeface="Arial" charset="0"/>
              </a:endParaRPr>
            </a:p>
          </p:txBody>
        </p:sp>
        <p:sp>
          <p:nvSpPr>
            <p:cNvPr id="22" name="Rectangle 20"/>
            <p:cNvSpPr>
              <a:spLocks noChangeArrowheads="1"/>
            </p:cNvSpPr>
            <p:nvPr userDrawn="1"/>
          </p:nvSpPr>
          <p:spPr bwMode="hidden">
            <a:xfrm rot="-20036206">
              <a:off x="-198" y="3396"/>
              <a:ext cx="4142" cy="6"/>
            </a:xfrm>
            <a:prstGeom prst="rect">
              <a:avLst/>
            </a:prstGeom>
            <a:gradFill rotWithShape="0">
              <a:gsLst>
                <a:gs pos="0">
                  <a:schemeClr val="bg1"/>
                </a:gs>
                <a:gs pos="100000">
                  <a:schemeClr val="bg1">
                    <a:gamma/>
                    <a:shade val="63529"/>
                    <a:invGamma/>
                  </a:schemeClr>
                </a:gs>
              </a:gsLst>
              <a:lin ang="2700000" scaled="1"/>
            </a:gradFill>
            <a:ln>
              <a:noFill/>
            </a:ln>
            <a:effectLst/>
          </p:spPr>
          <p:txBody>
            <a:bodyPr/>
            <a:lstStyle/>
            <a:p>
              <a:pPr algn="ctr" eaLnBrk="1" hangingPunct="1">
                <a:defRPr/>
              </a:pPr>
              <a:endParaRPr lang="en-US">
                <a:latin typeface="Arial" charset="0"/>
              </a:endParaRPr>
            </a:p>
          </p:txBody>
        </p:sp>
        <p:sp>
          <p:nvSpPr>
            <p:cNvPr id="23" name="Rectangle 21"/>
            <p:cNvSpPr>
              <a:spLocks noChangeArrowheads="1"/>
            </p:cNvSpPr>
            <p:nvPr userDrawn="1"/>
          </p:nvSpPr>
          <p:spPr bwMode="hidden">
            <a:xfrm rot="1732981">
              <a:off x="-165" y="3624"/>
              <a:ext cx="2804" cy="6"/>
            </a:xfrm>
            <a:prstGeom prst="rect">
              <a:avLst/>
            </a:prstGeom>
            <a:gradFill rotWithShape="0">
              <a:gsLst>
                <a:gs pos="0">
                  <a:schemeClr val="bg1"/>
                </a:gs>
                <a:gs pos="100000">
                  <a:schemeClr val="bg1">
                    <a:gamma/>
                    <a:shade val="63529"/>
                    <a:invGamma/>
                  </a:schemeClr>
                </a:gs>
              </a:gsLst>
              <a:lin ang="2700000" scaled="1"/>
            </a:gradFill>
            <a:ln>
              <a:noFill/>
            </a:ln>
            <a:effectLst/>
          </p:spPr>
          <p:txBody>
            <a:bodyPr/>
            <a:lstStyle/>
            <a:p>
              <a:pPr algn="ctr" eaLnBrk="1" hangingPunct="1">
                <a:defRPr/>
              </a:pPr>
              <a:endParaRPr lang="en-US">
                <a:latin typeface="Arial" charset="0"/>
              </a:endParaRPr>
            </a:p>
          </p:txBody>
        </p:sp>
        <p:sp>
          <p:nvSpPr>
            <p:cNvPr id="24" name="Rectangle 22"/>
            <p:cNvSpPr>
              <a:spLocks noChangeArrowheads="1"/>
            </p:cNvSpPr>
            <p:nvPr userDrawn="1"/>
          </p:nvSpPr>
          <p:spPr bwMode="hidden">
            <a:xfrm rot="1969083">
              <a:off x="-110" y="3922"/>
              <a:ext cx="1400" cy="6"/>
            </a:xfrm>
            <a:prstGeom prst="rect">
              <a:avLst/>
            </a:prstGeom>
            <a:gradFill rotWithShape="0">
              <a:gsLst>
                <a:gs pos="0">
                  <a:schemeClr val="bg1"/>
                </a:gs>
                <a:gs pos="100000">
                  <a:schemeClr val="bg1">
                    <a:gamma/>
                    <a:shade val="69804"/>
                    <a:invGamma/>
                  </a:schemeClr>
                </a:gs>
              </a:gsLst>
              <a:lin ang="2700000" scaled="1"/>
            </a:gradFill>
            <a:ln>
              <a:noFill/>
            </a:ln>
            <a:effectLst/>
          </p:spPr>
          <p:txBody>
            <a:bodyPr/>
            <a:lstStyle/>
            <a:p>
              <a:pPr algn="ctr" eaLnBrk="1" hangingPunct="1">
                <a:defRPr/>
              </a:pPr>
              <a:endParaRPr lang="en-US">
                <a:latin typeface="Arial" charset="0"/>
              </a:endParaRPr>
            </a:p>
          </p:txBody>
        </p:sp>
        <p:sp>
          <p:nvSpPr>
            <p:cNvPr id="25" name="Rectangle 23"/>
            <p:cNvSpPr>
              <a:spLocks noChangeArrowheads="1"/>
            </p:cNvSpPr>
            <p:nvPr userDrawn="1"/>
          </p:nvSpPr>
          <p:spPr bwMode="hidden">
            <a:xfrm rot="-20213826">
              <a:off x="-216" y="3221"/>
              <a:ext cx="5477" cy="6"/>
            </a:xfrm>
            <a:prstGeom prst="rect">
              <a:avLst/>
            </a:prstGeom>
            <a:gradFill rotWithShape="0">
              <a:gsLst>
                <a:gs pos="0">
                  <a:schemeClr val="bg1"/>
                </a:gs>
                <a:gs pos="100000">
                  <a:schemeClr val="bg1">
                    <a:gamma/>
                    <a:shade val="48627"/>
                    <a:invGamma/>
                  </a:schemeClr>
                </a:gs>
              </a:gsLst>
              <a:lin ang="2700000" scaled="1"/>
            </a:gradFill>
            <a:ln>
              <a:noFill/>
            </a:ln>
            <a:effectLst/>
          </p:spPr>
          <p:txBody>
            <a:bodyPr/>
            <a:lstStyle/>
            <a:p>
              <a:pPr algn="ctr" eaLnBrk="1" hangingPunct="1">
                <a:defRPr/>
              </a:pPr>
              <a:endParaRPr lang="en-US">
                <a:latin typeface="Arial" charset="0"/>
              </a:endParaRPr>
            </a:p>
          </p:txBody>
        </p:sp>
        <p:sp>
          <p:nvSpPr>
            <p:cNvPr id="26" name="Rectangle 24"/>
            <p:cNvSpPr>
              <a:spLocks noChangeArrowheads="1"/>
            </p:cNvSpPr>
            <p:nvPr userDrawn="1"/>
          </p:nvSpPr>
          <p:spPr bwMode="hidden">
            <a:xfrm rot="22583969">
              <a:off x="-115" y="2129"/>
              <a:ext cx="6016" cy="6"/>
            </a:xfrm>
            <a:prstGeom prst="rect">
              <a:avLst/>
            </a:prstGeom>
            <a:gradFill rotWithShape="0">
              <a:gsLst>
                <a:gs pos="0">
                  <a:schemeClr val="bg1"/>
                </a:gs>
                <a:gs pos="100000">
                  <a:schemeClr val="bg1">
                    <a:gamma/>
                    <a:shade val="57647"/>
                    <a:invGamma/>
                  </a:schemeClr>
                </a:gs>
              </a:gsLst>
              <a:lin ang="0" scaled="1"/>
            </a:gradFill>
            <a:ln>
              <a:noFill/>
            </a:ln>
            <a:effectLst/>
          </p:spPr>
          <p:txBody>
            <a:bodyPr/>
            <a:lstStyle/>
            <a:p>
              <a:pPr algn="ctr" eaLnBrk="1" hangingPunct="1">
                <a:defRPr/>
              </a:pPr>
              <a:endParaRPr lang="en-US">
                <a:latin typeface="Arial" charset="0"/>
              </a:endParaRPr>
            </a:p>
          </p:txBody>
        </p:sp>
        <p:sp>
          <p:nvSpPr>
            <p:cNvPr id="27" name="Rectangle 25"/>
            <p:cNvSpPr>
              <a:spLocks noChangeArrowheads="1"/>
            </p:cNvSpPr>
            <p:nvPr userDrawn="1"/>
          </p:nvSpPr>
          <p:spPr bwMode="hidden">
            <a:xfrm rot="930109" flipV="1">
              <a:off x="80" y="1946"/>
              <a:ext cx="5756" cy="6"/>
            </a:xfrm>
            <a:prstGeom prst="rect">
              <a:avLst/>
            </a:prstGeom>
            <a:gradFill rotWithShape="0">
              <a:gsLst>
                <a:gs pos="0">
                  <a:schemeClr val="bg1"/>
                </a:gs>
                <a:gs pos="100000">
                  <a:schemeClr val="bg1">
                    <a:gamma/>
                    <a:shade val="60784"/>
                    <a:invGamma/>
                  </a:schemeClr>
                </a:gs>
              </a:gsLst>
              <a:lin ang="2700000" scaled="1"/>
            </a:gradFill>
            <a:ln>
              <a:noFill/>
            </a:ln>
            <a:effectLst/>
          </p:spPr>
          <p:txBody>
            <a:bodyPr rot="10800000"/>
            <a:lstStyle/>
            <a:p>
              <a:pPr algn="ctr" eaLnBrk="1" hangingPunct="1">
                <a:defRPr/>
              </a:pPr>
              <a:endParaRPr lang="en-US">
                <a:latin typeface="Arial" charset="0"/>
              </a:endParaRPr>
            </a:p>
          </p:txBody>
        </p:sp>
        <p:sp>
          <p:nvSpPr>
            <p:cNvPr id="28" name="Rectangle 26"/>
            <p:cNvSpPr>
              <a:spLocks noChangeArrowheads="1"/>
            </p:cNvSpPr>
            <p:nvPr userDrawn="1"/>
          </p:nvSpPr>
          <p:spPr bwMode="hidden">
            <a:xfrm rot="-20731987">
              <a:off x="374" y="1802"/>
              <a:ext cx="5475" cy="6"/>
            </a:xfrm>
            <a:prstGeom prst="rect">
              <a:avLst/>
            </a:prstGeom>
            <a:gradFill rotWithShape="0">
              <a:gsLst>
                <a:gs pos="0">
                  <a:schemeClr val="bg1"/>
                </a:gs>
                <a:gs pos="100000">
                  <a:schemeClr val="bg1">
                    <a:gamma/>
                    <a:shade val="60784"/>
                    <a:invGamma/>
                  </a:schemeClr>
                </a:gs>
              </a:gsLst>
              <a:lin ang="2700000" scaled="1"/>
            </a:gradFill>
            <a:ln>
              <a:noFill/>
            </a:ln>
            <a:effectLst/>
          </p:spPr>
          <p:txBody>
            <a:bodyPr/>
            <a:lstStyle/>
            <a:p>
              <a:pPr algn="ctr" eaLnBrk="1" hangingPunct="1">
                <a:defRPr/>
              </a:pPr>
              <a:endParaRPr lang="en-US">
                <a:latin typeface="Arial" charset="0"/>
              </a:endParaRPr>
            </a:p>
          </p:txBody>
        </p:sp>
        <p:sp>
          <p:nvSpPr>
            <p:cNvPr id="29" name="Rectangle 27"/>
            <p:cNvSpPr>
              <a:spLocks noChangeArrowheads="1"/>
            </p:cNvSpPr>
            <p:nvPr userDrawn="1"/>
          </p:nvSpPr>
          <p:spPr bwMode="hidden">
            <a:xfrm rot="-64024402">
              <a:off x="848" y="1582"/>
              <a:ext cx="4976" cy="6"/>
            </a:xfrm>
            <a:prstGeom prst="rect">
              <a:avLst/>
            </a:prstGeom>
            <a:gradFill rotWithShape="0">
              <a:gsLst>
                <a:gs pos="0">
                  <a:schemeClr val="bg1"/>
                </a:gs>
                <a:gs pos="100000">
                  <a:schemeClr val="bg1">
                    <a:gamma/>
                    <a:shade val="60784"/>
                    <a:invGamma/>
                  </a:schemeClr>
                </a:gs>
              </a:gsLst>
              <a:lin ang="2700000" scaled="1"/>
            </a:gradFill>
            <a:ln>
              <a:noFill/>
            </a:ln>
            <a:effectLst/>
          </p:spPr>
          <p:txBody>
            <a:bodyPr/>
            <a:lstStyle/>
            <a:p>
              <a:pPr algn="ctr" eaLnBrk="1" hangingPunct="1">
                <a:defRPr/>
              </a:pPr>
              <a:endParaRPr lang="en-US">
                <a:latin typeface="Arial" charset="0"/>
              </a:endParaRPr>
            </a:p>
          </p:txBody>
        </p:sp>
        <p:sp>
          <p:nvSpPr>
            <p:cNvPr id="30" name="Rectangle 28"/>
            <p:cNvSpPr>
              <a:spLocks noChangeArrowheads="1"/>
            </p:cNvSpPr>
            <p:nvPr userDrawn="1"/>
          </p:nvSpPr>
          <p:spPr bwMode="hidden">
            <a:xfrm rot="-42464612">
              <a:off x="1053" y="1476"/>
              <a:ext cx="4759" cy="6"/>
            </a:xfrm>
            <a:prstGeom prst="rect">
              <a:avLst/>
            </a:prstGeom>
            <a:gradFill rotWithShape="0">
              <a:gsLst>
                <a:gs pos="0">
                  <a:schemeClr val="bg1"/>
                </a:gs>
                <a:gs pos="100000">
                  <a:schemeClr val="bg1">
                    <a:gamma/>
                    <a:shade val="60784"/>
                    <a:invGamma/>
                  </a:schemeClr>
                </a:gs>
              </a:gsLst>
              <a:lin ang="2700000" scaled="1"/>
            </a:gradFill>
            <a:ln>
              <a:noFill/>
            </a:ln>
            <a:effectLst/>
          </p:spPr>
          <p:txBody>
            <a:bodyPr/>
            <a:lstStyle/>
            <a:p>
              <a:pPr algn="ctr" eaLnBrk="1" hangingPunct="1">
                <a:defRPr/>
              </a:pPr>
              <a:endParaRPr lang="en-US">
                <a:latin typeface="Arial" charset="0"/>
              </a:endParaRPr>
            </a:p>
          </p:txBody>
        </p:sp>
        <p:sp>
          <p:nvSpPr>
            <p:cNvPr id="31" name="Rectangle 29"/>
            <p:cNvSpPr>
              <a:spLocks noChangeArrowheads="1"/>
            </p:cNvSpPr>
            <p:nvPr userDrawn="1"/>
          </p:nvSpPr>
          <p:spPr bwMode="hidden">
            <a:xfrm rot="-20907336">
              <a:off x="1244" y="1377"/>
              <a:ext cx="4557" cy="6"/>
            </a:xfrm>
            <a:prstGeom prst="rect">
              <a:avLst/>
            </a:prstGeom>
            <a:gradFill rotWithShape="0">
              <a:gsLst>
                <a:gs pos="0">
                  <a:schemeClr val="bg1"/>
                </a:gs>
                <a:gs pos="100000">
                  <a:schemeClr val="bg1">
                    <a:gamma/>
                    <a:shade val="66667"/>
                    <a:invGamma/>
                  </a:schemeClr>
                </a:gs>
              </a:gsLst>
              <a:lin ang="2700000" scaled="1"/>
            </a:gradFill>
            <a:ln>
              <a:noFill/>
            </a:ln>
            <a:effectLst/>
          </p:spPr>
          <p:txBody>
            <a:bodyPr/>
            <a:lstStyle/>
            <a:p>
              <a:pPr algn="ctr" eaLnBrk="1" hangingPunct="1">
                <a:defRPr/>
              </a:pPr>
              <a:endParaRPr lang="en-US">
                <a:latin typeface="Arial" charset="0"/>
              </a:endParaRPr>
            </a:p>
          </p:txBody>
        </p:sp>
        <p:sp>
          <p:nvSpPr>
            <p:cNvPr id="32" name="Rectangle 30"/>
            <p:cNvSpPr>
              <a:spLocks noChangeArrowheads="1"/>
            </p:cNvSpPr>
            <p:nvPr userDrawn="1"/>
          </p:nvSpPr>
          <p:spPr bwMode="hidden">
            <a:xfrm rot="655690" flipV="1">
              <a:off x="1487" y="1305"/>
              <a:ext cx="4314" cy="6"/>
            </a:xfrm>
            <a:prstGeom prst="rect">
              <a:avLst/>
            </a:prstGeom>
            <a:gradFill rotWithShape="0">
              <a:gsLst>
                <a:gs pos="0">
                  <a:schemeClr val="bg1"/>
                </a:gs>
                <a:gs pos="100000">
                  <a:schemeClr val="bg1">
                    <a:gamma/>
                    <a:shade val="66667"/>
                    <a:invGamma/>
                  </a:schemeClr>
                </a:gs>
              </a:gsLst>
              <a:lin ang="2700000" scaled="1"/>
            </a:gradFill>
            <a:ln>
              <a:noFill/>
            </a:ln>
            <a:effectLst/>
          </p:spPr>
          <p:txBody>
            <a:bodyPr rot="10800000"/>
            <a:lstStyle/>
            <a:p>
              <a:pPr algn="ctr" eaLnBrk="1" hangingPunct="1">
                <a:defRPr/>
              </a:pPr>
              <a:endParaRPr lang="en-US">
                <a:latin typeface="Arial" charset="0"/>
              </a:endParaRPr>
            </a:p>
          </p:txBody>
        </p:sp>
        <p:sp>
          <p:nvSpPr>
            <p:cNvPr id="33" name="Rectangle 31"/>
            <p:cNvSpPr>
              <a:spLocks noChangeArrowheads="1"/>
            </p:cNvSpPr>
            <p:nvPr userDrawn="1"/>
          </p:nvSpPr>
          <p:spPr bwMode="hidden">
            <a:xfrm rot="636921" flipV="1">
              <a:off x="1650" y="1218"/>
              <a:ext cx="4154" cy="6"/>
            </a:xfrm>
            <a:prstGeom prst="rect">
              <a:avLst/>
            </a:prstGeom>
            <a:gradFill rotWithShape="0">
              <a:gsLst>
                <a:gs pos="0">
                  <a:schemeClr val="bg1"/>
                </a:gs>
                <a:gs pos="100000">
                  <a:schemeClr val="bg1">
                    <a:gamma/>
                    <a:shade val="66667"/>
                    <a:invGamma/>
                  </a:schemeClr>
                </a:gs>
              </a:gsLst>
              <a:lin ang="2700000" scaled="1"/>
            </a:gradFill>
            <a:ln>
              <a:noFill/>
            </a:ln>
            <a:effectLst/>
          </p:spPr>
          <p:txBody>
            <a:bodyPr rot="10800000"/>
            <a:lstStyle/>
            <a:p>
              <a:pPr algn="ctr" eaLnBrk="1" hangingPunct="1">
                <a:defRPr/>
              </a:pPr>
              <a:endParaRPr lang="en-US">
                <a:latin typeface="Arial" charset="0"/>
              </a:endParaRPr>
            </a:p>
          </p:txBody>
        </p:sp>
        <p:sp>
          <p:nvSpPr>
            <p:cNvPr id="34" name="Rectangle 32"/>
            <p:cNvSpPr>
              <a:spLocks noChangeArrowheads="1"/>
            </p:cNvSpPr>
            <p:nvPr userDrawn="1"/>
          </p:nvSpPr>
          <p:spPr bwMode="hidden">
            <a:xfrm rot="803987" flipV="1">
              <a:off x="611" y="1684"/>
              <a:ext cx="5204" cy="6"/>
            </a:xfrm>
            <a:prstGeom prst="rect">
              <a:avLst/>
            </a:prstGeom>
            <a:gradFill rotWithShape="0">
              <a:gsLst>
                <a:gs pos="0">
                  <a:schemeClr val="bg1"/>
                </a:gs>
                <a:gs pos="100000">
                  <a:schemeClr val="bg1">
                    <a:gamma/>
                    <a:shade val="60784"/>
                    <a:invGamma/>
                  </a:schemeClr>
                </a:gs>
              </a:gsLst>
              <a:lin ang="2700000" scaled="1"/>
            </a:gradFill>
            <a:ln>
              <a:noFill/>
            </a:ln>
            <a:effectLst/>
          </p:spPr>
          <p:txBody>
            <a:bodyPr rot="10800000"/>
            <a:lstStyle/>
            <a:p>
              <a:pPr algn="ctr" eaLnBrk="1" hangingPunct="1">
                <a:defRPr/>
              </a:pPr>
              <a:endParaRPr lang="en-US">
                <a:latin typeface="Arial" charset="0"/>
              </a:endParaRPr>
            </a:p>
          </p:txBody>
        </p:sp>
        <p:sp>
          <p:nvSpPr>
            <p:cNvPr id="35" name="Rectangle 33"/>
            <p:cNvSpPr>
              <a:spLocks noChangeArrowheads="1"/>
            </p:cNvSpPr>
            <p:nvPr userDrawn="1"/>
          </p:nvSpPr>
          <p:spPr bwMode="hidden">
            <a:xfrm rot="1273217" flipV="1">
              <a:off x="-204" y="2976"/>
              <a:ext cx="6150" cy="6"/>
            </a:xfrm>
            <a:prstGeom prst="rect">
              <a:avLst/>
            </a:prstGeom>
            <a:gradFill rotWithShape="0">
              <a:gsLst>
                <a:gs pos="0">
                  <a:schemeClr val="bg1"/>
                </a:gs>
                <a:gs pos="100000">
                  <a:schemeClr val="bg1">
                    <a:gamma/>
                    <a:shade val="54510"/>
                    <a:invGamma/>
                  </a:schemeClr>
                </a:gs>
              </a:gsLst>
              <a:lin ang="2700000" scaled="1"/>
            </a:gradFill>
            <a:ln>
              <a:noFill/>
            </a:ln>
            <a:effectLst/>
          </p:spPr>
          <p:txBody>
            <a:bodyPr rot="10800000"/>
            <a:lstStyle/>
            <a:p>
              <a:pPr algn="ctr" eaLnBrk="1" hangingPunct="1">
                <a:defRPr/>
              </a:pPr>
              <a:endParaRPr lang="en-US">
                <a:latin typeface="Arial" charset="0"/>
              </a:endParaRPr>
            </a:p>
          </p:txBody>
        </p:sp>
        <p:sp>
          <p:nvSpPr>
            <p:cNvPr id="36" name="Rectangle 34"/>
            <p:cNvSpPr>
              <a:spLocks noChangeArrowheads="1"/>
            </p:cNvSpPr>
            <p:nvPr userDrawn="1"/>
          </p:nvSpPr>
          <p:spPr bwMode="hidden">
            <a:xfrm rot="1169729" flipV="1">
              <a:off x="-174" y="2663"/>
              <a:ext cx="6104" cy="6"/>
            </a:xfrm>
            <a:prstGeom prst="rect">
              <a:avLst/>
            </a:prstGeom>
            <a:gradFill rotWithShape="0">
              <a:gsLst>
                <a:gs pos="0">
                  <a:schemeClr val="bg1"/>
                </a:gs>
                <a:gs pos="100000">
                  <a:schemeClr val="bg1">
                    <a:gamma/>
                    <a:shade val="51373"/>
                    <a:invGamma/>
                  </a:schemeClr>
                </a:gs>
              </a:gsLst>
              <a:lin ang="2700000" scaled="1"/>
            </a:gradFill>
            <a:ln>
              <a:noFill/>
            </a:ln>
            <a:effectLst/>
          </p:spPr>
          <p:txBody>
            <a:bodyPr rot="10800000"/>
            <a:lstStyle/>
            <a:p>
              <a:pPr algn="ctr" eaLnBrk="1" hangingPunct="1">
                <a:defRPr/>
              </a:pPr>
              <a:endParaRPr lang="en-US">
                <a:latin typeface="Arial" charset="0"/>
              </a:endParaRPr>
            </a:p>
          </p:txBody>
        </p:sp>
        <p:sp>
          <p:nvSpPr>
            <p:cNvPr id="37" name="Oval 35"/>
            <p:cNvSpPr>
              <a:spLocks noChangeArrowheads="1"/>
            </p:cNvSpPr>
            <p:nvPr/>
          </p:nvSpPr>
          <p:spPr bwMode="hidden">
            <a:xfrm>
              <a:off x="740" y="3359"/>
              <a:ext cx="168" cy="96"/>
            </a:xfrm>
            <a:prstGeom prst="ellipse">
              <a:avLst/>
            </a:prstGeom>
            <a:gradFill rotWithShape="0">
              <a:gsLst>
                <a:gs pos="0">
                  <a:schemeClr val="bg1"/>
                </a:gs>
                <a:gs pos="100000">
                  <a:schemeClr val="bg1">
                    <a:gamma/>
                    <a:shade val="66667"/>
                    <a:invGamma/>
                  </a:schemeClr>
                </a:gs>
              </a:gsLst>
              <a:lin ang="2700000" scaled="1"/>
            </a:gradFill>
            <a:ln>
              <a:noFill/>
            </a:ln>
            <a:effectLst/>
          </p:spPr>
          <p:txBody>
            <a:bodyPr/>
            <a:lstStyle/>
            <a:p>
              <a:pPr>
                <a:defRPr/>
              </a:pPr>
              <a:endParaRPr lang="en-IN">
                <a:latin typeface="Arial" charset="0"/>
              </a:endParaRPr>
            </a:p>
          </p:txBody>
        </p:sp>
        <p:sp>
          <p:nvSpPr>
            <p:cNvPr id="38" name="Oval 36"/>
            <p:cNvSpPr>
              <a:spLocks noChangeArrowheads="1"/>
            </p:cNvSpPr>
            <p:nvPr/>
          </p:nvSpPr>
          <p:spPr bwMode="hidden">
            <a:xfrm>
              <a:off x="236" y="3074"/>
              <a:ext cx="168" cy="95"/>
            </a:xfrm>
            <a:prstGeom prst="ellipse">
              <a:avLst/>
            </a:prstGeom>
            <a:gradFill rotWithShape="0">
              <a:gsLst>
                <a:gs pos="0">
                  <a:schemeClr val="bg1"/>
                </a:gs>
                <a:gs pos="100000">
                  <a:schemeClr val="bg1">
                    <a:gamma/>
                    <a:shade val="69804"/>
                    <a:invGamma/>
                  </a:schemeClr>
                </a:gs>
              </a:gsLst>
              <a:lin ang="2700000" scaled="1"/>
            </a:gradFill>
            <a:ln>
              <a:noFill/>
            </a:ln>
            <a:effectLst/>
          </p:spPr>
          <p:txBody>
            <a:bodyPr/>
            <a:lstStyle/>
            <a:p>
              <a:pPr>
                <a:defRPr/>
              </a:pPr>
              <a:endParaRPr lang="en-IN">
                <a:latin typeface="Arial" charset="0"/>
              </a:endParaRPr>
            </a:p>
          </p:txBody>
        </p:sp>
        <p:sp>
          <p:nvSpPr>
            <p:cNvPr id="39" name="Oval 37"/>
            <p:cNvSpPr>
              <a:spLocks noChangeArrowheads="1"/>
            </p:cNvSpPr>
            <p:nvPr/>
          </p:nvSpPr>
          <p:spPr bwMode="hidden">
            <a:xfrm>
              <a:off x="159" y="3652"/>
              <a:ext cx="196" cy="106"/>
            </a:xfrm>
            <a:prstGeom prst="ellipse">
              <a:avLst/>
            </a:prstGeom>
            <a:gradFill rotWithShape="0">
              <a:gsLst>
                <a:gs pos="0">
                  <a:schemeClr val="bg1"/>
                </a:gs>
                <a:gs pos="100000">
                  <a:schemeClr val="bg1">
                    <a:gamma/>
                    <a:shade val="66667"/>
                    <a:invGamma/>
                  </a:schemeClr>
                </a:gs>
              </a:gsLst>
              <a:lin ang="2700000" scaled="1"/>
            </a:gradFill>
            <a:ln>
              <a:noFill/>
            </a:ln>
            <a:effectLst/>
          </p:spPr>
          <p:txBody>
            <a:bodyPr/>
            <a:lstStyle/>
            <a:p>
              <a:pPr>
                <a:defRPr/>
              </a:pPr>
              <a:endParaRPr lang="en-IN">
                <a:latin typeface="Arial" charset="0"/>
              </a:endParaRPr>
            </a:p>
          </p:txBody>
        </p:sp>
        <p:sp>
          <p:nvSpPr>
            <p:cNvPr id="40" name="Oval 38"/>
            <p:cNvSpPr>
              <a:spLocks noChangeArrowheads="1"/>
            </p:cNvSpPr>
            <p:nvPr/>
          </p:nvSpPr>
          <p:spPr bwMode="hidden">
            <a:xfrm>
              <a:off x="2077" y="2661"/>
              <a:ext cx="156" cy="84"/>
            </a:xfrm>
            <a:prstGeom prst="ellipse">
              <a:avLst/>
            </a:prstGeom>
            <a:gradFill rotWithShape="0">
              <a:gsLst>
                <a:gs pos="0">
                  <a:schemeClr val="bg1"/>
                </a:gs>
                <a:gs pos="100000">
                  <a:schemeClr val="bg1">
                    <a:gamma/>
                    <a:shade val="66667"/>
                    <a:invGamma/>
                  </a:schemeClr>
                </a:gs>
              </a:gsLst>
              <a:lin ang="2700000" scaled="1"/>
            </a:gradFill>
            <a:ln>
              <a:noFill/>
            </a:ln>
            <a:effectLst/>
          </p:spPr>
          <p:txBody>
            <a:bodyPr/>
            <a:lstStyle/>
            <a:p>
              <a:pPr>
                <a:defRPr/>
              </a:pPr>
              <a:endParaRPr lang="en-IN">
                <a:latin typeface="Arial" charset="0"/>
              </a:endParaRPr>
            </a:p>
          </p:txBody>
        </p:sp>
        <p:sp>
          <p:nvSpPr>
            <p:cNvPr id="41" name="Oval 39"/>
            <p:cNvSpPr>
              <a:spLocks noChangeArrowheads="1"/>
            </p:cNvSpPr>
            <p:nvPr/>
          </p:nvSpPr>
          <p:spPr bwMode="hidden">
            <a:xfrm>
              <a:off x="1223" y="3076"/>
              <a:ext cx="168" cy="95"/>
            </a:xfrm>
            <a:prstGeom prst="ellipse">
              <a:avLst/>
            </a:prstGeom>
            <a:gradFill rotWithShape="0">
              <a:gsLst>
                <a:gs pos="0">
                  <a:schemeClr val="bg1"/>
                </a:gs>
                <a:gs pos="100000">
                  <a:schemeClr val="bg1">
                    <a:gamma/>
                    <a:shade val="66667"/>
                    <a:invGamma/>
                  </a:schemeClr>
                </a:gs>
              </a:gsLst>
              <a:lin ang="2700000" scaled="1"/>
            </a:gradFill>
            <a:ln>
              <a:noFill/>
            </a:ln>
            <a:effectLst/>
          </p:spPr>
          <p:txBody>
            <a:bodyPr/>
            <a:lstStyle/>
            <a:p>
              <a:pPr>
                <a:defRPr/>
              </a:pPr>
              <a:endParaRPr lang="en-IN">
                <a:latin typeface="Arial" charset="0"/>
              </a:endParaRPr>
            </a:p>
          </p:txBody>
        </p:sp>
        <p:sp>
          <p:nvSpPr>
            <p:cNvPr id="42" name="Oval 40"/>
            <p:cNvSpPr>
              <a:spLocks noChangeArrowheads="1"/>
            </p:cNvSpPr>
            <p:nvPr/>
          </p:nvSpPr>
          <p:spPr bwMode="hidden">
            <a:xfrm>
              <a:off x="1686" y="2857"/>
              <a:ext cx="156" cy="90"/>
            </a:xfrm>
            <a:prstGeom prst="ellipse">
              <a:avLst/>
            </a:prstGeom>
            <a:gradFill rotWithShape="0">
              <a:gsLst>
                <a:gs pos="0">
                  <a:schemeClr val="bg1"/>
                </a:gs>
                <a:gs pos="100000">
                  <a:schemeClr val="bg1">
                    <a:gamma/>
                    <a:shade val="66667"/>
                    <a:invGamma/>
                  </a:schemeClr>
                </a:gs>
              </a:gsLst>
              <a:lin ang="2700000" scaled="1"/>
            </a:gradFill>
            <a:ln>
              <a:noFill/>
            </a:ln>
            <a:effectLst/>
          </p:spPr>
          <p:txBody>
            <a:bodyPr/>
            <a:lstStyle/>
            <a:p>
              <a:pPr>
                <a:defRPr/>
              </a:pPr>
              <a:endParaRPr lang="en-IN">
                <a:latin typeface="Arial" charset="0"/>
              </a:endParaRPr>
            </a:p>
          </p:txBody>
        </p:sp>
        <p:sp>
          <p:nvSpPr>
            <p:cNvPr id="43" name="Oval 41"/>
            <p:cNvSpPr>
              <a:spLocks noChangeArrowheads="1"/>
            </p:cNvSpPr>
            <p:nvPr/>
          </p:nvSpPr>
          <p:spPr bwMode="hidden">
            <a:xfrm>
              <a:off x="750" y="2839"/>
              <a:ext cx="151" cy="89"/>
            </a:xfrm>
            <a:prstGeom prst="ellipse">
              <a:avLst/>
            </a:prstGeom>
            <a:gradFill rotWithShape="0">
              <a:gsLst>
                <a:gs pos="0">
                  <a:schemeClr val="bg1"/>
                </a:gs>
                <a:gs pos="100000">
                  <a:schemeClr val="bg1">
                    <a:gamma/>
                    <a:shade val="69804"/>
                    <a:invGamma/>
                  </a:schemeClr>
                </a:gs>
              </a:gsLst>
              <a:lin ang="2700000" scaled="1"/>
            </a:gradFill>
            <a:ln>
              <a:noFill/>
            </a:ln>
            <a:effectLst/>
          </p:spPr>
          <p:txBody>
            <a:bodyPr/>
            <a:lstStyle/>
            <a:p>
              <a:pPr>
                <a:defRPr/>
              </a:pPr>
              <a:endParaRPr lang="en-IN">
                <a:latin typeface="Arial" charset="0"/>
              </a:endParaRPr>
            </a:p>
          </p:txBody>
        </p:sp>
        <p:sp>
          <p:nvSpPr>
            <p:cNvPr id="44" name="Oval 42"/>
            <p:cNvSpPr>
              <a:spLocks noChangeArrowheads="1"/>
            </p:cNvSpPr>
            <p:nvPr/>
          </p:nvSpPr>
          <p:spPr bwMode="hidden">
            <a:xfrm>
              <a:off x="367" y="2656"/>
              <a:ext cx="150" cy="84"/>
            </a:xfrm>
            <a:prstGeom prst="ellipse">
              <a:avLst/>
            </a:prstGeom>
            <a:gradFill rotWithShape="0">
              <a:gsLst>
                <a:gs pos="0">
                  <a:schemeClr val="bg1"/>
                </a:gs>
                <a:gs pos="100000">
                  <a:schemeClr val="bg1">
                    <a:gamma/>
                    <a:shade val="75686"/>
                    <a:invGamma/>
                  </a:schemeClr>
                </a:gs>
              </a:gsLst>
              <a:lin ang="2700000" scaled="1"/>
            </a:gradFill>
            <a:ln>
              <a:noFill/>
            </a:ln>
            <a:effectLst/>
          </p:spPr>
          <p:txBody>
            <a:bodyPr/>
            <a:lstStyle/>
            <a:p>
              <a:pPr>
                <a:defRPr/>
              </a:pPr>
              <a:endParaRPr lang="en-IN">
                <a:latin typeface="Arial" charset="0"/>
              </a:endParaRPr>
            </a:p>
          </p:txBody>
        </p:sp>
        <p:sp>
          <p:nvSpPr>
            <p:cNvPr id="45" name="Oval 43"/>
            <p:cNvSpPr>
              <a:spLocks noChangeArrowheads="1"/>
            </p:cNvSpPr>
            <p:nvPr/>
          </p:nvSpPr>
          <p:spPr bwMode="hidden">
            <a:xfrm>
              <a:off x="1172" y="2642"/>
              <a:ext cx="156" cy="83"/>
            </a:xfrm>
            <a:prstGeom prst="ellipse">
              <a:avLst/>
            </a:prstGeom>
            <a:gradFill rotWithShape="0">
              <a:gsLst>
                <a:gs pos="0">
                  <a:schemeClr val="bg1"/>
                </a:gs>
                <a:gs pos="100000">
                  <a:schemeClr val="bg1">
                    <a:gamma/>
                    <a:shade val="69804"/>
                    <a:invGamma/>
                  </a:schemeClr>
                </a:gs>
              </a:gsLst>
              <a:lin ang="2700000" scaled="1"/>
            </a:gradFill>
            <a:ln>
              <a:noFill/>
            </a:ln>
            <a:effectLst/>
          </p:spPr>
          <p:txBody>
            <a:bodyPr/>
            <a:lstStyle/>
            <a:p>
              <a:pPr>
                <a:defRPr/>
              </a:pPr>
              <a:endParaRPr lang="en-IN">
                <a:latin typeface="Arial" charset="0"/>
              </a:endParaRPr>
            </a:p>
          </p:txBody>
        </p:sp>
        <p:sp>
          <p:nvSpPr>
            <p:cNvPr id="46" name="Oval 44"/>
            <p:cNvSpPr>
              <a:spLocks noChangeArrowheads="1"/>
            </p:cNvSpPr>
            <p:nvPr/>
          </p:nvSpPr>
          <p:spPr bwMode="hidden">
            <a:xfrm>
              <a:off x="2401" y="2485"/>
              <a:ext cx="156" cy="83"/>
            </a:xfrm>
            <a:prstGeom prst="ellipse">
              <a:avLst/>
            </a:prstGeom>
            <a:gradFill rotWithShape="0">
              <a:gsLst>
                <a:gs pos="0">
                  <a:schemeClr val="bg1"/>
                </a:gs>
                <a:gs pos="100000">
                  <a:schemeClr val="bg1">
                    <a:gamma/>
                    <a:shade val="66667"/>
                    <a:invGamma/>
                  </a:schemeClr>
                </a:gs>
              </a:gsLst>
              <a:lin ang="2700000" scaled="1"/>
            </a:gradFill>
            <a:ln>
              <a:noFill/>
            </a:ln>
            <a:effectLst/>
          </p:spPr>
          <p:txBody>
            <a:bodyPr/>
            <a:lstStyle/>
            <a:p>
              <a:pPr>
                <a:defRPr/>
              </a:pPr>
              <a:endParaRPr lang="en-IN">
                <a:latin typeface="Arial" charset="0"/>
              </a:endParaRPr>
            </a:p>
          </p:txBody>
        </p:sp>
        <p:sp>
          <p:nvSpPr>
            <p:cNvPr id="47" name="Oval 45"/>
            <p:cNvSpPr>
              <a:spLocks noChangeArrowheads="1"/>
            </p:cNvSpPr>
            <p:nvPr/>
          </p:nvSpPr>
          <p:spPr bwMode="hidden">
            <a:xfrm>
              <a:off x="1910" y="2314"/>
              <a:ext cx="134" cy="73"/>
            </a:xfrm>
            <a:prstGeom prst="ellipse">
              <a:avLst/>
            </a:prstGeom>
            <a:gradFill rotWithShape="0">
              <a:gsLst>
                <a:gs pos="0">
                  <a:schemeClr val="bg1"/>
                </a:gs>
                <a:gs pos="100000">
                  <a:schemeClr val="bg1">
                    <a:gamma/>
                    <a:shade val="69804"/>
                    <a:invGamma/>
                  </a:schemeClr>
                </a:gs>
              </a:gsLst>
              <a:lin ang="2700000" scaled="1"/>
            </a:gradFill>
            <a:ln>
              <a:noFill/>
            </a:ln>
            <a:effectLst/>
          </p:spPr>
          <p:txBody>
            <a:bodyPr/>
            <a:lstStyle/>
            <a:p>
              <a:pPr>
                <a:defRPr/>
              </a:pPr>
              <a:endParaRPr lang="en-IN">
                <a:latin typeface="Arial" charset="0"/>
              </a:endParaRPr>
            </a:p>
          </p:txBody>
        </p:sp>
        <p:sp>
          <p:nvSpPr>
            <p:cNvPr id="48" name="Oval 46"/>
            <p:cNvSpPr>
              <a:spLocks noChangeArrowheads="1"/>
            </p:cNvSpPr>
            <p:nvPr/>
          </p:nvSpPr>
          <p:spPr bwMode="hidden">
            <a:xfrm>
              <a:off x="2254" y="2154"/>
              <a:ext cx="134" cy="61"/>
            </a:xfrm>
            <a:prstGeom prst="ellipse">
              <a:avLst/>
            </a:prstGeom>
            <a:gradFill rotWithShape="0">
              <a:gsLst>
                <a:gs pos="0">
                  <a:schemeClr val="bg1"/>
                </a:gs>
                <a:gs pos="100000">
                  <a:schemeClr val="bg1">
                    <a:gamma/>
                    <a:shade val="69804"/>
                    <a:invGamma/>
                  </a:schemeClr>
                </a:gs>
              </a:gsLst>
              <a:lin ang="2700000" scaled="1"/>
            </a:gradFill>
            <a:ln>
              <a:noFill/>
            </a:ln>
            <a:effectLst/>
          </p:spPr>
          <p:txBody>
            <a:bodyPr/>
            <a:lstStyle/>
            <a:p>
              <a:pPr>
                <a:defRPr/>
              </a:pPr>
              <a:endParaRPr lang="en-IN">
                <a:latin typeface="Arial" charset="0"/>
              </a:endParaRPr>
            </a:p>
          </p:txBody>
        </p:sp>
        <p:sp>
          <p:nvSpPr>
            <p:cNvPr id="49" name="Oval 47"/>
            <p:cNvSpPr>
              <a:spLocks noChangeArrowheads="1"/>
            </p:cNvSpPr>
            <p:nvPr/>
          </p:nvSpPr>
          <p:spPr bwMode="hidden">
            <a:xfrm>
              <a:off x="2742" y="2305"/>
              <a:ext cx="140" cy="72"/>
            </a:xfrm>
            <a:prstGeom prst="ellipse">
              <a:avLst/>
            </a:prstGeom>
            <a:gradFill rotWithShape="0">
              <a:gsLst>
                <a:gs pos="0">
                  <a:schemeClr val="bg1"/>
                </a:gs>
                <a:gs pos="100000">
                  <a:schemeClr val="bg1">
                    <a:gamma/>
                    <a:shade val="66667"/>
                    <a:invGamma/>
                  </a:schemeClr>
                </a:gs>
              </a:gsLst>
              <a:lin ang="2700000" scaled="1"/>
            </a:gradFill>
            <a:ln>
              <a:noFill/>
            </a:ln>
            <a:effectLst/>
          </p:spPr>
          <p:txBody>
            <a:bodyPr/>
            <a:lstStyle/>
            <a:p>
              <a:pPr>
                <a:defRPr/>
              </a:pPr>
              <a:endParaRPr lang="en-IN">
                <a:latin typeface="Arial" charset="0"/>
              </a:endParaRPr>
            </a:p>
          </p:txBody>
        </p:sp>
        <p:sp>
          <p:nvSpPr>
            <p:cNvPr id="50" name="Oval 48"/>
            <p:cNvSpPr>
              <a:spLocks noChangeArrowheads="1"/>
            </p:cNvSpPr>
            <p:nvPr/>
          </p:nvSpPr>
          <p:spPr bwMode="hidden">
            <a:xfrm>
              <a:off x="2812" y="1898"/>
              <a:ext cx="129" cy="61"/>
            </a:xfrm>
            <a:prstGeom prst="ellipse">
              <a:avLst/>
            </a:prstGeom>
            <a:gradFill rotWithShape="0">
              <a:gsLst>
                <a:gs pos="0">
                  <a:schemeClr val="bg1"/>
                </a:gs>
                <a:gs pos="100000">
                  <a:schemeClr val="bg1">
                    <a:gamma/>
                    <a:shade val="69804"/>
                    <a:invGamma/>
                  </a:schemeClr>
                </a:gs>
              </a:gsLst>
              <a:lin ang="2700000" scaled="1"/>
            </a:gradFill>
            <a:ln>
              <a:noFill/>
            </a:ln>
            <a:effectLst/>
          </p:spPr>
          <p:txBody>
            <a:bodyPr/>
            <a:lstStyle/>
            <a:p>
              <a:pPr>
                <a:defRPr/>
              </a:pPr>
              <a:endParaRPr lang="en-IN">
                <a:latin typeface="Arial" charset="0"/>
              </a:endParaRPr>
            </a:p>
          </p:txBody>
        </p:sp>
        <p:sp>
          <p:nvSpPr>
            <p:cNvPr id="51" name="Oval 49"/>
            <p:cNvSpPr>
              <a:spLocks noChangeArrowheads="1"/>
            </p:cNvSpPr>
            <p:nvPr/>
          </p:nvSpPr>
          <p:spPr bwMode="hidden">
            <a:xfrm>
              <a:off x="3721" y="1792"/>
              <a:ext cx="128" cy="61"/>
            </a:xfrm>
            <a:prstGeom prst="ellipse">
              <a:avLst/>
            </a:prstGeom>
            <a:gradFill rotWithShape="0">
              <a:gsLst>
                <a:gs pos="0">
                  <a:schemeClr val="bg1"/>
                </a:gs>
                <a:gs pos="100000">
                  <a:schemeClr val="bg1">
                    <a:gamma/>
                    <a:shade val="69804"/>
                    <a:invGamma/>
                  </a:schemeClr>
                </a:gs>
              </a:gsLst>
              <a:lin ang="2700000" scaled="1"/>
            </a:gradFill>
            <a:ln>
              <a:noFill/>
            </a:ln>
            <a:effectLst/>
          </p:spPr>
          <p:txBody>
            <a:bodyPr/>
            <a:lstStyle/>
            <a:p>
              <a:pPr>
                <a:defRPr/>
              </a:pPr>
              <a:endParaRPr lang="en-IN">
                <a:latin typeface="Arial" charset="0"/>
              </a:endParaRPr>
            </a:p>
          </p:txBody>
        </p:sp>
        <p:sp>
          <p:nvSpPr>
            <p:cNvPr id="52" name="Oval 50"/>
            <p:cNvSpPr>
              <a:spLocks noChangeArrowheads="1"/>
            </p:cNvSpPr>
            <p:nvPr/>
          </p:nvSpPr>
          <p:spPr bwMode="hidden">
            <a:xfrm>
              <a:off x="3528" y="1896"/>
              <a:ext cx="128" cy="61"/>
            </a:xfrm>
            <a:prstGeom prst="ellipse">
              <a:avLst/>
            </a:prstGeom>
            <a:gradFill rotWithShape="0">
              <a:gsLst>
                <a:gs pos="0">
                  <a:schemeClr val="bg1"/>
                </a:gs>
                <a:gs pos="100000">
                  <a:schemeClr val="bg1">
                    <a:gamma/>
                    <a:shade val="69804"/>
                    <a:invGamma/>
                  </a:schemeClr>
                </a:gs>
              </a:gsLst>
              <a:lin ang="2700000" scaled="1"/>
            </a:gradFill>
            <a:ln>
              <a:noFill/>
            </a:ln>
            <a:effectLst/>
          </p:spPr>
          <p:txBody>
            <a:bodyPr/>
            <a:lstStyle/>
            <a:p>
              <a:pPr>
                <a:defRPr/>
              </a:pPr>
              <a:endParaRPr lang="en-IN">
                <a:latin typeface="Arial" charset="0"/>
              </a:endParaRPr>
            </a:p>
          </p:txBody>
        </p:sp>
        <p:sp>
          <p:nvSpPr>
            <p:cNvPr id="53" name="Oval 51"/>
            <p:cNvSpPr>
              <a:spLocks noChangeArrowheads="1"/>
            </p:cNvSpPr>
            <p:nvPr/>
          </p:nvSpPr>
          <p:spPr bwMode="hidden">
            <a:xfrm>
              <a:off x="3064" y="1778"/>
              <a:ext cx="128" cy="62"/>
            </a:xfrm>
            <a:prstGeom prst="ellipse">
              <a:avLst/>
            </a:prstGeom>
            <a:gradFill rotWithShape="0">
              <a:gsLst>
                <a:gs pos="0">
                  <a:schemeClr val="bg1"/>
                </a:gs>
                <a:gs pos="100000">
                  <a:schemeClr val="bg1">
                    <a:gamma/>
                    <a:shade val="69804"/>
                    <a:invGamma/>
                  </a:schemeClr>
                </a:gs>
              </a:gsLst>
              <a:lin ang="2700000" scaled="1"/>
            </a:gradFill>
            <a:ln>
              <a:noFill/>
            </a:ln>
            <a:effectLst/>
          </p:spPr>
          <p:txBody>
            <a:bodyPr/>
            <a:lstStyle/>
            <a:p>
              <a:pPr>
                <a:defRPr/>
              </a:pPr>
              <a:endParaRPr lang="en-IN">
                <a:latin typeface="Arial" charset="0"/>
              </a:endParaRPr>
            </a:p>
          </p:txBody>
        </p:sp>
        <p:sp>
          <p:nvSpPr>
            <p:cNvPr id="54" name="Oval 52"/>
            <p:cNvSpPr>
              <a:spLocks noChangeArrowheads="1"/>
            </p:cNvSpPr>
            <p:nvPr/>
          </p:nvSpPr>
          <p:spPr bwMode="hidden">
            <a:xfrm>
              <a:off x="3277" y="2024"/>
              <a:ext cx="134" cy="73"/>
            </a:xfrm>
            <a:prstGeom prst="ellipse">
              <a:avLst/>
            </a:prstGeom>
            <a:gradFill rotWithShape="0">
              <a:gsLst>
                <a:gs pos="0">
                  <a:schemeClr val="bg1"/>
                </a:gs>
                <a:gs pos="100000">
                  <a:schemeClr val="bg1">
                    <a:gamma/>
                    <a:shade val="60784"/>
                    <a:invGamma/>
                  </a:schemeClr>
                </a:gs>
              </a:gsLst>
              <a:lin ang="2700000" scaled="1"/>
            </a:gradFill>
            <a:ln>
              <a:noFill/>
            </a:ln>
            <a:effectLst/>
          </p:spPr>
          <p:txBody>
            <a:bodyPr/>
            <a:lstStyle/>
            <a:p>
              <a:pPr>
                <a:defRPr/>
              </a:pPr>
              <a:endParaRPr lang="en-IN">
                <a:latin typeface="Arial" charset="0"/>
              </a:endParaRPr>
            </a:p>
          </p:txBody>
        </p:sp>
        <p:sp>
          <p:nvSpPr>
            <p:cNvPr id="55" name="Oval 53"/>
            <p:cNvSpPr>
              <a:spLocks noChangeArrowheads="1"/>
            </p:cNvSpPr>
            <p:nvPr/>
          </p:nvSpPr>
          <p:spPr bwMode="hidden">
            <a:xfrm>
              <a:off x="3027" y="2160"/>
              <a:ext cx="133" cy="61"/>
            </a:xfrm>
            <a:prstGeom prst="ellipse">
              <a:avLst/>
            </a:prstGeom>
            <a:gradFill rotWithShape="0">
              <a:gsLst>
                <a:gs pos="0">
                  <a:schemeClr val="bg1"/>
                </a:gs>
                <a:gs pos="100000">
                  <a:schemeClr val="bg1">
                    <a:gamma/>
                    <a:shade val="60784"/>
                    <a:invGamma/>
                  </a:schemeClr>
                </a:gs>
              </a:gsLst>
              <a:lin ang="2700000" scaled="1"/>
            </a:gradFill>
            <a:ln>
              <a:noFill/>
            </a:ln>
            <a:effectLst/>
          </p:spPr>
          <p:txBody>
            <a:bodyPr/>
            <a:lstStyle/>
            <a:p>
              <a:pPr>
                <a:defRPr/>
              </a:pPr>
              <a:endParaRPr lang="en-IN">
                <a:latin typeface="Arial" charset="0"/>
              </a:endParaRPr>
            </a:p>
          </p:txBody>
        </p:sp>
        <p:sp>
          <p:nvSpPr>
            <p:cNvPr id="56" name="Oval 54"/>
            <p:cNvSpPr>
              <a:spLocks noChangeArrowheads="1"/>
            </p:cNvSpPr>
            <p:nvPr/>
          </p:nvSpPr>
          <p:spPr bwMode="hidden">
            <a:xfrm>
              <a:off x="1569" y="2453"/>
              <a:ext cx="150" cy="90"/>
            </a:xfrm>
            <a:prstGeom prst="ellipse">
              <a:avLst/>
            </a:prstGeom>
            <a:gradFill rotWithShape="0">
              <a:gsLst>
                <a:gs pos="0">
                  <a:schemeClr val="bg1"/>
                </a:gs>
                <a:gs pos="100000">
                  <a:schemeClr val="bg1">
                    <a:gamma/>
                    <a:shade val="69804"/>
                    <a:invGamma/>
                  </a:schemeClr>
                </a:gs>
              </a:gsLst>
              <a:lin ang="2700000" scaled="1"/>
            </a:gradFill>
            <a:ln>
              <a:noFill/>
            </a:ln>
            <a:effectLst/>
          </p:spPr>
          <p:txBody>
            <a:bodyPr/>
            <a:lstStyle/>
            <a:p>
              <a:pPr>
                <a:defRPr/>
              </a:pPr>
              <a:endParaRPr lang="en-IN">
                <a:latin typeface="Arial" charset="0"/>
              </a:endParaRPr>
            </a:p>
          </p:txBody>
        </p:sp>
        <p:sp>
          <p:nvSpPr>
            <p:cNvPr id="57" name="Oval 55"/>
            <p:cNvSpPr>
              <a:spLocks noChangeArrowheads="1"/>
            </p:cNvSpPr>
            <p:nvPr/>
          </p:nvSpPr>
          <p:spPr bwMode="hidden">
            <a:xfrm>
              <a:off x="1863" y="2028"/>
              <a:ext cx="139" cy="61"/>
            </a:xfrm>
            <a:prstGeom prst="ellipse">
              <a:avLst/>
            </a:prstGeom>
            <a:gradFill rotWithShape="0">
              <a:gsLst>
                <a:gs pos="0">
                  <a:schemeClr val="bg1"/>
                </a:gs>
                <a:gs pos="100000">
                  <a:schemeClr val="bg1">
                    <a:gamma/>
                    <a:shade val="75686"/>
                    <a:invGamma/>
                  </a:schemeClr>
                </a:gs>
              </a:gsLst>
              <a:lin ang="2700000" scaled="1"/>
            </a:gradFill>
            <a:ln>
              <a:noFill/>
            </a:ln>
            <a:effectLst/>
          </p:spPr>
          <p:txBody>
            <a:bodyPr/>
            <a:lstStyle/>
            <a:p>
              <a:pPr>
                <a:defRPr/>
              </a:pPr>
              <a:endParaRPr lang="en-IN">
                <a:latin typeface="Arial" charset="0"/>
              </a:endParaRPr>
            </a:p>
          </p:txBody>
        </p:sp>
        <p:sp>
          <p:nvSpPr>
            <p:cNvPr id="58" name="Oval 56"/>
            <p:cNvSpPr>
              <a:spLocks noChangeArrowheads="1"/>
            </p:cNvSpPr>
            <p:nvPr/>
          </p:nvSpPr>
          <p:spPr bwMode="hidden">
            <a:xfrm>
              <a:off x="1513" y="2175"/>
              <a:ext cx="139" cy="61"/>
            </a:xfrm>
            <a:prstGeom prst="ellipse">
              <a:avLst/>
            </a:prstGeom>
            <a:gradFill rotWithShape="0">
              <a:gsLst>
                <a:gs pos="0">
                  <a:schemeClr val="bg1"/>
                </a:gs>
                <a:gs pos="100000">
                  <a:schemeClr val="bg1">
                    <a:gamma/>
                    <a:shade val="75686"/>
                    <a:invGamma/>
                  </a:schemeClr>
                </a:gs>
              </a:gsLst>
              <a:lin ang="2700000" scaled="1"/>
            </a:gradFill>
            <a:ln>
              <a:noFill/>
            </a:ln>
            <a:effectLst/>
          </p:spPr>
          <p:txBody>
            <a:bodyPr/>
            <a:lstStyle/>
            <a:p>
              <a:pPr>
                <a:defRPr/>
              </a:pPr>
              <a:endParaRPr lang="en-IN">
                <a:latin typeface="Arial" charset="0"/>
              </a:endParaRPr>
            </a:p>
          </p:txBody>
        </p:sp>
        <p:sp>
          <p:nvSpPr>
            <p:cNvPr id="59" name="Oval 57"/>
            <p:cNvSpPr>
              <a:spLocks noChangeArrowheads="1"/>
            </p:cNvSpPr>
            <p:nvPr/>
          </p:nvSpPr>
          <p:spPr bwMode="hidden">
            <a:xfrm>
              <a:off x="1191" y="2311"/>
              <a:ext cx="134" cy="72"/>
            </a:xfrm>
            <a:prstGeom prst="ellipse">
              <a:avLst/>
            </a:prstGeom>
            <a:gradFill rotWithShape="0">
              <a:gsLst>
                <a:gs pos="0">
                  <a:schemeClr val="bg1"/>
                </a:gs>
                <a:gs pos="100000">
                  <a:schemeClr val="bg1">
                    <a:gamma/>
                    <a:shade val="75686"/>
                    <a:invGamma/>
                  </a:schemeClr>
                </a:gs>
              </a:gsLst>
              <a:lin ang="2700000" scaled="1"/>
            </a:gradFill>
            <a:ln>
              <a:noFill/>
            </a:ln>
            <a:effectLst/>
          </p:spPr>
          <p:txBody>
            <a:bodyPr/>
            <a:lstStyle/>
            <a:p>
              <a:pPr>
                <a:defRPr/>
              </a:pPr>
              <a:endParaRPr lang="en-IN">
                <a:latin typeface="Arial" charset="0"/>
              </a:endParaRPr>
            </a:p>
          </p:txBody>
        </p:sp>
        <p:sp>
          <p:nvSpPr>
            <p:cNvPr id="60" name="Oval 58"/>
            <p:cNvSpPr>
              <a:spLocks noChangeArrowheads="1"/>
            </p:cNvSpPr>
            <p:nvPr/>
          </p:nvSpPr>
          <p:spPr bwMode="hidden">
            <a:xfrm>
              <a:off x="1154" y="2047"/>
              <a:ext cx="134" cy="61"/>
            </a:xfrm>
            <a:prstGeom prst="ellipse">
              <a:avLst/>
            </a:prstGeom>
            <a:gradFill rotWithShape="0">
              <a:gsLst>
                <a:gs pos="0">
                  <a:schemeClr val="bg1"/>
                </a:gs>
                <a:gs pos="100000">
                  <a:schemeClr val="bg1">
                    <a:gamma/>
                    <a:shade val="78824"/>
                    <a:invGamma/>
                  </a:schemeClr>
                </a:gs>
              </a:gsLst>
              <a:lin ang="2700000" scaled="1"/>
            </a:gradFill>
            <a:ln>
              <a:noFill/>
            </a:ln>
            <a:effectLst/>
          </p:spPr>
          <p:txBody>
            <a:bodyPr/>
            <a:lstStyle/>
            <a:p>
              <a:pPr>
                <a:defRPr/>
              </a:pPr>
              <a:endParaRPr lang="en-IN">
                <a:latin typeface="Arial" charset="0"/>
              </a:endParaRPr>
            </a:p>
          </p:txBody>
        </p:sp>
        <p:sp>
          <p:nvSpPr>
            <p:cNvPr id="61" name="Oval 59"/>
            <p:cNvSpPr>
              <a:spLocks noChangeArrowheads="1"/>
            </p:cNvSpPr>
            <p:nvPr/>
          </p:nvSpPr>
          <p:spPr bwMode="hidden">
            <a:xfrm>
              <a:off x="1142" y="1803"/>
              <a:ext cx="128" cy="61"/>
            </a:xfrm>
            <a:prstGeom prst="ellipse">
              <a:avLst/>
            </a:prstGeom>
            <a:gradFill rotWithShape="0">
              <a:gsLst>
                <a:gs pos="0">
                  <a:schemeClr val="bg1"/>
                </a:gs>
                <a:gs pos="100000">
                  <a:schemeClr val="bg1">
                    <a:gamma/>
                    <a:shade val="78824"/>
                    <a:invGamma/>
                  </a:schemeClr>
                </a:gs>
              </a:gsLst>
              <a:lin ang="2700000" scaled="1"/>
            </a:gradFill>
            <a:ln>
              <a:noFill/>
            </a:ln>
            <a:effectLst/>
          </p:spPr>
          <p:txBody>
            <a:bodyPr/>
            <a:lstStyle/>
            <a:p>
              <a:pPr>
                <a:defRPr/>
              </a:pPr>
              <a:endParaRPr lang="en-IN">
                <a:latin typeface="Arial" charset="0"/>
              </a:endParaRPr>
            </a:p>
          </p:txBody>
        </p:sp>
        <p:sp>
          <p:nvSpPr>
            <p:cNvPr id="62" name="Oval 60"/>
            <p:cNvSpPr>
              <a:spLocks noChangeArrowheads="1"/>
            </p:cNvSpPr>
            <p:nvPr/>
          </p:nvSpPr>
          <p:spPr bwMode="hidden">
            <a:xfrm>
              <a:off x="1500" y="1912"/>
              <a:ext cx="128" cy="61"/>
            </a:xfrm>
            <a:prstGeom prst="ellipse">
              <a:avLst/>
            </a:prstGeom>
            <a:gradFill rotWithShape="0">
              <a:gsLst>
                <a:gs pos="0">
                  <a:schemeClr val="bg1"/>
                </a:gs>
                <a:gs pos="100000">
                  <a:schemeClr val="bg1">
                    <a:gamma/>
                    <a:shade val="78824"/>
                    <a:invGamma/>
                  </a:schemeClr>
                </a:gs>
              </a:gsLst>
              <a:lin ang="2700000" scaled="1"/>
            </a:gradFill>
            <a:ln>
              <a:noFill/>
            </a:ln>
            <a:effectLst/>
          </p:spPr>
          <p:txBody>
            <a:bodyPr/>
            <a:lstStyle/>
            <a:p>
              <a:pPr>
                <a:defRPr/>
              </a:pPr>
              <a:endParaRPr lang="en-IN">
                <a:latin typeface="Arial" charset="0"/>
              </a:endParaRPr>
            </a:p>
          </p:txBody>
        </p:sp>
        <p:sp>
          <p:nvSpPr>
            <p:cNvPr id="63" name="Oval 61"/>
            <p:cNvSpPr>
              <a:spLocks noChangeArrowheads="1"/>
            </p:cNvSpPr>
            <p:nvPr/>
          </p:nvSpPr>
          <p:spPr bwMode="hidden">
            <a:xfrm>
              <a:off x="1804" y="1801"/>
              <a:ext cx="128" cy="61"/>
            </a:xfrm>
            <a:prstGeom prst="ellipse">
              <a:avLst/>
            </a:prstGeom>
            <a:gradFill rotWithShape="0">
              <a:gsLst>
                <a:gs pos="0">
                  <a:schemeClr val="bg1"/>
                </a:gs>
                <a:gs pos="100000">
                  <a:schemeClr val="bg1">
                    <a:gamma/>
                    <a:shade val="78824"/>
                    <a:invGamma/>
                  </a:schemeClr>
                </a:gs>
              </a:gsLst>
              <a:lin ang="2700000" scaled="1"/>
            </a:gradFill>
            <a:ln>
              <a:noFill/>
            </a:ln>
            <a:effectLst/>
          </p:spPr>
          <p:txBody>
            <a:bodyPr/>
            <a:lstStyle/>
            <a:p>
              <a:pPr>
                <a:defRPr/>
              </a:pPr>
              <a:endParaRPr lang="en-IN">
                <a:latin typeface="Arial" charset="0"/>
              </a:endParaRPr>
            </a:p>
          </p:txBody>
        </p:sp>
        <p:sp>
          <p:nvSpPr>
            <p:cNvPr id="64" name="Oval 62"/>
            <p:cNvSpPr>
              <a:spLocks noChangeArrowheads="1"/>
            </p:cNvSpPr>
            <p:nvPr/>
          </p:nvSpPr>
          <p:spPr bwMode="hidden">
            <a:xfrm>
              <a:off x="2159" y="1905"/>
              <a:ext cx="128" cy="61"/>
            </a:xfrm>
            <a:prstGeom prst="ellipse">
              <a:avLst/>
            </a:prstGeom>
            <a:gradFill rotWithShape="0">
              <a:gsLst>
                <a:gs pos="0">
                  <a:schemeClr val="bg1"/>
                </a:gs>
                <a:gs pos="100000">
                  <a:schemeClr val="bg1">
                    <a:gamma/>
                    <a:shade val="78824"/>
                    <a:invGamma/>
                  </a:schemeClr>
                </a:gs>
              </a:gsLst>
              <a:lin ang="2700000" scaled="1"/>
            </a:gradFill>
            <a:ln>
              <a:noFill/>
            </a:ln>
            <a:effectLst/>
          </p:spPr>
          <p:txBody>
            <a:bodyPr/>
            <a:lstStyle/>
            <a:p>
              <a:pPr>
                <a:defRPr/>
              </a:pPr>
              <a:endParaRPr lang="en-IN">
                <a:latin typeface="Arial" charset="0"/>
              </a:endParaRPr>
            </a:p>
          </p:txBody>
        </p:sp>
        <p:sp>
          <p:nvSpPr>
            <p:cNvPr id="65" name="Oval 63"/>
            <p:cNvSpPr>
              <a:spLocks noChangeArrowheads="1"/>
            </p:cNvSpPr>
            <p:nvPr/>
          </p:nvSpPr>
          <p:spPr bwMode="hidden">
            <a:xfrm>
              <a:off x="2432" y="1787"/>
              <a:ext cx="128" cy="61"/>
            </a:xfrm>
            <a:prstGeom prst="ellipse">
              <a:avLst/>
            </a:prstGeom>
            <a:gradFill rotWithShape="0">
              <a:gsLst>
                <a:gs pos="0">
                  <a:schemeClr val="bg1"/>
                </a:gs>
                <a:gs pos="100000">
                  <a:schemeClr val="bg1">
                    <a:gamma/>
                    <a:shade val="78824"/>
                    <a:invGamma/>
                  </a:schemeClr>
                </a:gs>
              </a:gsLst>
              <a:lin ang="2700000" scaled="1"/>
            </a:gradFill>
            <a:ln>
              <a:noFill/>
            </a:ln>
            <a:effectLst/>
          </p:spPr>
          <p:txBody>
            <a:bodyPr/>
            <a:lstStyle/>
            <a:p>
              <a:pPr>
                <a:defRPr/>
              </a:pPr>
              <a:endParaRPr lang="en-IN">
                <a:latin typeface="Arial" charset="0"/>
              </a:endParaRPr>
            </a:p>
          </p:txBody>
        </p:sp>
        <p:sp>
          <p:nvSpPr>
            <p:cNvPr id="66" name="Oval 64"/>
            <p:cNvSpPr>
              <a:spLocks noChangeArrowheads="1"/>
            </p:cNvSpPr>
            <p:nvPr/>
          </p:nvSpPr>
          <p:spPr bwMode="hidden">
            <a:xfrm>
              <a:off x="470" y="2032"/>
              <a:ext cx="134" cy="73"/>
            </a:xfrm>
            <a:prstGeom prst="ellipse">
              <a:avLst/>
            </a:prstGeom>
            <a:gradFill rotWithShape="0">
              <a:gsLst>
                <a:gs pos="0">
                  <a:schemeClr val="bg1"/>
                </a:gs>
                <a:gs pos="100000">
                  <a:schemeClr val="bg1">
                    <a:gamma/>
                    <a:shade val="81961"/>
                    <a:invGamma/>
                  </a:schemeClr>
                </a:gs>
              </a:gsLst>
              <a:lin ang="2700000" scaled="1"/>
            </a:gradFill>
            <a:ln>
              <a:noFill/>
            </a:ln>
            <a:effectLst/>
          </p:spPr>
          <p:txBody>
            <a:bodyPr/>
            <a:lstStyle/>
            <a:p>
              <a:pPr>
                <a:defRPr/>
              </a:pPr>
              <a:endParaRPr lang="en-IN">
                <a:latin typeface="Arial" charset="0"/>
              </a:endParaRPr>
            </a:p>
          </p:txBody>
        </p:sp>
        <p:sp>
          <p:nvSpPr>
            <p:cNvPr id="67" name="Oval 65"/>
            <p:cNvSpPr>
              <a:spLocks noChangeArrowheads="1"/>
            </p:cNvSpPr>
            <p:nvPr/>
          </p:nvSpPr>
          <p:spPr bwMode="hidden">
            <a:xfrm>
              <a:off x="68" y="2166"/>
              <a:ext cx="134" cy="73"/>
            </a:xfrm>
            <a:prstGeom prst="ellipse">
              <a:avLst/>
            </a:prstGeom>
            <a:gradFill rotWithShape="0">
              <a:gsLst>
                <a:gs pos="0">
                  <a:schemeClr val="bg1"/>
                </a:gs>
                <a:gs pos="100000">
                  <a:schemeClr val="bg1">
                    <a:gamma/>
                    <a:shade val="81961"/>
                    <a:invGamma/>
                  </a:schemeClr>
                </a:gs>
              </a:gsLst>
              <a:lin ang="2700000" scaled="1"/>
            </a:gradFill>
            <a:ln>
              <a:noFill/>
            </a:ln>
            <a:effectLst/>
          </p:spPr>
          <p:txBody>
            <a:bodyPr/>
            <a:lstStyle/>
            <a:p>
              <a:pPr>
                <a:defRPr/>
              </a:pPr>
              <a:endParaRPr lang="en-IN">
                <a:latin typeface="Arial" charset="0"/>
              </a:endParaRPr>
            </a:p>
          </p:txBody>
        </p:sp>
        <p:sp>
          <p:nvSpPr>
            <p:cNvPr id="68" name="Oval 66"/>
            <p:cNvSpPr>
              <a:spLocks noChangeArrowheads="1"/>
            </p:cNvSpPr>
            <p:nvPr/>
          </p:nvSpPr>
          <p:spPr bwMode="hidden">
            <a:xfrm>
              <a:off x="798" y="1916"/>
              <a:ext cx="128" cy="61"/>
            </a:xfrm>
            <a:prstGeom prst="ellipse">
              <a:avLst/>
            </a:prstGeom>
            <a:gradFill rotWithShape="0">
              <a:gsLst>
                <a:gs pos="0">
                  <a:schemeClr val="bg1"/>
                </a:gs>
                <a:gs pos="100000">
                  <a:schemeClr val="bg1">
                    <a:gamma/>
                    <a:shade val="81961"/>
                    <a:invGamma/>
                  </a:schemeClr>
                </a:gs>
              </a:gsLst>
              <a:lin ang="2700000" scaled="1"/>
            </a:gradFill>
            <a:ln>
              <a:noFill/>
            </a:ln>
            <a:effectLst/>
          </p:spPr>
          <p:txBody>
            <a:bodyPr/>
            <a:lstStyle/>
            <a:p>
              <a:pPr>
                <a:defRPr/>
              </a:pPr>
              <a:endParaRPr lang="en-IN">
                <a:latin typeface="Arial" charset="0"/>
              </a:endParaRPr>
            </a:p>
          </p:txBody>
        </p:sp>
        <p:sp>
          <p:nvSpPr>
            <p:cNvPr id="69" name="Oval 67"/>
            <p:cNvSpPr>
              <a:spLocks noChangeArrowheads="1"/>
            </p:cNvSpPr>
            <p:nvPr/>
          </p:nvSpPr>
          <p:spPr bwMode="hidden">
            <a:xfrm>
              <a:off x="455" y="1797"/>
              <a:ext cx="128" cy="61"/>
            </a:xfrm>
            <a:prstGeom prst="ellipse">
              <a:avLst/>
            </a:prstGeom>
            <a:gradFill rotWithShape="0">
              <a:gsLst>
                <a:gs pos="0">
                  <a:schemeClr val="bg1"/>
                </a:gs>
                <a:gs pos="100000">
                  <a:schemeClr val="bg1">
                    <a:gamma/>
                    <a:shade val="84706"/>
                    <a:invGamma/>
                  </a:schemeClr>
                </a:gs>
              </a:gsLst>
              <a:lin ang="2700000" scaled="1"/>
            </a:gradFill>
            <a:ln>
              <a:noFill/>
            </a:ln>
            <a:effectLst/>
          </p:spPr>
          <p:txBody>
            <a:bodyPr/>
            <a:lstStyle/>
            <a:p>
              <a:pPr>
                <a:defRPr/>
              </a:pPr>
              <a:endParaRPr lang="en-IN">
                <a:latin typeface="Arial" charset="0"/>
              </a:endParaRPr>
            </a:p>
          </p:txBody>
        </p:sp>
        <p:sp>
          <p:nvSpPr>
            <p:cNvPr id="70" name="Oval 68"/>
            <p:cNvSpPr>
              <a:spLocks noChangeArrowheads="1"/>
            </p:cNvSpPr>
            <p:nvPr/>
          </p:nvSpPr>
          <p:spPr bwMode="hidden">
            <a:xfrm>
              <a:off x="113" y="1901"/>
              <a:ext cx="128" cy="61"/>
            </a:xfrm>
            <a:prstGeom prst="ellipse">
              <a:avLst/>
            </a:prstGeom>
            <a:gradFill rotWithShape="0">
              <a:gsLst>
                <a:gs pos="0">
                  <a:schemeClr val="bg1"/>
                </a:gs>
                <a:gs pos="100000">
                  <a:schemeClr val="bg1">
                    <a:gamma/>
                    <a:shade val="84706"/>
                    <a:invGamma/>
                  </a:schemeClr>
                </a:gs>
              </a:gsLst>
              <a:lin ang="2700000" scaled="1"/>
            </a:gradFill>
            <a:ln>
              <a:noFill/>
            </a:ln>
            <a:effectLst/>
          </p:spPr>
          <p:txBody>
            <a:bodyPr/>
            <a:lstStyle/>
            <a:p>
              <a:pPr>
                <a:defRPr/>
              </a:pPr>
              <a:endParaRPr lang="en-IN">
                <a:latin typeface="Arial" charset="0"/>
              </a:endParaRPr>
            </a:p>
          </p:txBody>
        </p:sp>
        <p:sp>
          <p:nvSpPr>
            <p:cNvPr id="71" name="Oval 69"/>
            <p:cNvSpPr>
              <a:spLocks noChangeArrowheads="1"/>
            </p:cNvSpPr>
            <p:nvPr/>
          </p:nvSpPr>
          <p:spPr bwMode="hidden">
            <a:xfrm>
              <a:off x="432" y="2323"/>
              <a:ext cx="139" cy="61"/>
            </a:xfrm>
            <a:prstGeom prst="ellipse">
              <a:avLst/>
            </a:prstGeom>
            <a:gradFill rotWithShape="0">
              <a:gsLst>
                <a:gs pos="0">
                  <a:schemeClr val="bg1"/>
                </a:gs>
                <a:gs pos="100000">
                  <a:schemeClr val="bg1">
                    <a:gamma/>
                    <a:shade val="78824"/>
                    <a:invGamma/>
                  </a:schemeClr>
                </a:gs>
              </a:gsLst>
              <a:lin ang="2700000" scaled="1"/>
            </a:gradFill>
            <a:ln>
              <a:noFill/>
            </a:ln>
            <a:effectLst/>
          </p:spPr>
          <p:txBody>
            <a:bodyPr/>
            <a:lstStyle/>
            <a:p>
              <a:pPr>
                <a:defRPr/>
              </a:pPr>
              <a:endParaRPr lang="en-IN">
                <a:latin typeface="Arial" charset="0"/>
              </a:endParaRPr>
            </a:p>
          </p:txBody>
        </p:sp>
        <p:sp>
          <p:nvSpPr>
            <p:cNvPr id="72" name="Oval 70"/>
            <p:cNvSpPr>
              <a:spLocks noChangeArrowheads="1"/>
            </p:cNvSpPr>
            <p:nvPr/>
          </p:nvSpPr>
          <p:spPr bwMode="hidden">
            <a:xfrm>
              <a:off x="814" y="2178"/>
              <a:ext cx="134" cy="61"/>
            </a:xfrm>
            <a:prstGeom prst="ellipse">
              <a:avLst/>
            </a:prstGeom>
            <a:gradFill rotWithShape="0">
              <a:gsLst>
                <a:gs pos="0">
                  <a:schemeClr val="bg1"/>
                </a:gs>
                <a:gs pos="100000">
                  <a:schemeClr val="bg1">
                    <a:gamma/>
                    <a:shade val="78824"/>
                    <a:invGamma/>
                  </a:schemeClr>
                </a:gs>
              </a:gsLst>
              <a:lin ang="2700000" scaled="1"/>
            </a:gradFill>
            <a:ln>
              <a:noFill/>
            </a:ln>
            <a:effectLst/>
          </p:spPr>
          <p:txBody>
            <a:bodyPr/>
            <a:lstStyle/>
            <a:p>
              <a:pPr>
                <a:defRPr/>
              </a:pPr>
              <a:endParaRPr lang="en-IN">
                <a:latin typeface="Arial" charset="0"/>
              </a:endParaRPr>
            </a:p>
          </p:txBody>
        </p:sp>
        <p:sp>
          <p:nvSpPr>
            <p:cNvPr id="73" name="Oval 71"/>
            <p:cNvSpPr>
              <a:spLocks noChangeArrowheads="1"/>
            </p:cNvSpPr>
            <p:nvPr/>
          </p:nvSpPr>
          <p:spPr bwMode="hidden">
            <a:xfrm>
              <a:off x="789" y="2472"/>
              <a:ext cx="156" cy="89"/>
            </a:xfrm>
            <a:prstGeom prst="ellipse">
              <a:avLst/>
            </a:prstGeom>
            <a:gradFill rotWithShape="0">
              <a:gsLst>
                <a:gs pos="0">
                  <a:schemeClr val="bg1"/>
                </a:gs>
                <a:gs pos="100000">
                  <a:schemeClr val="bg1">
                    <a:gamma/>
                    <a:shade val="75686"/>
                    <a:invGamma/>
                  </a:schemeClr>
                </a:gs>
              </a:gsLst>
              <a:lin ang="2700000" scaled="1"/>
            </a:gradFill>
            <a:ln>
              <a:noFill/>
            </a:ln>
            <a:effectLst/>
          </p:spPr>
          <p:txBody>
            <a:bodyPr/>
            <a:lstStyle/>
            <a:p>
              <a:pPr>
                <a:defRPr/>
              </a:pPr>
              <a:endParaRPr lang="en-IN">
                <a:latin typeface="Arial" charset="0"/>
              </a:endParaRPr>
            </a:p>
          </p:txBody>
        </p:sp>
        <p:sp>
          <p:nvSpPr>
            <p:cNvPr id="74" name="Oval 72"/>
            <p:cNvSpPr>
              <a:spLocks noChangeArrowheads="1"/>
            </p:cNvSpPr>
            <p:nvPr/>
          </p:nvSpPr>
          <p:spPr bwMode="hidden">
            <a:xfrm>
              <a:off x="2544" y="2015"/>
              <a:ext cx="140" cy="72"/>
            </a:xfrm>
            <a:prstGeom prst="ellipse">
              <a:avLst/>
            </a:prstGeom>
            <a:gradFill rotWithShape="0">
              <a:gsLst>
                <a:gs pos="0">
                  <a:schemeClr val="bg1"/>
                </a:gs>
                <a:gs pos="100000">
                  <a:schemeClr val="bg1">
                    <a:gamma/>
                    <a:shade val="69804"/>
                    <a:invGamma/>
                  </a:schemeClr>
                </a:gs>
              </a:gsLst>
              <a:lin ang="2700000" scaled="1"/>
            </a:gradFill>
            <a:ln>
              <a:noFill/>
            </a:ln>
            <a:effectLst/>
          </p:spPr>
          <p:txBody>
            <a:bodyPr/>
            <a:lstStyle/>
            <a:p>
              <a:pPr>
                <a:defRPr/>
              </a:pPr>
              <a:endParaRPr lang="en-IN">
                <a:latin typeface="Arial" charset="0"/>
              </a:endParaRPr>
            </a:p>
          </p:txBody>
        </p:sp>
        <p:sp>
          <p:nvSpPr>
            <p:cNvPr id="75" name="Oval 73"/>
            <p:cNvSpPr>
              <a:spLocks noChangeArrowheads="1"/>
            </p:cNvSpPr>
            <p:nvPr/>
          </p:nvSpPr>
          <p:spPr bwMode="hidden">
            <a:xfrm>
              <a:off x="1457" y="1700"/>
              <a:ext cx="123" cy="51"/>
            </a:xfrm>
            <a:prstGeom prst="ellipse">
              <a:avLst/>
            </a:prstGeom>
            <a:gradFill rotWithShape="0">
              <a:gsLst>
                <a:gs pos="0">
                  <a:schemeClr val="bg1"/>
                </a:gs>
                <a:gs pos="100000">
                  <a:schemeClr val="bg1">
                    <a:gamma/>
                    <a:shade val="81961"/>
                    <a:invGamma/>
                  </a:schemeClr>
                </a:gs>
              </a:gsLst>
              <a:lin ang="2700000" scaled="1"/>
            </a:gradFill>
            <a:ln>
              <a:noFill/>
            </a:ln>
            <a:effectLst/>
          </p:spPr>
          <p:txBody>
            <a:bodyPr/>
            <a:lstStyle/>
            <a:p>
              <a:pPr>
                <a:defRPr/>
              </a:pPr>
              <a:endParaRPr lang="en-IN">
                <a:latin typeface="Arial" charset="0"/>
              </a:endParaRPr>
            </a:p>
          </p:txBody>
        </p:sp>
        <p:sp>
          <p:nvSpPr>
            <p:cNvPr id="76" name="Oval 74"/>
            <p:cNvSpPr>
              <a:spLocks noChangeArrowheads="1"/>
            </p:cNvSpPr>
            <p:nvPr/>
          </p:nvSpPr>
          <p:spPr bwMode="hidden">
            <a:xfrm>
              <a:off x="1747" y="1599"/>
              <a:ext cx="123" cy="50"/>
            </a:xfrm>
            <a:prstGeom prst="ellipse">
              <a:avLst/>
            </a:prstGeom>
            <a:gradFill rotWithShape="0">
              <a:gsLst>
                <a:gs pos="0">
                  <a:schemeClr val="bg1"/>
                </a:gs>
                <a:gs pos="100000">
                  <a:schemeClr val="bg1">
                    <a:gamma/>
                    <a:shade val="81961"/>
                    <a:invGamma/>
                  </a:schemeClr>
                </a:gs>
              </a:gsLst>
              <a:lin ang="2700000" scaled="1"/>
            </a:gradFill>
            <a:ln>
              <a:noFill/>
            </a:ln>
            <a:effectLst/>
          </p:spPr>
          <p:txBody>
            <a:bodyPr/>
            <a:lstStyle/>
            <a:p>
              <a:pPr>
                <a:defRPr/>
              </a:pPr>
              <a:endParaRPr lang="en-IN">
                <a:latin typeface="Arial" charset="0"/>
              </a:endParaRPr>
            </a:p>
          </p:txBody>
        </p:sp>
        <p:sp>
          <p:nvSpPr>
            <p:cNvPr id="77" name="Oval 75"/>
            <p:cNvSpPr>
              <a:spLocks noChangeArrowheads="1"/>
            </p:cNvSpPr>
            <p:nvPr/>
          </p:nvSpPr>
          <p:spPr bwMode="hidden">
            <a:xfrm>
              <a:off x="1385" y="1506"/>
              <a:ext cx="123" cy="50"/>
            </a:xfrm>
            <a:prstGeom prst="ellipse">
              <a:avLst/>
            </a:prstGeom>
            <a:gradFill rotWithShape="0">
              <a:gsLst>
                <a:gs pos="0">
                  <a:schemeClr val="bg1"/>
                </a:gs>
                <a:gs pos="100000">
                  <a:schemeClr val="bg1">
                    <a:gamma/>
                    <a:shade val="81961"/>
                    <a:invGamma/>
                  </a:schemeClr>
                </a:gs>
              </a:gsLst>
              <a:lin ang="2700000" scaled="1"/>
            </a:gradFill>
            <a:ln>
              <a:noFill/>
            </a:ln>
            <a:effectLst/>
          </p:spPr>
          <p:txBody>
            <a:bodyPr/>
            <a:lstStyle/>
            <a:p>
              <a:pPr>
                <a:defRPr/>
              </a:pPr>
              <a:endParaRPr lang="en-IN">
                <a:latin typeface="Arial" charset="0"/>
              </a:endParaRPr>
            </a:p>
          </p:txBody>
        </p:sp>
        <p:sp>
          <p:nvSpPr>
            <p:cNvPr id="78" name="Oval 76"/>
            <p:cNvSpPr>
              <a:spLocks noChangeArrowheads="1"/>
            </p:cNvSpPr>
            <p:nvPr/>
          </p:nvSpPr>
          <p:spPr bwMode="hidden">
            <a:xfrm>
              <a:off x="1093" y="1595"/>
              <a:ext cx="123" cy="51"/>
            </a:xfrm>
            <a:prstGeom prst="ellipse">
              <a:avLst/>
            </a:prstGeom>
            <a:gradFill rotWithShape="0">
              <a:gsLst>
                <a:gs pos="0">
                  <a:schemeClr val="bg1"/>
                </a:gs>
                <a:gs pos="100000">
                  <a:schemeClr val="bg1">
                    <a:gamma/>
                    <a:shade val="81961"/>
                    <a:invGamma/>
                  </a:schemeClr>
                </a:gs>
              </a:gsLst>
              <a:lin ang="2700000" scaled="1"/>
            </a:gradFill>
            <a:ln>
              <a:noFill/>
            </a:ln>
            <a:effectLst/>
          </p:spPr>
          <p:txBody>
            <a:bodyPr/>
            <a:lstStyle/>
            <a:p>
              <a:pPr>
                <a:defRPr/>
              </a:pPr>
              <a:endParaRPr lang="en-IN">
                <a:latin typeface="Arial" charset="0"/>
              </a:endParaRPr>
            </a:p>
          </p:txBody>
        </p:sp>
        <p:sp>
          <p:nvSpPr>
            <p:cNvPr id="79" name="Oval 77"/>
            <p:cNvSpPr>
              <a:spLocks noChangeArrowheads="1"/>
            </p:cNvSpPr>
            <p:nvPr/>
          </p:nvSpPr>
          <p:spPr bwMode="hidden">
            <a:xfrm>
              <a:off x="792" y="1690"/>
              <a:ext cx="124" cy="51"/>
            </a:xfrm>
            <a:prstGeom prst="ellipse">
              <a:avLst/>
            </a:prstGeom>
            <a:gradFill rotWithShape="0">
              <a:gsLst>
                <a:gs pos="0">
                  <a:schemeClr val="bg1"/>
                </a:gs>
                <a:gs pos="100000">
                  <a:schemeClr val="bg1">
                    <a:gamma/>
                    <a:shade val="84706"/>
                    <a:invGamma/>
                  </a:schemeClr>
                </a:gs>
              </a:gsLst>
              <a:lin ang="2700000" scaled="1"/>
            </a:gradFill>
            <a:ln>
              <a:noFill/>
            </a:ln>
            <a:effectLst/>
          </p:spPr>
          <p:txBody>
            <a:bodyPr/>
            <a:lstStyle/>
            <a:p>
              <a:pPr>
                <a:defRPr/>
              </a:pPr>
              <a:endParaRPr lang="en-IN">
                <a:latin typeface="Arial" charset="0"/>
              </a:endParaRPr>
            </a:p>
          </p:txBody>
        </p:sp>
        <p:sp>
          <p:nvSpPr>
            <p:cNvPr id="80" name="Oval 78"/>
            <p:cNvSpPr>
              <a:spLocks noChangeArrowheads="1"/>
            </p:cNvSpPr>
            <p:nvPr/>
          </p:nvSpPr>
          <p:spPr bwMode="hidden">
            <a:xfrm>
              <a:off x="2011" y="1512"/>
              <a:ext cx="123" cy="50"/>
            </a:xfrm>
            <a:prstGeom prst="ellipse">
              <a:avLst/>
            </a:prstGeom>
            <a:gradFill rotWithShape="0">
              <a:gsLst>
                <a:gs pos="0">
                  <a:schemeClr val="bg1"/>
                </a:gs>
                <a:gs pos="100000">
                  <a:schemeClr val="bg1">
                    <a:gamma/>
                    <a:shade val="81961"/>
                    <a:invGamma/>
                  </a:schemeClr>
                </a:gs>
              </a:gsLst>
              <a:lin ang="2700000" scaled="1"/>
            </a:gradFill>
            <a:ln>
              <a:noFill/>
            </a:ln>
            <a:effectLst/>
          </p:spPr>
          <p:txBody>
            <a:bodyPr/>
            <a:lstStyle/>
            <a:p>
              <a:pPr>
                <a:defRPr/>
              </a:pPr>
              <a:endParaRPr lang="en-IN">
                <a:latin typeface="Arial" charset="0"/>
              </a:endParaRPr>
            </a:p>
          </p:txBody>
        </p:sp>
        <p:sp>
          <p:nvSpPr>
            <p:cNvPr id="81" name="Oval 79"/>
            <p:cNvSpPr>
              <a:spLocks noChangeArrowheads="1"/>
            </p:cNvSpPr>
            <p:nvPr/>
          </p:nvSpPr>
          <p:spPr bwMode="hidden">
            <a:xfrm>
              <a:off x="2087" y="1696"/>
              <a:ext cx="123" cy="50"/>
            </a:xfrm>
            <a:prstGeom prst="ellipse">
              <a:avLst/>
            </a:prstGeom>
            <a:gradFill rotWithShape="0">
              <a:gsLst>
                <a:gs pos="0">
                  <a:schemeClr val="bg1"/>
                </a:gs>
                <a:gs pos="100000">
                  <a:schemeClr val="bg1">
                    <a:gamma/>
                    <a:shade val="81961"/>
                    <a:invGamma/>
                  </a:schemeClr>
                </a:gs>
              </a:gsLst>
              <a:lin ang="2700000" scaled="1"/>
            </a:gradFill>
            <a:ln>
              <a:noFill/>
            </a:ln>
            <a:effectLst/>
          </p:spPr>
          <p:txBody>
            <a:bodyPr/>
            <a:lstStyle/>
            <a:p>
              <a:pPr>
                <a:defRPr/>
              </a:pPr>
              <a:endParaRPr lang="en-IN">
                <a:latin typeface="Arial" charset="0"/>
              </a:endParaRPr>
            </a:p>
          </p:txBody>
        </p:sp>
        <p:sp>
          <p:nvSpPr>
            <p:cNvPr id="82" name="Oval 80"/>
            <p:cNvSpPr>
              <a:spLocks noChangeArrowheads="1"/>
            </p:cNvSpPr>
            <p:nvPr/>
          </p:nvSpPr>
          <p:spPr bwMode="hidden">
            <a:xfrm>
              <a:off x="2345" y="1601"/>
              <a:ext cx="123" cy="50"/>
            </a:xfrm>
            <a:prstGeom prst="ellipse">
              <a:avLst/>
            </a:prstGeom>
            <a:gradFill rotWithShape="0">
              <a:gsLst>
                <a:gs pos="0">
                  <a:schemeClr val="bg1"/>
                </a:gs>
                <a:gs pos="100000">
                  <a:schemeClr val="bg1">
                    <a:gamma/>
                    <a:shade val="81961"/>
                    <a:invGamma/>
                  </a:schemeClr>
                </a:gs>
              </a:gsLst>
              <a:lin ang="2700000" scaled="1"/>
            </a:gradFill>
            <a:ln>
              <a:noFill/>
            </a:ln>
            <a:effectLst/>
          </p:spPr>
          <p:txBody>
            <a:bodyPr/>
            <a:lstStyle/>
            <a:p>
              <a:pPr>
                <a:defRPr/>
              </a:pPr>
              <a:endParaRPr lang="en-IN">
                <a:latin typeface="Arial" charset="0"/>
              </a:endParaRPr>
            </a:p>
          </p:txBody>
        </p:sp>
        <p:sp>
          <p:nvSpPr>
            <p:cNvPr id="83" name="Oval 81"/>
            <p:cNvSpPr>
              <a:spLocks noChangeArrowheads="1"/>
            </p:cNvSpPr>
            <p:nvPr/>
          </p:nvSpPr>
          <p:spPr bwMode="hidden">
            <a:xfrm>
              <a:off x="2684" y="1686"/>
              <a:ext cx="123" cy="51"/>
            </a:xfrm>
            <a:prstGeom prst="ellipse">
              <a:avLst/>
            </a:prstGeom>
            <a:gradFill rotWithShape="0">
              <a:gsLst>
                <a:gs pos="0">
                  <a:schemeClr val="bg1"/>
                </a:gs>
                <a:gs pos="100000">
                  <a:schemeClr val="bg1">
                    <a:gamma/>
                    <a:shade val="81961"/>
                    <a:invGamma/>
                  </a:schemeClr>
                </a:gs>
              </a:gsLst>
              <a:lin ang="2700000" scaled="1"/>
            </a:gradFill>
            <a:ln>
              <a:noFill/>
            </a:ln>
            <a:effectLst/>
          </p:spPr>
          <p:txBody>
            <a:bodyPr/>
            <a:lstStyle/>
            <a:p>
              <a:pPr>
                <a:defRPr/>
              </a:pPr>
              <a:endParaRPr lang="en-IN">
                <a:latin typeface="Arial" charset="0"/>
              </a:endParaRPr>
            </a:p>
          </p:txBody>
        </p:sp>
        <p:sp>
          <p:nvSpPr>
            <p:cNvPr id="84" name="Oval 82"/>
            <p:cNvSpPr>
              <a:spLocks noChangeArrowheads="1"/>
            </p:cNvSpPr>
            <p:nvPr/>
          </p:nvSpPr>
          <p:spPr bwMode="hidden">
            <a:xfrm>
              <a:off x="806" y="1512"/>
              <a:ext cx="123" cy="50"/>
            </a:xfrm>
            <a:prstGeom prst="ellipse">
              <a:avLst/>
            </a:prstGeom>
            <a:gradFill rotWithShape="0">
              <a:gsLst>
                <a:gs pos="0">
                  <a:schemeClr val="bg1"/>
                </a:gs>
                <a:gs pos="100000">
                  <a:schemeClr val="bg1">
                    <a:gamma/>
                    <a:shade val="87843"/>
                    <a:invGamma/>
                  </a:schemeClr>
                </a:gs>
              </a:gsLst>
              <a:lin ang="2700000" scaled="1"/>
            </a:gradFill>
            <a:ln>
              <a:noFill/>
            </a:ln>
            <a:effectLst/>
          </p:spPr>
          <p:txBody>
            <a:bodyPr/>
            <a:lstStyle/>
            <a:p>
              <a:pPr>
                <a:defRPr/>
              </a:pPr>
              <a:endParaRPr lang="en-IN">
                <a:latin typeface="Arial" charset="0"/>
              </a:endParaRPr>
            </a:p>
          </p:txBody>
        </p:sp>
        <p:sp>
          <p:nvSpPr>
            <p:cNvPr id="85" name="Oval 83"/>
            <p:cNvSpPr>
              <a:spLocks noChangeArrowheads="1"/>
            </p:cNvSpPr>
            <p:nvPr/>
          </p:nvSpPr>
          <p:spPr bwMode="hidden">
            <a:xfrm>
              <a:off x="495" y="1597"/>
              <a:ext cx="123" cy="50"/>
            </a:xfrm>
            <a:prstGeom prst="ellipse">
              <a:avLst/>
            </a:prstGeom>
            <a:gradFill rotWithShape="0">
              <a:gsLst>
                <a:gs pos="0">
                  <a:schemeClr val="bg1"/>
                </a:gs>
                <a:gs pos="100000">
                  <a:schemeClr val="bg1">
                    <a:gamma/>
                    <a:shade val="87843"/>
                    <a:invGamma/>
                  </a:schemeClr>
                </a:gs>
              </a:gsLst>
              <a:lin ang="2700000" scaled="1"/>
            </a:gradFill>
            <a:ln>
              <a:noFill/>
            </a:ln>
            <a:effectLst/>
          </p:spPr>
          <p:txBody>
            <a:bodyPr/>
            <a:lstStyle/>
            <a:p>
              <a:pPr>
                <a:defRPr/>
              </a:pPr>
              <a:endParaRPr lang="en-IN">
                <a:latin typeface="Arial" charset="0"/>
              </a:endParaRPr>
            </a:p>
          </p:txBody>
        </p:sp>
        <p:sp>
          <p:nvSpPr>
            <p:cNvPr id="86" name="Oval 84"/>
            <p:cNvSpPr>
              <a:spLocks noChangeArrowheads="1"/>
            </p:cNvSpPr>
            <p:nvPr/>
          </p:nvSpPr>
          <p:spPr bwMode="hidden">
            <a:xfrm>
              <a:off x="228" y="1508"/>
              <a:ext cx="123" cy="50"/>
            </a:xfrm>
            <a:prstGeom prst="ellipse">
              <a:avLst/>
            </a:prstGeom>
            <a:gradFill rotWithShape="0">
              <a:gsLst>
                <a:gs pos="0">
                  <a:schemeClr val="bg1"/>
                </a:gs>
                <a:gs pos="100000">
                  <a:schemeClr val="bg1">
                    <a:gamma/>
                    <a:shade val="90980"/>
                    <a:invGamma/>
                  </a:schemeClr>
                </a:gs>
              </a:gsLst>
              <a:lin ang="2700000" scaled="1"/>
            </a:gradFill>
            <a:ln>
              <a:noFill/>
            </a:ln>
            <a:effectLst/>
          </p:spPr>
          <p:txBody>
            <a:bodyPr/>
            <a:lstStyle/>
            <a:p>
              <a:pPr>
                <a:defRPr/>
              </a:pPr>
              <a:endParaRPr lang="en-IN">
                <a:latin typeface="Arial" charset="0"/>
              </a:endParaRPr>
            </a:p>
          </p:txBody>
        </p:sp>
        <p:sp>
          <p:nvSpPr>
            <p:cNvPr id="87" name="Oval 85"/>
            <p:cNvSpPr>
              <a:spLocks noChangeArrowheads="1"/>
            </p:cNvSpPr>
            <p:nvPr/>
          </p:nvSpPr>
          <p:spPr bwMode="hidden">
            <a:xfrm>
              <a:off x="157" y="1698"/>
              <a:ext cx="123" cy="50"/>
            </a:xfrm>
            <a:prstGeom prst="ellipse">
              <a:avLst/>
            </a:prstGeom>
            <a:gradFill rotWithShape="0">
              <a:gsLst>
                <a:gs pos="0">
                  <a:schemeClr val="bg1"/>
                </a:gs>
                <a:gs pos="100000">
                  <a:schemeClr val="bg1">
                    <a:gamma/>
                    <a:shade val="87843"/>
                    <a:invGamma/>
                  </a:schemeClr>
                </a:gs>
              </a:gsLst>
              <a:lin ang="2700000" scaled="1"/>
            </a:gradFill>
            <a:ln>
              <a:noFill/>
            </a:ln>
            <a:effectLst/>
          </p:spPr>
          <p:txBody>
            <a:bodyPr/>
            <a:lstStyle/>
            <a:p>
              <a:pPr>
                <a:defRPr/>
              </a:pPr>
              <a:endParaRPr lang="en-IN">
                <a:latin typeface="Arial" charset="0"/>
              </a:endParaRPr>
            </a:p>
          </p:txBody>
        </p:sp>
        <p:sp>
          <p:nvSpPr>
            <p:cNvPr id="88" name="Oval 86"/>
            <p:cNvSpPr>
              <a:spLocks noChangeArrowheads="1"/>
            </p:cNvSpPr>
            <p:nvPr/>
          </p:nvSpPr>
          <p:spPr bwMode="hidden">
            <a:xfrm>
              <a:off x="2887" y="1595"/>
              <a:ext cx="124" cy="50"/>
            </a:xfrm>
            <a:prstGeom prst="ellipse">
              <a:avLst/>
            </a:prstGeom>
            <a:gradFill rotWithShape="0">
              <a:gsLst>
                <a:gs pos="0">
                  <a:schemeClr val="bg1"/>
                </a:gs>
                <a:gs pos="100000">
                  <a:schemeClr val="bg1">
                    <a:gamma/>
                    <a:shade val="75686"/>
                    <a:invGamma/>
                  </a:schemeClr>
                </a:gs>
              </a:gsLst>
              <a:lin ang="2700000" scaled="1"/>
            </a:gradFill>
            <a:ln>
              <a:noFill/>
            </a:ln>
            <a:effectLst/>
          </p:spPr>
          <p:txBody>
            <a:bodyPr/>
            <a:lstStyle/>
            <a:p>
              <a:pPr>
                <a:defRPr/>
              </a:pPr>
              <a:endParaRPr lang="en-IN">
                <a:latin typeface="Arial" charset="0"/>
              </a:endParaRPr>
            </a:p>
          </p:txBody>
        </p:sp>
        <p:sp>
          <p:nvSpPr>
            <p:cNvPr id="89" name="Oval 87"/>
            <p:cNvSpPr>
              <a:spLocks noChangeArrowheads="1"/>
            </p:cNvSpPr>
            <p:nvPr/>
          </p:nvSpPr>
          <p:spPr bwMode="hidden">
            <a:xfrm>
              <a:off x="3079" y="1511"/>
              <a:ext cx="124" cy="51"/>
            </a:xfrm>
            <a:prstGeom prst="ellipse">
              <a:avLst/>
            </a:prstGeom>
            <a:gradFill rotWithShape="0">
              <a:gsLst>
                <a:gs pos="0">
                  <a:schemeClr val="bg1"/>
                </a:gs>
                <a:gs pos="100000">
                  <a:schemeClr val="bg1">
                    <a:gamma/>
                    <a:shade val="75686"/>
                    <a:invGamma/>
                  </a:schemeClr>
                </a:gs>
              </a:gsLst>
              <a:lin ang="2700000" scaled="1"/>
            </a:gradFill>
            <a:ln>
              <a:noFill/>
            </a:ln>
            <a:effectLst/>
          </p:spPr>
          <p:txBody>
            <a:bodyPr/>
            <a:lstStyle/>
            <a:p>
              <a:pPr>
                <a:defRPr/>
              </a:pPr>
              <a:endParaRPr lang="en-IN">
                <a:latin typeface="Arial" charset="0"/>
              </a:endParaRPr>
            </a:p>
          </p:txBody>
        </p:sp>
        <p:sp>
          <p:nvSpPr>
            <p:cNvPr id="90" name="Oval 88"/>
            <p:cNvSpPr>
              <a:spLocks noChangeArrowheads="1"/>
            </p:cNvSpPr>
            <p:nvPr/>
          </p:nvSpPr>
          <p:spPr bwMode="hidden">
            <a:xfrm>
              <a:off x="3270" y="1688"/>
              <a:ext cx="124" cy="51"/>
            </a:xfrm>
            <a:prstGeom prst="ellipse">
              <a:avLst/>
            </a:prstGeom>
            <a:gradFill rotWithShape="0">
              <a:gsLst>
                <a:gs pos="0">
                  <a:schemeClr val="bg1"/>
                </a:gs>
                <a:gs pos="100000">
                  <a:schemeClr val="bg1">
                    <a:gamma/>
                    <a:shade val="81961"/>
                    <a:invGamma/>
                  </a:schemeClr>
                </a:gs>
              </a:gsLst>
              <a:lin ang="2700000" scaled="1"/>
            </a:gradFill>
            <a:ln>
              <a:noFill/>
            </a:ln>
            <a:effectLst/>
          </p:spPr>
          <p:txBody>
            <a:bodyPr/>
            <a:lstStyle/>
            <a:p>
              <a:pPr>
                <a:defRPr/>
              </a:pPr>
              <a:endParaRPr lang="en-IN">
                <a:latin typeface="Arial" charset="0"/>
              </a:endParaRPr>
            </a:p>
          </p:txBody>
        </p:sp>
        <p:sp>
          <p:nvSpPr>
            <p:cNvPr id="91" name="Oval 89"/>
            <p:cNvSpPr>
              <a:spLocks noChangeArrowheads="1"/>
            </p:cNvSpPr>
            <p:nvPr/>
          </p:nvSpPr>
          <p:spPr bwMode="hidden">
            <a:xfrm>
              <a:off x="3453" y="1599"/>
              <a:ext cx="123" cy="50"/>
            </a:xfrm>
            <a:prstGeom prst="ellipse">
              <a:avLst/>
            </a:prstGeom>
            <a:gradFill rotWithShape="0">
              <a:gsLst>
                <a:gs pos="0">
                  <a:schemeClr val="bg1"/>
                </a:gs>
                <a:gs pos="100000">
                  <a:schemeClr val="bg1">
                    <a:gamma/>
                    <a:shade val="81961"/>
                    <a:invGamma/>
                  </a:schemeClr>
                </a:gs>
              </a:gsLst>
              <a:lin ang="2700000" scaled="1"/>
            </a:gradFill>
            <a:ln>
              <a:noFill/>
            </a:ln>
            <a:effectLst/>
          </p:spPr>
          <p:txBody>
            <a:bodyPr/>
            <a:lstStyle/>
            <a:p>
              <a:pPr>
                <a:defRPr/>
              </a:pPr>
              <a:endParaRPr lang="en-IN">
                <a:latin typeface="Arial" charset="0"/>
              </a:endParaRPr>
            </a:p>
          </p:txBody>
        </p:sp>
        <p:sp>
          <p:nvSpPr>
            <p:cNvPr id="92" name="Oval 90"/>
            <p:cNvSpPr>
              <a:spLocks noChangeArrowheads="1"/>
            </p:cNvSpPr>
            <p:nvPr/>
          </p:nvSpPr>
          <p:spPr bwMode="hidden">
            <a:xfrm>
              <a:off x="3651" y="1506"/>
              <a:ext cx="123" cy="50"/>
            </a:xfrm>
            <a:prstGeom prst="ellipse">
              <a:avLst/>
            </a:prstGeom>
            <a:gradFill rotWithShape="0">
              <a:gsLst>
                <a:gs pos="0">
                  <a:schemeClr val="bg1"/>
                </a:gs>
                <a:gs pos="100000">
                  <a:schemeClr val="bg1">
                    <a:gamma/>
                    <a:shade val="81961"/>
                    <a:invGamma/>
                  </a:schemeClr>
                </a:gs>
              </a:gsLst>
              <a:lin ang="2700000" scaled="1"/>
            </a:gradFill>
            <a:ln>
              <a:noFill/>
            </a:ln>
            <a:effectLst/>
          </p:spPr>
          <p:txBody>
            <a:bodyPr/>
            <a:lstStyle/>
            <a:p>
              <a:pPr>
                <a:defRPr/>
              </a:pPr>
              <a:endParaRPr lang="en-IN">
                <a:latin typeface="Arial" charset="0"/>
              </a:endParaRPr>
            </a:p>
          </p:txBody>
        </p:sp>
        <p:sp>
          <p:nvSpPr>
            <p:cNvPr id="93" name="Oval 91"/>
            <p:cNvSpPr>
              <a:spLocks noChangeArrowheads="1"/>
            </p:cNvSpPr>
            <p:nvPr/>
          </p:nvSpPr>
          <p:spPr bwMode="hidden">
            <a:xfrm>
              <a:off x="4251" y="1513"/>
              <a:ext cx="124" cy="51"/>
            </a:xfrm>
            <a:prstGeom prst="ellipse">
              <a:avLst/>
            </a:prstGeom>
            <a:gradFill rotWithShape="0">
              <a:gsLst>
                <a:gs pos="0">
                  <a:schemeClr val="bg1"/>
                </a:gs>
                <a:gs pos="100000">
                  <a:schemeClr val="bg1">
                    <a:gamma/>
                    <a:shade val="81961"/>
                    <a:invGamma/>
                  </a:schemeClr>
                </a:gs>
              </a:gsLst>
              <a:lin ang="2700000" scaled="1"/>
            </a:gradFill>
            <a:ln>
              <a:noFill/>
            </a:ln>
            <a:effectLst/>
          </p:spPr>
          <p:txBody>
            <a:bodyPr/>
            <a:lstStyle/>
            <a:p>
              <a:pPr>
                <a:defRPr/>
              </a:pPr>
              <a:endParaRPr lang="en-IN">
                <a:latin typeface="Arial" charset="0"/>
              </a:endParaRPr>
            </a:p>
          </p:txBody>
        </p:sp>
        <p:sp>
          <p:nvSpPr>
            <p:cNvPr id="94" name="Oval 92"/>
            <p:cNvSpPr>
              <a:spLocks noChangeArrowheads="1"/>
            </p:cNvSpPr>
            <p:nvPr/>
          </p:nvSpPr>
          <p:spPr bwMode="hidden">
            <a:xfrm>
              <a:off x="3901" y="1701"/>
              <a:ext cx="128" cy="50"/>
            </a:xfrm>
            <a:prstGeom prst="ellipse">
              <a:avLst/>
            </a:prstGeom>
            <a:gradFill rotWithShape="0">
              <a:gsLst>
                <a:gs pos="0">
                  <a:schemeClr val="bg1"/>
                </a:gs>
                <a:gs pos="100000">
                  <a:schemeClr val="bg1">
                    <a:gamma/>
                    <a:shade val="66667"/>
                    <a:invGamma/>
                  </a:schemeClr>
                </a:gs>
              </a:gsLst>
              <a:lin ang="2700000" scaled="1"/>
            </a:gradFill>
            <a:ln>
              <a:noFill/>
            </a:ln>
            <a:effectLst/>
          </p:spPr>
          <p:txBody>
            <a:bodyPr/>
            <a:lstStyle/>
            <a:p>
              <a:pPr>
                <a:defRPr/>
              </a:pPr>
              <a:endParaRPr lang="en-IN">
                <a:latin typeface="Arial" charset="0"/>
              </a:endParaRPr>
            </a:p>
          </p:txBody>
        </p:sp>
        <p:sp>
          <p:nvSpPr>
            <p:cNvPr id="95" name="Oval 93"/>
            <p:cNvSpPr>
              <a:spLocks noChangeArrowheads="1"/>
            </p:cNvSpPr>
            <p:nvPr/>
          </p:nvSpPr>
          <p:spPr bwMode="hidden">
            <a:xfrm>
              <a:off x="4086" y="1608"/>
              <a:ext cx="128" cy="50"/>
            </a:xfrm>
            <a:prstGeom prst="ellipse">
              <a:avLst/>
            </a:prstGeom>
            <a:gradFill rotWithShape="0">
              <a:gsLst>
                <a:gs pos="0">
                  <a:schemeClr val="bg1"/>
                </a:gs>
                <a:gs pos="100000">
                  <a:schemeClr val="bg1">
                    <a:gamma/>
                    <a:shade val="66667"/>
                    <a:invGamma/>
                  </a:schemeClr>
                </a:gs>
              </a:gsLst>
              <a:lin ang="2700000" scaled="1"/>
            </a:gradFill>
            <a:ln>
              <a:noFill/>
            </a:ln>
            <a:effectLst/>
          </p:spPr>
          <p:txBody>
            <a:bodyPr/>
            <a:lstStyle/>
            <a:p>
              <a:pPr>
                <a:defRPr/>
              </a:pPr>
              <a:endParaRPr lang="en-IN">
                <a:latin typeface="Arial" charset="0"/>
              </a:endParaRPr>
            </a:p>
          </p:txBody>
        </p:sp>
        <p:sp>
          <p:nvSpPr>
            <p:cNvPr id="96" name="Oval 94"/>
            <p:cNvSpPr>
              <a:spLocks noChangeArrowheads="1"/>
            </p:cNvSpPr>
            <p:nvPr/>
          </p:nvSpPr>
          <p:spPr bwMode="hidden">
            <a:xfrm>
              <a:off x="1282" y="3653"/>
              <a:ext cx="196" cy="111"/>
            </a:xfrm>
            <a:prstGeom prst="ellipse">
              <a:avLst/>
            </a:prstGeom>
            <a:gradFill rotWithShape="0">
              <a:gsLst>
                <a:gs pos="0">
                  <a:schemeClr val="bg2"/>
                </a:gs>
                <a:gs pos="100000">
                  <a:schemeClr val="bg2">
                    <a:gamma/>
                    <a:shade val="60784"/>
                    <a:invGamma/>
                  </a:schemeClr>
                </a:gs>
              </a:gsLst>
              <a:lin ang="2700000" scaled="1"/>
            </a:gradFill>
            <a:ln>
              <a:noFill/>
            </a:ln>
            <a:effectLst/>
          </p:spPr>
          <p:txBody>
            <a:bodyPr/>
            <a:lstStyle/>
            <a:p>
              <a:pPr>
                <a:defRPr/>
              </a:pPr>
              <a:endParaRPr lang="en-IN">
                <a:latin typeface="Arial" charset="0"/>
              </a:endParaRPr>
            </a:p>
          </p:txBody>
        </p:sp>
        <p:sp>
          <p:nvSpPr>
            <p:cNvPr id="97" name="Oval 95"/>
            <p:cNvSpPr>
              <a:spLocks noChangeArrowheads="1"/>
            </p:cNvSpPr>
            <p:nvPr/>
          </p:nvSpPr>
          <p:spPr bwMode="hidden">
            <a:xfrm>
              <a:off x="707" y="4014"/>
              <a:ext cx="191" cy="112"/>
            </a:xfrm>
            <a:prstGeom prst="ellipse">
              <a:avLst/>
            </a:prstGeom>
            <a:gradFill rotWithShape="0">
              <a:gsLst>
                <a:gs pos="0">
                  <a:schemeClr val="bg2"/>
                </a:gs>
                <a:gs pos="100000">
                  <a:schemeClr val="bg2">
                    <a:gamma/>
                    <a:shade val="60784"/>
                    <a:invGamma/>
                  </a:schemeClr>
                </a:gs>
              </a:gsLst>
              <a:lin ang="2700000" scaled="1"/>
            </a:gradFill>
            <a:ln>
              <a:noFill/>
            </a:ln>
            <a:effectLst/>
          </p:spPr>
          <p:txBody>
            <a:bodyPr/>
            <a:lstStyle/>
            <a:p>
              <a:pPr>
                <a:defRPr/>
              </a:pPr>
              <a:endParaRPr lang="en-IN">
                <a:latin typeface="Arial" charset="0"/>
              </a:endParaRPr>
            </a:p>
          </p:txBody>
        </p:sp>
        <p:sp>
          <p:nvSpPr>
            <p:cNvPr id="98" name="Oval 96"/>
            <p:cNvSpPr>
              <a:spLocks noChangeArrowheads="1"/>
            </p:cNvSpPr>
            <p:nvPr/>
          </p:nvSpPr>
          <p:spPr bwMode="hidden">
            <a:xfrm>
              <a:off x="2229" y="3090"/>
              <a:ext cx="168" cy="95"/>
            </a:xfrm>
            <a:prstGeom prst="ellipse">
              <a:avLst/>
            </a:prstGeom>
            <a:gradFill rotWithShape="0">
              <a:gsLst>
                <a:gs pos="0">
                  <a:schemeClr val="bg2"/>
                </a:gs>
                <a:gs pos="100000">
                  <a:schemeClr val="bg2">
                    <a:gamma/>
                    <a:shade val="60784"/>
                    <a:invGamma/>
                  </a:schemeClr>
                </a:gs>
              </a:gsLst>
              <a:lin ang="2700000" scaled="1"/>
            </a:gradFill>
            <a:ln>
              <a:noFill/>
            </a:ln>
            <a:effectLst/>
          </p:spPr>
          <p:txBody>
            <a:bodyPr/>
            <a:lstStyle/>
            <a:p>
              <a:pPr>
                <a:defRPr/>
              </a:pPr>
              <a:endParaRPr lang="en-IN">
                <a:latin typeface="Arial" charset="0"/>
              </a:endParaRPr>
            </a:p>
          </p:txBody>
        </p:sp>
        <p:sp>
          <p:nvSpPr>
            <p:cNvPr id="99" name="Oval 97"/>
            <p:cNvSpPr>
              <a:spLocks noChangeArrowheads="1"/>
            </p:cNvSpPr>
            <p:nvPr/>
          </p:nvSpPr>
          <p:spPr bwMode="hidden">
            <a:xfrm>
              <a:off x="2604" y="2867"/>
              <a:ext cx="156" cy="89"/>
            </a:xfrm>
            <a:prstGeom prst="ellipse">
              <a:avLst/>
            </a:prstGeom>
            <a:gradFill rotWithShape="0">
              <a:gsLst>
                <a:gs pos="0">
                  <a:schemeClr val="bg2"/>
                </a:gs>
                <a:gs pos="100000">
                  <a:schemeClr val="bg2">
                    <a:gamma/>
                    <a:shade val="60784"/>
                    <a:invGamma/>
                  </a:schemeClr>
                </a:gs>
              </a:gsLst>
              <a:lin ang="2700000" scaled="1"/>
            </a:gradFill>
            <a:ln>
              <a:noFill/>
            </a:ln>
            <a:effectLst/>
          </p:spPr>
          <p:txBody>
            <a:bodyPr/>
            <a:lstStyle/>
            <a:p>
              <a:pPr>
                <a:defRPr/>
              </a:pPr>
              <a:endParaRPr lang="en-IN">
                <a:latin typeface="Arial" charset="0"/>
              </a:endParaRPr>
            </a:p>
          </p:txBody>
        </p:sp>
        <p:sp>
          <p:nvSpPr>
            <p:cNvPr id="100" name="Oval 98"/>
            <p:cNvSpPr>
              <a:spLocks noChangeArrowheads="1"/>
            </p:cNvSpPr>
            <p:nvPr/>
          </p:nvSpPr>
          <p:spPr bwMode="hidden">
            <a:xfrm>
              <a:off x="2907" y="2668"/>
              <a:ext cx="156" cy="84"/>
            </a:xfrm>
            <a:prstGeom prst="ellipse">
              <a:avLst/>
            </a:prstGeom>
            <a:gradFill rotWithShape="0">
              <a:gsLst>
                <a:gs pos="0">
                  <a:schemeClr val="bg2"/>
                </a:gs>
                <a:gs pos="100000">
                  <a:schemeClr val="bg2">
                    <a:gamma/>
                    <a:shade val="60784"/>
                    <a:invGamma/>
                  </a:schemeClr>
                </a:gs>
              </a:gsLst>
              <a:lin ang="2700000" scaled="1"/>
            </a:gradFill>
            <a:ln>
              <a:noFill/>
            </a:ln>
            <a:effectLst/>
          </p:spPr>
          <p:txBody>
            <a:bodyPr/>
            <a:lstStyle/>
            <a:p>
              <a:pPr>
                <a:defRPr/>
              </a:pPr>
              <a:endParaRPr lang="en-IN">
                <a:latin typeface="Arial" charset="0"/>
              </a:endParaRPr>
            </a:p>
          </p:txBody>
        </p:sp>
        <p:sp>
          <p:nvSpPr>
            <p:cNvPr id="101" name="Oval 99"/>
            <p:cNvSpPr>
              <a:spLocks noChangeArrowheads="1"/>
            </p:cNvSpPr>
            <p:nvPr/>
          </p:nvSpPr>
          <p:spPr bwMode="hidden">
            <a:xfrm>
              <a:off x="3248" y="2454"/>
              <a:ext cx="150" cy="90"/>
            </a:xfrm>
            <a:prstGeom prst="ellipse">
              <a:avLst/>
            </a:prstGeom>
            <a:gradFill rotWithShape="0">
              <a:gsLst>
                <a:gs pos="0">
                  <a:schemeClr val="bg2"/>
                </a:gs>
                <a:gs pos="100000">
                  <a:schemeClr val="bg2">
                    <a:gamma/>
                    <a:shade val="60784"/>
                    <a:invGamma/>
                  </a:schemeClr>
                </a:gs>
              </a:gsLst>
              <a:lin ang="2700000" scaled="1"/>
            </a:gradFill>
            <a:ln>
              <a:noFill/>
            </a:ln>
            <a:effectLst/>
          </p:spPr>
          <p:txBody>
            <a:bodyPr/>
            <a:lstStyle/>
            <a:p>
              <a:pPr>
                <a:defRPr/>
              </a:pPr>
              <a:endParaRPr lang="en-IN">
                <a:latin typeface="Arial" charset="0"/>
              </a:endParaRPr>
            </a:p>
          </p:txBody>
        </p:sp>
        <p:sp>
          <p:nvSpPr>
            <p:cNvPr id="102" name="Oval 100"/>
            <p:cNvSpPr>
              <a:spLocks noChangeArrowheads="1"/>
            </p:cNvSpPr>
            <p:nvPr/>
          </p:nvSpPr>
          <p:spPr bwMode="hidden">
            <a:xfrm>
              <a:off x="1801" y="3360"/>
              <a:ext cx="168" cy="95"/>
            </a:xfrm>
            <a:prstGeom prst="ellipse">
              <a:avLst/>
            </a:prstGeom>
            <a:gradFill rotWithShape="0">
              <a:gsLst>
                <a:gs pos="0">
                  <a:schemeClr val="bg2"/>
                </a:gs>
                <a:gs pos="100000">
                  <a:schemeClr val="bg2">
                    <a:gamma/>
                    <a:shade val="60784"/>
                    <a:invGamma/>
                  </a:schemeClr>
                </a:gs>
              </a:gsLst>
              <a:lin ang="2700000" scaled="1"/>
            </a:gradFill>
            <a:ln>
              <a:noFill/>
            </a:ln>
            <a:effectLst/>
          </p:spPr>
          <p:txBody>
            <a:bodyPr/>
            <a:lstStyle/>
            <a:p>
              <a:pPr>
                <a:defRPr/>
              </a:pPr>
              <a:endParaRPr lang="en-IN">
                <a:latin typeface="Arial" charset="0"/>
              </a:endParaRPr>
            </a:p>
          </p:txBody>
        </p:sp>
        <p:sp>
          <p:nvSpPr>
            <p:cNvPr id="103" name="Oval 101"/>
            <p:cNvSpPr>
              <a:spLocks noChangeArrowheads="1"/>
            </p:cNvSpPr>
            <p:nvPr/>
          </p:nvSpPr>
          <p:spPr bwMode="hidden">
            <a:xfrm>
              <a:off x="3512" y="2302"/>
              <a:ext cx="134" cy="73"/>
            </a:xfrm>
            <a:prstGeom prst="ellipse">
              <a:avLst/>
            </a:prstGeom>
            <a:gradFill rotWithShape="0">
              <a:gsLst>
                <a:gs pos="0">
                  <a:schemeClr val="bg2"/>
                </a:gs>
                <a:gs pos="100000">
                  <a:schemeClr val="bg2">
                    <a:gamma/>
                    <a:shade val="60784"/>
                    <a:invGamma/>
                  </a:schemeClr>
                </a:gs>
              </a:gsLst>
              <a:lin ang="2700000" scaled="1"/>
            </a:gradFill>
            <a:ln>
              <a:noFill/>
            </a:ln>
            <a:effectLst/>
          </p:spPr>
          <p:txBody>
            <a:bodyPr/>
            <a:lstStyle/>
            <a:p>
              <a:pPr>
                <a:defRPr/>
              </a:pPr>
              <a:endParaRPr lang="en-IN">
                <a:latin typeface="Arial" charset="0"/>
              </a:endParaRPr>
            </a:p>
          </p:txBody>
        </p:sp>
        <p:sp>
          <p:nvSpPr>
            <p:cNvPr id="104" name="Oval 102"/>
            <p:cNvSpPr>
              <a:spLocks noChangeArrowheads="1"/>
            </p:cNvSpPr>
            <p:nvPr/>
          </p:nvSpPr>
          <p:spPr bwMode="hidden">
            <a:xfrm>
              <a:off x="3980" y="2014"/>
              <a:ext cx="134" cy="72"/>
            </a:xfrm>
            <a:prstGeom prst="ellipse">
              <a:avLst/>
            </a:prstGeom>
            <a:gradFill rotWithShape="0">
              <a:gsLst>
                <a:gs pos="0">
                  <a:schemeClr val="bg2"/>
                </a:gs>
                <a:gs pos="100000">
                  <a:schemeClr val="bg2">
                    <a:gamma/>
                    <a:shade val="60784"/>
                    <a:invGamma/>
                  </a:schemeClr>
                </a:gs>
              </a:gsLst>
              <a:lin ang="2700000" scaled="1"/>
            </a:gradFill>
            <a:ln>
              <a:noFill/>
            </a:ln>
            <a:effectLst/>
          </p:spPr>
          <p:txBody>
            <a:bodyPr/>
            <a:lstStyle/>
            <a:p>
              <a:pPr>
                <a:defRPr/>
              </a:pPr>
              <a:endParaRPr lang="en-IN">
                <a:latin typeface="Arial" charset="0"/>
              </a:endParaRPr>
            </a:p>
          </p:txBody>
        </p:sp>
        <p:sp>
          <p:nvSpPr>
            <p:cNvPr id="105" name="Oval 103"/>
            <p:cNvSpPr>
              <a:spLocks noChangeArrowheads="1"/>
            </p:cNvSpPr>
            <p:nvPr/>
          </p:nvSpPr>
          <p:spPr bwMode="hidden">
            <a:xfrm>
              <a:off x="3753" y="2158"/>
              <a:ext cx="134" cy="61"/>
            </a:xfrm>
            <a:prstGeom prst="ellipse">
              <a:avLst/>
            </a:prstGeom>
            <a:gradFill rotWithShape="0">
              <a:gsLst>
                <a:gs pos="0">
                  <a:schemeClr val="bg2"/>
                </a:gs>
                <a:gs pos="100000">
                  <a:schemeClr val="bg2">
                    <a:gamma/>
                    <a:shade val="60784"/>
                    <a:invGamma/>
                  </a:schemeClr>
                </a:gs>
              </a:gsLst>
              <a:lin ang="2700000" scaled="1"/>
            </a:gradFill>
            <a:ln>
              <a:noFill/>
            </a:ln>
            <a:effectLst/>
          </p:spPr>
          <p:txBody>
            <a:bodyPr/>
            <a:lstStyle/>
            <a:p>
              <a:pPr>
                <a:defRPr/>
              </a:pPr>
              <a:endParaRPr lang="en-IN">
                <a:latin typeface="Arial" charset="0"/>
              </a:endParaRPr>
            </a:p>
          </p:txBody>
        </p:sp>
        <p:sp>
          <p:nvSpPr>
            <p:cNvPr id="106" name="Oval 104"/>
            <p:cNvSpPr>
              <a:spLocks noChangeArrowheads="1"/>
            </p:cNvSpPr>
            <p:nvPr/>
          </p:nvSpPr>
          <p:spPr bwMode="hidden">
            <a:xfrm>
              <a:off x="4176" y="1898"/>
              <a:ext cx="128" cy="61"/>
            </a:xfrm>
            <a:prstGeom prst="ellipse">
              <a:avLst/>
            </a:prstGeom>
            <a:gradFill rotWithShape="0">
              <a:gsLst>
                <a:gs pos="0">
                  <a:schemeClr val="bg2"/>
                </a:gs>
                <a:gs pos="100000">
                  <a:schemeClr val="bg2">
                    <a:gamma/>
                    <a:shade val="57647"/>
                    <a:invGamma/>
                  </a:schemeClr>
                </a:gs>
              </a:gsLst>
              <a:lin ang="2700000" scaled="1"/>
            </a:gradFill>
            <a:ln>
              <a:noFill/>
            </a:ln>
            <a:effectLst/>
          </p:spPr>
          <p:txBody>
            <a:bodyPr/>
            <a:lstStyle/>
            <a:p>
              <a:pPr>
                <a:defRPr/>
              </a:pPr>
              <a:endParaRPr lang="en-IN">
                <a:latin typeface="Arial" charset="0"/>
              </a:endParaRPr>
            </a:p>
          </p:txBody>
        </p:sp>
        <p:sp>
          <p:nvSpPr>
            <p:cNvPr id="107" name="Oval 105"/>
            <p:cNvSpPr>
              <a:spLocks noChangeArrowheads="1"/>
            </p:cNvSpPr>
            <p:nvPr/>
          </p:nvSpPr>
          <p:spPr bwMode="hidden">
            <a:xfrm>
              <a:off x="4338" y="1797"/>
              <a:ext cx="129" cy="61"/>
            </a:xfrm>
            <a:prstGeom prst="ellipse">
              <a:avLst/>
            </a:prstGeom>
            <a:gradFill rotWithShape="0">
              <a:gsLst>
                <a:gs pos="0">
                  <a:schemeClr val="bg2"/>
                </a:gs>
                <a:gs pos="100000">
                  <a:schemeClr val="bg2">
                    <a:gamma/>
                    <a:shade val="57647"/>
                    <a:invGamma/>
                  </a:schemeClr>
                </a:gs>
              </a:gsLst>
              <a:lin ang="2700000" scaled="1"/>
            </a:gradFill>
            <a:ln>
              <a:noFill/>
            </a:ln>
            <a:effectLst/>
          </p:spPr>
          <p:txBody>
            <a:bodyPr/>
            <a:lstStyle/>
            <a:p>
              <a:pPr>
                <a:defRPr/>
              </a:pPr>
              <a:endParaRPr lang="en-IN">
                <a:latin typeface="Arial" charset="0"/>
              </a:endParaRPr>
            </a:p>
          </p:txBody>
        </p:sp>
        <p:sp>
          <p:nvSpPr>
            <p:cNvPr id="108" name="Oval 106"/>
            <p:cNvSpPr>
              <a:spLocks noChangeArrowheads="1"/>
            </p:cNvSpPr>
            <p:nvPr/>
          </p:nvSpPr>
          <p:spPr bwMode="hidden">
            <a:xfrm>
              <a:off x="4505" y="1700"/>
              <a:ext cx="124" cy="51"/>
            </a:xfrm>
            <a:prstGeom prst="ellipse">
              <a:avLst/>
            </a:prstGeom>
            <a:gradFill rotWithShape="0">
              <a:gsLst>
                <a:gs pos="0">
                  <a:schemeClr val="bg2"/>
                </a:gs>
                <a:gs pos="100000">
                  <a:schemeClr val="bg2">
                    <a:gamma/>
                    <a:shade val="81961"/>
                    <a:invGamma/>
                  </a:schemeClr>
                </a:gs>
              </a:gsLst>
              <a:lin ang="2700000" scaled="1"/>
            </a:gradFill>
            <a:ln>
              <a:noFill/>
            </a:ln>
            <a:effectLst/>
          </p:spPr>
          <p:txBody>
            <a:bodyPr/>
            <a:lstStyle/>
            <a:p>
              <a:pPr>
                <a:defRPr/>
              </a:pPr>
              <a:endParaRPr lang="en-IN">
                <a:latin typeface="Arial" charset="0"/>
              </a:endParaRPr>
            </a:p>
          </p:txBody>
        </p:sp>
        <p:sp>
          <p:nvSpPr>
            <p:cNvPr id="109" name="Oval 107"/>
            <p:cNvSpPr>
              <a:spLocks noChangeArrowheads="1"/>
            </p:cNvSpPr>
            <p:nvPr/>
          </p:nvSpPr>
          <p:spPr bwMode="hidden">
            <a:xfrm>
              <a:off x="4661" y="1603"/>
              <a:ext cx="123" cy="50"/>
            </a:xfrm>
            <a:prstGeom prst="ellipse">
              <a:avLst/>
            </a:prstGeom>
            <a:gradFill rotWithShape="0">
              <a:gsLst>
                <a:gs pos="0">
                  <a:schemeClr val="bg2"/>
                </a:gs>
                <a:gs pos="100000">
                  <a:schemeClr val="bg2">
                    <a:gamma/>
                    <a:shade val="81961"/>
                    <a:invGamma/>
                  </a:schemeClr>
                </a:gs>
              </a:gsLst>
              <a:lin ang="2700000" scaled="1"/>
            </a:gradFill>
            <a:ln>
              <a:noFill/>
            </a:ln>
            <a:effectLst/>
          </p:spPr>
          <p:txBody>
            <a:bodyPr/>
            <a:lstStyle/>
            <a:p>
              <a:pPr>
                <a:defRPr/>
              </a:pPr>
              <a:endParaRPr lang="en-IN">
                <a:latin typeface="Arial" charset="0"/>
              </a:endParaRPr>
            </a:p>
          </p:txBody>
        </p:sp>
        <p:sp>
          <p:nvSpPr>
            <p:cNvPr id="110" name="Oval 108"/>
            <p:cNvSpPr>
              <a:spLocks noChangeArrowheads="1"/>
            </p:cNvSpPr>
            <p:nvPr/>
          </p:nvSpPr>
          <p:spPr bwMode="hidden">
            <a:xfrm>
              <a:off x="4803" y="1512"/>
              <a:ext cx="128" cy="51"/>
            </a:xfrm>
            <a:prstGeom prst="ellipse">
              <a:avLst/>
            </a:prstGeom>
            <a:gradFill rotWithShape="0">
              <a:gsLst>
                <a:gs pos="0">
                  <a:schemeClr val="bg2"/>
                </a:gs>
                <a:gs pos="100000">
                  <a:schemeClr val="bg2">
                    <a:gamma/>
                    <a:shade val="60784"/>
                    <a:invGamma/>
                  </a:schemeClr>
                </a:gs>
              </a:gsLst>
              <a:lin ang="2700000" scaled="1"/>
            </a:gradFill>
            <a:ln>
              <a:noFill/>
            </a:ln>
            <a:effectLst/>
          </p:spPr>
          <p:txBody>
            <a:bodyPr/>
            <a:lstStyle/>
            <a:p>
              <a:pPr>
                <a:defRPr/>
              </a:pPr>
              <a:endParaRPr lang="en-IN">
                <a:latin typeface="Arial" charset="0"/>
              </a:endParaRPr>
            </a:p>
          </p:txBody>
        </p:sp>
        <p:sp>
          <p:nvSpPr>
            <p:cNvPr id="111" name="Oval 109"/>
            <p:cNvSpPr>
              <a:spLocks noChangeArrowheads="1"/>
            </p:cNvSpPr>
            <p:nvPr/>
          </p:nvSpPr>
          <p:spPr bwMode="hidden">
            <a:xfrm>
              <a:off x="4930" y="1431"/>
              <a:ext cx="111" cy="50"/>
            </a:xfrm>
            <a:prstGeom prst="ellipse">
              <a:avLst/>
            </a:prstGeom>
            <a:gradFill rotWithShape="0">
              <a:gsLst>
                <a:gs pos="0">
                  <a:schemeClr val="bg2"/>
                </a:gs>
                <a:gs pos="100000">
                  <a:schemeClr val="bg2">
                    <a:gamma/>
                    <a:shade val="60784"/>
                    <a:invGamma/>
                  </a:schemeClr>
                </a:gs>
              </a:gsLst>
              <a:lin ang="2700000" scaled="1"/>
            </a:gradFill>
            <a:ln>
              <a:noFill/>
            </a:ln>
            <a:effectLst/>
          </p:spPr>
          <p:txBody>
            <a:bodyPr/>
            <a:lstStyle/>
            <a:p>
              <a:pPr>
                <a:defRPr/>
              </a:pPr>
              <a:endParaRPr lang="en-IN">
                <a:latin typeface="Arial" charset="0"/>
              </a:endParaRPr>
            </a:p>
          </p:txBody>
        </p:sp>
        <p:sp>
          <p:nvSpPr>
            <p:cNvPr id="112" name="Oval 110"/>
            <p:cNvSpPr>
              <a:spLocks noChangeArrowheads="1"/>
            </p:cNvSpPr>
            <p:nvPr/>
          </p:nvSpPr>
          <p:spPr bwMode="hidden">
            <a:xfrm>
              <a:off x="3835" y="1430"/>
              <a:ext cx="112" cy="50"/>
            </a:xfrm>
            <a:prstGeom prst="ellipse">
              <a:avLst/>
            </a:prstGeom>
            <a:gradFill rotWithShape="0">
              <a:gsLst>
                <a:gs pos="0">
                  <a:schemeClr val="bg1"/>
                </a:gs>
                <a:gs pos="100000">
                  <a:schemeClr val="bg1">
                    <a:gamma/>
                    <a:shade val="69804"/>
                    <a:invGamma/>
                  </a:schemeClr>
                </a:gs>
              </a:gsLst>
              <a:lin ang="2700000" scaled="1"/>
            </a:gradFill>
            <a:ln>
              <a:noFill/>
            </a:ln>
            <a:effectLst/>
          </p:spPr>
          <p:txBody>
            <a:bodyPr/>
            <a:lstStyle/>
            <a:p>
              <a:pPr>
                <a:defRPr/>
              </a:pPr>
              <a:endParaRPr lang="en-IN">
                <a:latin typeface="Arial" charset="0"/>
              </a:endParaRPr>
            </a:p>
          </p:txBody>
        </p:sp>
        <p:sp>
          <p:nvSpPr>
            <p:cNvPr id="113" name="Oval 111"/>
            <p:cNvSpPr>
              <a:spLocks noChangeArrowheads="1"/>
            </p:cNvSpPr>
            <p:nvPr/>
          </p:nvSpPr>
          <p:spPr bwMode="hidden">
            <a:xfrm>
              <a:off x="3286" y="1430"/>
              <a:ext cx="112" cy="50"/>
            </a:xfrm>
            <a:prstGeom prst="ellipse">
              <a:avLst/>
            </a:prstGeom>
            <a:gradFill rotWithShape="0">
              <a:gsLst>
                <a:gs pos="0">
                  <a:schemeClr val="bg1"/>
                </a:gs>
                <a:gs pos="100000">
                  <a:schemeClr val="bg1">
                    <a:gamma/>
                    <a:shade val="75686"/>
                    <a:invGamma/>
                  </a:schemeClr>
                </a:gs>
              </a:gsLst>
              <a:lin ang="2700000" scaled="1"/>
            </a:gradFill>
            <a:ln>
              <a:noFill/>
            </a:ln>
            <a:effectLst/>
          </p:spPr>
          <p:txBody>
            <a:bodyPr/>
            <a:lstStyle/>
            <a:p>
              <a:pPr>
                <a:defRPr/>
              </a:pPr>
              <a:endParaRPr lang="en-IN">
                <a:latin typeface="Arial" charset="0"/>
              </a:endParaRPr>
            </a:p>
          </p:txBody>
        </p:sp>
        <p:sp>
          <p:nvSpPr>
            <p:cNvPr id="114" name="Oval 112"/>
            <p:cNvSpPr>
              <a:spLocks noChangeArrowheads="1"/>
            </p:cNvSpPr>
            <p:nvPr/>
          </p:nvSpPr>
          <p:spPr bwMode="hidden">
            <a:xfrm>
              <a:off x="2972" y="1366"/>
              <a:ext cx="111" cy="51"/>
            </a:xfrm>
            <a:prstGeom prst="ellipse">
              <a:avLst/>
            </a:prstGeom>
            <a:gradFill rotWithShape="0">
              <a:gsLst>
                <a:gs pos="0">
                  <a:schemeClr val="bg1"/>
                </a:gs>
                <a:gs pos="100000">
                  <a:schemeClr val="bg1">
                    <a:gamma/>
                    <a:shade val="78824"/>
                    <a:invGamma/>
                  </a:schemeClr>
                </a:gs>
              </a:gsLst>
              <a:lin ang="2700000" scaled="1"/>
            </a:gradFill>
            <a:ln>
              <a:noFill/>
            </a:ln>
            <a:effectLst/>
          </p:spPr>
          <p:txBody>
            <a:bodyPr/>
            <a:lstStyle/>
            <a:p>
              <a:pPr>
                <a:defRPr/>
              </a:pPr>
              <a:endParaRPr lang="en-IN">
                <a:latin typeface="Arial" charset="0"/>
              </a:endParaRPr>
            </a:p>
          </p:txBody>
        </p:sp>
        <p:sp>
          <p:nvSpPr>
            <p:cNvPr id="115" name="Oval 113"/>
            <p:cNvSpPr>
              <a:spLocks noChangeArrowheads="1"/>
            </p:cNvSpPr>
            <p:nvPr/>
          </p:nvSpPr>
          <p:spPr bwMode="hidden">
            <a:xfrm>
              <a:off x="3152" y="1292"/>
              <a:ext cx="112" cy="50"/>
            </a:xfrm>
            <a:prstGeom prst="ellipse">
              <a:avLst/>
            </a:prstGeom>
            <a:gradFill rotWithShape="0">
              <a:gsLst>
                <a:gs pos="0">
                  <a:schemeClr val="bg1"/>
                </a:gs>
                <a:gs pos="100000">
                  <a:schemeClr val="bg1">
                    <a:gamma/>
                    <a:shade val="78824"/>
                    <a:invGamma/>
                  </a:schemeClr>
                </a:gs>
              </a:gsLst>
              <a:lin ang="2700000" scaled="1"/>
            </a:gradFill>
            <a:ln>
              <a:noFill/>
            </a:ln>
            <a:effectLst/>
          </p:spPr>
          <p:txBody>
            <a:bodyPr/>
            <a:lstStyle/>
            <a:p>
              <a:pPr>
                <a:defRPr/>
              </a:pPr>
              <a:endParaRPr lang="en-IN">
                <a:latin typeface="Arial" charset="0"/>
              </a:endParaRPr>
            </a:p>
          </p:txBody>
        </p:sp>
        <p:sp>
          <p:nvSpPr>
            <p:cNvPr id="116" name="Oval 114"/>
            <p:cNvSpPr>
              <a:spLocks noChangeArrowheads="1"/>
            </p:cNvSpPr>
            <p:nvPr/>
          </p:nvSpPr>
          <p:spPr bwMode="hidden">
            <a:xfrm>
              <a:off x="3020" y="1170"/>
              <a:ext cx="112" cy="50"/>
            </a:xfrm>
            <a:prstGeom prst="ellipse">
              <a:avLst/>
            </a:prstGeom>
            <a:gradFill rotWithShape="0">
              <a:gsLst>
                <a:gs pos="0">
                  <a:schemeClr val="bg1"/>
                </a:gs>
                <a:gs pos="100000">
                  <a:schemeClr val="bg1">
                    <a:gamma/>
                    <a:shade val="81961"/>
                    <a:invGamma/>
                  </a:schemeClr>
                </a:gs>
              </a:gsLst>
              <a:lin ang="2700000" scaled="1"/>
            </a:gradFill>
            <a:ln>
              <a:noFill/>
            </a:ln>
            <a:effectLst/>
          </p:spPr>
          <p:txBody>
            <a:bodyPr/>
            <a:lstStyle/>
            <a:p>
              <a:pPr>
                <a:defRPr/>
              </a:pPr>
              <a:endParaRPr lang="en-IN">
                <a:latin typeface="Arial" charset="0"/>
              </a:endParaRPr>
            </a:p>
          </p:txBody>
        </p:sp>
        <p:sp>
          <p:nvSpPr>
            <p:cNvPr id="117" name="Oval 115"/>
            <p:cNvSpPr>
              <a:spLocks noChangeArrowheads="1"/>
            </p:cNvSpPr>
            <p:nvPr/>
          </p:nvSpPr>
          <p:spPr bwMode="hidden">
            <a:xfrm>
              <a:off x="2443" y="1368"/>
              <a:ext cx="112" cy="51"/>
            </a:xfrm>
            <a:prstGeom prst="ellipse">
              <a:avLst/>
            </a:prstGeom>
            <a:gradFill rotWithShape="0">
              <a:gsLst>
                <a:gs pos="0">
                  <a:schemeClr val="bg1"/>
                </a:gs>
                <a:gs pos="100000">
                  <a:schemeClr val="bg1">
                    <a:gamma/>
                    <a:shade val="81961"/>
                    <a:invGamma/>
                  </a:schemeClr>
                </a:gs>
              </a:gsLst>
              <a:lin ang="2700000" scaled="1"/>
            </a:gradFill>
            <a:ln>
              <a:noFill/>
            </a:ln>
            <a:effectLst/>
          </p:spPr>
          <p:txBody>
            <a:bodyPr/>
            <a:lstStyle/>
            <a:p>
              <a:pPr>
                <a:defRPr/>
              </a:pPr>
              <a:endParaRPr lang="en-IN">
                <a:latin typeface="Arial" charset="0"/>
              </a:endParaRPr>
            </a:p>
          </p:txBody>
        </p:sp>
        <p:sp>
          <p:nvSpPr>
            <p:cNvPr id="118" name="Oval 116"/>
            <p:cNvSpPr>
              <a:spLocks noChangeArrowheads="1"/>
            </p:cNvSpPr>
            <p:nvPr/>
          </p:nvSpPr>
          <p:spPr bwMode="hidden">
            <a:xfrm>
              <a:off x="2301" y="1220"/>
              <a:ext cx="112" cy="51"/>
            </a:xfrm>
            <a:prstGeom prst="ellipse">
              <a:avLst/>
            </a:prstGeom>
            <a:gradFill rotWithShape="0">
              <a:gsLst>
                <a:gs pos="0">
                  <a:schemeClr val="bg1"/>
                </a:gs>
                <a:gs pos="100000">
                  <a:schemeClr val="bg1">
                    <a:gamma/>
                    <a:shade val="84706"/>
                    <a:invGamma/>
                  </a:schemeClr>
                </a:gs>
              </a:gsLst>
              <a:lin ang="2700000" scaled="1"/>
            </a:gradFill>
            <a:ln>
              <a:noFill/>
            </a:ln>
            <a:effectLst/>
          </p:spPr>
          <p:txBody>
            <a:bodyPr/>
            <a:lstStyle/>
            <a:p>
              <a:pPr>
                <a:defRPr/>
              </a:pPr>
              <a:endParaRPr lang="en-IN">
                <a:latin typeface="Arial" charset="0"/>
              </a:endParaRPr>
            </a:p>
          </p:txBody>
        </p:sp>
        <p:sp>
          <p:nvSpPr>
            <p:cNvPr id="119" name="Oval 117"/>
            <p:cNvSpPr>
              <a:spLocks noChangeArrowheads="1"/>
            </p:cNvSpPr>
            <p:nvPr/>
          </p:nvSpPr>
          <p:spPr bwMode="hidden">
            <a:xfrm>
              <a:off x="2095" y="1284"/>
              <a:ext cx="112" cy="51"/>
            </a:xfrm>
            <a:prstGeom prst="ellipse">
              <a:avLst/>
            </a:prstGeom>
            <a:gradFill rotWithShape="0">
              <a:gsLst>
                <a:gs pos="0">
                  <a:schemeClr val="bg1"/>
                </a:gs>
                <a:gs pos="100000">
                  <a:schemeClr val="bg1">
                    <a:gamma/>
                    <a:shade val="84706"/>
                    <a:invGamma/>
                  </a:schemeClr>
                </a:gs>
              </a:gsLst>
              <a:lin ang="2700000" scaled="1"/>
            </a:gradFill>
            <a:ln>
              <a:noFill/>
            </a:ln>
            <a:effectLst/>
          </p:spPr>
          <p:txBody>
            <a:bodyPr/>
            <a:lstStyle/>
            <a:p>
              <a:pPr>
                <a:defRPr/>
              </a:pPr>
              <a:endParaRPr lang="en-IN">
                <a:latin typeface="Arial" charset="0"/>
              </a:endParaRPr>
            </a:p>
          </p:txBody>
        </p:sp>
        <p:sp>
          <p:nvSpPr>
            <p:cNvPr id="120" name="Oval 118"/>
            <p:cNvSpPr>
              <a:spLocks noChangeArrowheads="1"/>
            </p:cNvSpPr>
            <p:nvPr/>
          </p:nvSpPr>
          <p:spPr bwMode="hidden">
            <a:xfrm>
              <a:off x="2228" y="1442"/>
              <a:ext cx="111" cy="50"/>
            </a:xfrm>
            <a:prstGeom prst="ellipse">
              <a:avLst/>
            </a:prstGeom>
            <a:gradFill rotWithShape="0">
              <a:gsLst>
                <a:gs pos="0">
                  <a:schemeClr val="bg1"/>
                </a:gs>
                <a:gs pos="100000">
                  <a:schemeClr val="bg1">
                    <a:gamma/>
                    <a:shade val="81961"/>
                    <a:invGamma/>
                  </a:schemeClr>
                </a:gs>
              </a:gsLst>
              <a:lin ang="2700000" scaled="1"/>
            </a:gradFill>
            <a:ln>
              <a:noFill/>
            </a:ln>
            <a:effectLst/>
          </p:spPr>
          <p:txBody>
            <a:bodyPr/>
            <a:lstStyle/>
            <a:p>
              <a:pPr>
                <a:defRPr/>
              </a:pPr>
              <a:endParaRPr lang="en-IN">
                <a:latin typeface="Arial" charset="0"/>
              </a:endParaRPr>
            </a:p>
          </p:txBody>
        </p:sp>
        <p:sp>
          <p:nvSpPr>
            <p:cNvPr id="121" name="Oval 119"/>
            <p:cNvSpPr>
              <a:spLocks noChangeArrowheads="1"/>
            </p:cNvSpPr>
            <p:nvPr/>
          </p:nvSpPr>
          <p:spPr bwMode="hidden">
            <a:xfrm>
              <a:off x="1109" y="1424"/>
              <a:ext cx="112" cy="50"/>
            </a:xfrm>
            <a:prstGeom prst="ellipse">
              <a:avLst/>
            </a:prstGeom>
            <a:gradFill rotWithShape="0">
              <a:gsLst>
                <a:gs pos="0">
                  <a:schemeClr val="bg1"/>
                </a:gs>
                <a:gs pos="100000">
                  <a:schemeClr val="bg1">
                    <a:gamma/>
                    <a:shade val="87843"/>
                    <a:invGamma/>
                  </a:schemeClr>
                </a:gs>
              </a:gsLst>
              <a:lin ang="2700000" scaled="1"/>
            </a:gradFill>
            <a:ln>
              <a:noFill/>
            </a:ln>
            <a:effectLst/>
          </p:spPr>
          <p:txBody>
            <a:bodyPr/>
            <a:lstStyle/>
            <a:p>
              <a:pPr>
                <a:defRPr/>
              </a:pPr>
              <a:endParaRPr lang="en-IN">
                <a:latin typeface="Arial" charset="0"/>
              </a:endParaRPr>
            </a:p>
          </p:txBody>
        </p:sp>
        <p:sp>
          <p:nvSpPr>
            <p:cNvPr id="122" name="Oval 120"/>
            <p:cNvSpPr>
              <a:spLocks noChangeArrowheads="1"/>
            </p:cNvSpPr>
            <p:nvPr/>
          </p:nvSpPr>
          <p:spPr bwMode="hidden">
            <a:xfrm>
              <a:off x="611" y="1284"/>
              <a:ext cx="111" cy="51"/>
            </a:xfrm>
            <a:prstGeom prst="ellipse">
              <a:avLst/>
            </a:prstGeom>
            <a:gradFill rotWithShape="0">
              <a:gsLst>
                <a:gs pos="0">
                  <a:schemeClr val="bg1"/>
                </a:gs>
                <a:gs pos="100000">
                  <a:schemeClr val="bg1">
                    <a:gamma/>
                    <a:shade val="90980"/>
                    <a:invGamma/>
                  </a:schemeClr>
                </a:gs>
              </a:gsLst>
              <a:lin ang="2700000" scaled="1"/>
            </a:gradFill>
            <a:ln>
              <a:noFill/>
            </a:ln>
            <a:effectLst/>
          </p:spPr>
          <p:txBody>
            <a:bodyPr/>
            <a:lstStyle/>
            <a:p>
              <a:pPr>
                <a:defRPr/>
              </a:pPr>
              <a:endParaRPr lang="en-IN">
                <a:latin typeface="Arial" charset="0"/>
              </a:endParaRPr>
            </a:p>
          </p:txBody>
        </p:sp>
        <p:sp>
          <p:nvSpPr>
            <p:cNvPr id="123" name="Oval 121"/>
            <p:cNvSpPr>
              <a:spLocks noChangeArrowheads="1"/>
            </p:cNvSpPr>
            <p:nvPr/>
          </p:nvSpPr>
          <p:spPr bwMode="hidden">
            <a:xfrm>
              <a:off x="305" y="1358"/>
              <a:ext cx="111" cy="51"/>
            </a:xfrm>
            <a:prstGeom prst="ellipse">
              <a:avLst/>
            </a:prstGeom>
            <a:gradFill rotWithShape="0">
              <a:gsLst>
                <a:gs pos="0">
                  <a:schemeClr val="bg1"/>
                </a:gs>
                <a:gs pos="100000">
                  <a:schemeClr val="bg1">
                    <a:gamma/>
                    <a:shade val="90980"/>
                    <a:invGamma/>
                  </a:schemeClr>
                </a:gs>
              </a:gsLst>
              <a:lin ang="2700000" scaled="1"/>
            </a:gradFill>
            <a:ln>
              <a:noFill/>
            </a:ln>
            <a:effectLst/>
          </p:spPr>
          <p:txBody>
            <a:bodyPr/>
            <a:lstStyle/>
            <a:p>
              <a:pPr>
                <a:defRPr/>
              </a:pPr>
              <a:endParaRPr lang="en-IN">
                <a:latin typeface="Arial" charset="0"/>
              </a:endParaRPr>
            </a:p>
          </p:txBody>
        </p:sp>
        <p:sp>
          <p:nvSpPr>
            <p:cNvPr id="124" name="Oval 122"/>
            <p:cNvSpPr>
              <a:spLocks noChangeArrowheads="1"/>
            </p:cNvSpPr>
            <p:nvPr/>
          </p:nvSpPr>
          <p:spPr bwMode="hidden">
            <a:xfrm>
              <a:off x="156" y="1154"/>
              <a:ext cx="112" cy="50"/>
            </a:xfrm>
            <a:prstGeom prst="ellipse">
              <a:avLst/>
            </a:prstGeom>
            <a:gradFill rotWithShape="0">
              <a:gsLst>
                <a:gs pos="0">
                  <a:schemeClr val="bg1"/>
                </a:gs>
                <a:gs pos="100000">
                  <a:schemeClr val="bg1">
                    <a:gamma/>
                    <a:shade val="90980"/>
                    <a:invGamma/>
                  </a:schemeClr>
                </a:gs>
              </a:gsLst>
              <a:lin ang="2700000" scaled="1"/>
            </a:gradFill>
            <a:ln>
              <a:noFill/>
            </a:ln>
            <a:effectLst/>
          </p:spPr>
          <p:txBody>
            <a:bodyPr/>
            <a:lstStyle/>
            <a:p>
              <a:pPr>
                <a:defRPr/>
              </a:pPr>
              <a:endParaRPr lang="en-IN">
                <a:latin typeface="Arial" charset="0"/>
              </a:endParaRPr>
            </a:p>
          </p:txBody>
        </p:sp>
        <p:sp>
          <p:nvSpPr>
            <p:cNvPr id="125" name="Oval 123"/>
            <p:cNvSpPr>
              <a:spLocks noChangeArrowheads="1"/>
            </p:cNvSpPr>
            <p:nvPr/>
          </p:nvSpPr>
          <p:spPr bwMode="hidden">
            <a:xfrm>
              <a:off x="4538" y="1365"/>
              <a:ext cx="106" cy="45"/>
            </a:xfrm>
            <a:prstGeom prst="ellipse">
              <a:avLst/>
            </a:prstGeom>
            <a:gradFill rotWithShape="0">
              <a:gsLst>
                <a:gs pos="0">
                  <a:schemeClr val="bg1"/>
                </a:gs>
                <a:gs pos="100000">
                  <a:schemeClr val="bg1">
                    <a:gamma/>
                    <a:shade val="66667"/>
                    <a:invGamma/>
                  </a:schemeClr>
                </a:gs>
              </a:gsLst>
              <a:lin ang="2700000" scaled="1"/>
            </a:gradFill>
            <a:ln>
              <a:noFill/>
            </a:ln>
            <a:effectLst/>
          </p:spPr>
          <p:txBody>
            <a:bodyPr/>
            <a:lstStyle/>
            <a:p>
              <a:pPr>
                <a:defRPr/>
              </a:pPr>
              <a:endParaRPr lang="en-IN">
                <a:latin typeface="Arial" charset="0"/>
              </a:endParaRPr>
            </a:p>
          </p:txBody>
        </p:sp>
        <p:sp>
          <p:nvSpPr>
            <p:cNvPr id="126" name="Oval 124"/>
            <p:cNvSpPr>
              <a:spLocks noChangeArrowheads="1"/>
            </p:cNvSpPr>
            <p:nvPr/>
          </p:nvSpPr>
          <p:spPr bwMode="hidden">
            <a:xfrm>
              <a:off x="4407" y="1440"/>
              <a:ext cx="105" cy="44"/>
            </a:xfrm>
            <a:prstGeom prst="ellipse">
              <a:avLst/>
            </a:prstGeom>
            <a:gradFill rotWithShape="0">
              <a:gsLst>
                <a:gs pos="0">
                  <a:schemeClr val="bg1"/>
                </a:gs>
                <a:gs pos="100000">
                  <a:schemeClr val="bg1">
                    <a:gamma/>
                    <a:shade val="66667"/>
                    <a:invGamma/>
                  </a:schemeClr>
                </a:gs>
              </a:gsLst>
              <a:lin ang="2700000" scaled="1"/>
            </a:gradFill>
            <a:ln>
              <a:noFill/>
            </a:ln>
            <a:effectLst/>
          </p:spPr>
          <p:txBody>
            <a:bodyPr/>
            <a:lstStyle/>
            <a:p>
              <a:pPr>
                <a:defRPr/>
              </a:pPr>
              <a:endParaRPr lang="en-IN">
                <a:latin typeface="Arial" charset="0"/>
              </a:endParaRPr>
            </a:p>
          </p:txBody>
        </p:sp>
        <p:sp>
          <p:nvSpPr>
            <p:cNvPr id="127" name="Oval 125"/>
            <p:cNvSpPr>
              <a:spLocks noChangeArrowheads="1"/>
            </p:cNvSpPr>
            <p:nvPr/>
          </p:nvSpPr>
          <p:spPr bwMode="hidden">
            <a:xfrm>
              <a:off x="3992" y="1356"/>
              <a:ext cx="106" cy="45"/>
            </a:xfrm>
            <a:prstGeom prst="ellipse">
              <a:avLst/>
            </a:prstGeom>
            <a:gradFill rotWithShape="0">
              <a:gsLst>
                <a:gs pos="0">
                  <a:schemeClr val="bg1"/>
                </a:gs>
                <a:gs pos="100000">
                  <a:schemeClr val="bg1">
                    <a:gamma/>
                    <a:shade val="66667"/>
                    <a:invGamma/>
                  </a:schemeClr>
                </a:gs>
              </a:gsLst>
              <a:lin ang="2700000" scaled="1"/>
            </a:gradFill>
            <a:ln>
              <a:noFill/>
            </a:ln>
            <a:effectLst/>
          </p:spPr>
          <p:txBody>
            <a:bodyPr/>
            <a:lstStyle/>
            <a:p>
              <a:pPr>
                <a:defRPr/>
              </a:pPr>
              <a:endParaRPr lang="en-IN">
                <a:latin typeface="Arial" charset="0"/>
              </a:endParaRPr>
            </a:p>
          </p:txBody>
        </p:sp>
        <p:sp>
          <p:nvSpPr>
            <p:cNvPr id="128" name="Oval 126"/>
            <p:cNvSpPr>
              <a:spLocks noChangeArrowheads="1"/>
            </p:cNvSpPr>
            <p:nvPr/>
          </p:nvSpPr>
          <p:spPr bwMode="hidden">
            <a:xfrm>
              <a:off x="3466" y="1356"/>
              <a:ext cx="106" cy="45"/>
            </a:xfrm>
            <a:prstGeom prst="ellipse">
              <a:avLst/>
            </a:prstGeom>
            <a:gradFill rotWithShape="0">
              <a:gsLst>
                <a:gs pos="0">
                  <a:schemeClr val="bg1"/>
                </a:gs>
                <a:gs pos="100000">
                  <a:schemeClr val="bg1">
                    <a:gamma/>
                    <a:shade val="75686"/>
                    <a:invGamma/>
                  </a:schemeClr>
                </a:gs>
              </a:gsLst>
              <a:lin ang="2700000" scaled="1"/>
            </a:gradFill>
            <a:ln>
              <a:noFill/>
            </a:ln>
            <a:effectLst/>
          </p:spPr>
          <p:txBody>
            <a:bodyPr/>
            <a:lstStyle/>
            <a:p>
              <a:pPr>
                <a:defRPr/>
              </a:pPr>
              <a:endParaRPr lang="en-IN">
                <a:latin typeface="Arial" charset="0"/>
              </a:endParaRPr>
            </a:p>
          </p:txBody>
        </p:sp>
        <p:sp>
          <p:nvSpPr>
            <p:cNvPr id="129" name="Oval 127"/>
            <p:cNvSpPr>
              <a:spLocks noChangeArrowheads="1"/>
            </p:cNvSpPr>
            <p:nvPr/>
          </p:nvSpPr>
          <p:spPr bwMode="hidden">
            <a:xfrm>
              <a:off x="2852" y="1228"/>
              <a:ext cx="106" cy="44"/>
            </a:xfrm>
            <a:prstGeom prst="ellipse">
              <a:avLst/>
            </a:prstGeom>
            <a:gradFill rotWithShape="0">
              <a:gsLst>
                <a:gs pos="0">
                  <a:schemeClr val="bg1"/>
                </a:gs>
                <a:gs pos="100000">
                  <a:schemeClr val="bg1">
                    <a:gamma/>
                    <a:shade val="81961"/>
                    <a:invGamma/>
                  </a:schemeClr>
                </a:gs>
              </a:gsLst>
              <a:lin ang="2700000" scaled="1"/>
            </a:gradFill>
            <a:ln>
              <a:noFill/>
            </a:ln>
            <a:effectLst/>
          </p:spPr>
          <p:txBody>
            <a:bodyPr/>
            <a:lstStyle/>
            <a:p>
              <a:pPr>
                <a:defRPr/>
              </a:pPr>
              <a:endParaRPr lang="en-IN">
                <a:latin typeface="Arial" charset="0"/>
              </a:endParaRPr>
            </a:p>
          </p:txBody>
        </p:sp>
        <p:sp>
          <p:nvSpPr>
            <p:cNvPr id="130" name="Oval 128"/>
            <p:cNvSpPr>
              <a:spLocks noChangeArrowheads="1"/>
            </p:cNvSpPr>
            <p:nvPr/>
          </p:nvSpPr>
          <p:spPr bwMode="hidden">
            <a:xfrm>
              <a:off x="2678" y="1109"/>
              <a:ext cx="106" cy="44"/>
            </a:xfrm>
            <a:prstGeom prst="ellipse">
              <a:avLst/>
            </a:prstGeom>
            <a:gradFill rotWithShape="0">
              <a:gsLst>
                <a:gs pos="0">
                  <a:schemeClr val="bg1"/>
                </a:gs>
                <a:gs pos="100000">
                  <a:schemeClr val="bg1">
                    <a:gamma/>
                    <a:shade val="84706"/>
                    <a:invGamma/>
                  </a:schemeClr>
                </a:gs>
              </a:gsLst>
              <a:lin ang="2700000" scaled="1"/>
            </a:gradFill>
            <a:ln>
              <a:noFill/>
            </a:ln>
            <a:effectLst/>
          </p:spPr>
          <p:txBody>
            <a:bodyPr/>
            <a:lstStyle/>
            <a:p>
              <a:pPr>
                <a:defRPr/>
              </a:pPr>
              <a:endParaRPr lang="en-IN">
                <a:latin typeface="Arial" charset="0"/>
              </a:endParaRPr>
            </a:p>
          </p:txBody>
        </p:sp>
        <p:sp>
          <p:nvSpPr>
            <p:cNvPr id="131" name="Oval 129"/>
            <p:cNvSpPr>
              <a:spLocks noChangeArrowheads="1"/>
            </p:cNvSpPr>
            <p:nvPr/>
          </p:nvSpPr>
          <p:spPr bwMode="hidden">
            <a:xfrm>
              <a:off x="2859" y="1045"/>
              <a:ext cx="106" cy="45"/>
            </a:xfrm>
            <a:prstGeom prst="ellipse">
              <a:avLst/>
            </a:prstGeom>
            <a:gradFill rotWithShape="0">
              <a:gsLst>
                <a:gs pos="0">
                  <a:schemeClr val="bg1"/>
                </a:gs>
                <a:gs pos="100000">
                  <a:schemeClr val="bg1">
                    <a:gamma/>
                    <a:shade val="84706"/>
                    <a:invGamma/>
                  </a:schemeClr>
                </a:gs>
              </a:gsLst>
              <a:lin ang="2700000" scaled="1"/>
            </a:gradFill>
            <a:ln>
              <a:noFill/>
            </a:ln>
            <a:effectLst/>
          </p:spPr>
          <p:txBody>
            <a:bodyPr/>
            <a:lstStyle/>
            <a:p>
              <a:pPr>
                <a:defRPr/>
              </a:pPr>
              <a:endParaRPr lang="en-IN">
                <a:latin typeface="Arial" charset="0"/>
              </a:endParaRPr>
            </a:p>
          </p:txBody>
        </p:sp>
        <p:sp>
          <p:nvSpPr>
            <p:cNvPr id="132" name="Oval 130"/>
            <p:cNvSpPr>
              <a:spLocks noChangeArrowheads="1"/>
            </p:cNvSpPr>
            <p:nvPr/>
          </p:nvSpPr>
          <p:spPr bwMode="hidden">
            <a:xfrm>
              <a:off x="1942" y="1040"/>
              <a:ext cx="106" cy="45"/>
            </a:xfrm>
            <a:prstGeom prst="ellipse">
              <a:avLst/>
            </a:prstGeom>
            <a:gradFill rotWithShape="0">
              <a:gsLst>
                <a:gs pos="0">
                  <a:schemeClr val="bg1"/>
                </a:gs>
                <a:gs pos="100000">
                  <a:schemeClr val="bg1">
                    <a:gamma/>
                    <a:shade val="90980"/>
                    <a:invGamma/>
                  </a:schemeClr>
                </a:gs>
              </a:gsLst>
              <a:lin ang="2700000" scaled="1"/>
            </a:gradFill>
            <a:ln>
              <a:noFill/>
            </a:ln>
            <a:effectLst/>
          </p:spPr>
          <p:txBody>
            <a:bodyPr/>
            <a:lstStyle/>
            <a:p>
              <a:pPr>
                <a:defRPr/>
              </a:pPr>
              <a:endParaRPr lang="en-IN">
                <a:latin typeface="Arial" charset="0"/>
              </a:endParaRPr>
            </a:p>
          </p:txBody>
        </p:sp>
        <p:sp>
          <p:nvSpPr>
            <p:cNvPr id="133" name="Oval 131"/>
            <p:cNvSpPr>
              <a:spLocks noChangeArrowheads="1"/>
            </p:cNvSpPr>
            <p:nvPr/>
          </p:nvSpPr>
          <p:spPr bwMode="hidden">
            <a:xfrm>
              <a:off x="1088" y="1277"/>
              <a:ext cx="106" cy="44"/>
            </a:xfrm>
            <a:prstGeom prst="ellipse">
              <a:avLst/>
            </a:prstGeom>
            <a:gradFill rotWithShape="0">
              <a:gsLst>
                <a:gs pos="0">
                  <a:schemeClr val="bg1"/>
                </a:gs>
                <a:gs pos="100000">
                  <a:schemeClr val="bg1">
                    <a:gamma/>
                    <a:shade val="90980"/>
                    <a:invGamma/>
                  </a:schemeClr>
                </a:gs>
              </a:gsLst>
              <a:lin ang="2700000" scaled="1"/>
            </a:gradFill>
            <a:ln>
              <a:noFill/>
            </a:ln>
            <a:effectLst/>
          </p:spPr>
          <p:txBody>
            <a:bodyPr/>
            <a:lstStyle/>
            <a:p>
              <a:pPr>
                <a:defRPr/>
              </a:pPr>
              <a:endParaRPr lang="en-IN">
                <a:latin typeface="Arial" charset="0"/>
              </a:endParaRPr>
            </a:p>
          </p:txBody>
        </p:sp>
        <p:sp>
          <p:nvSpPr>
            <p:cNvPr id="134" name="Oval 132"/>
            <p:cNvSpPr>
              <a:spLocks noChangeArrowheads="1"/>
            </p:cNvSpPr>
            <p:nvPr/>
          </p:nvSpPr>
          <p:spPr bwMode="hidden">
            <a:xfrm>
              <a:off x="827" y="1350"/>
              <a:ext cx="106" cy="45"/>
            </a:xfrm>
            <a:prstGeom prst="ellipse">
              <a:avLst/>
            </a:prstGeom>
            <a:gradFill rotWithShape="0">
              <a:gsLst>
                <a:gs pos="0">
                  <a:schemeClr val="bg1"/>
                </a:gs>
                <a:gs pos="100000">
                  <a:schemeClr val="bg1">
                    <a:gamma/>
                    <a:shade val="90980"/>
                    <a:invGamma/>
                  </a:schemeClr>
                </a:gs>
              </a:gsLst>
              <a:lin ang="2700000" scaled="1"/>
            </a:gradFill>
            <a:ln>
              <a:noFill/>
            </a:ln>
            <a:effectLst/>
          </p:spPr>
          <p:txBody>
            <a:bodyPr/>
            <a:lstStyle/>
            <a:p>
              <a:pPr>
                <a:defRPr/>
              </a:pPr>
              <a:endParaRPr lang="en-IN">
                <a:latin typeface="Arial" charset="0"/>
              </a:endParaRPr>
            </a:p>
          </p:txBody>
        </p:sp>
        <p:sp>
          <p:nvSpPr>
            <p:cNvPr id="135" name="Oval 133"/>
            <p:cNvSpPr>
              <a:spLocks noChangeArrowheads="1"/>
            </p:cNvSpPr>
            <p:nvPr/>
          </p:nvSpPr>
          <p:spPr bwMode="hidden">
            <a:xfrm>
              <a:off x="537" y="1428"/>
              <a:ext cx="106" cy="45"/>
            </a:xfrm>
            <a:prstGeom prst="ellipse">
              <a:avLst/>
            </a:prstGeom>
            <a:gradFill rotWithShape="0">
              <a:gsLst>
                <a:gs pos="0">
                  <a:schemeClr val="bg1"/>
                </a:gs>
                <a:gs pos="100000">
                  <a:schemeClr val="bg1">
                    <a:gamma/>
                    <a:shade val="90980"/>
                    <a:invGamma/>
                  </a:schemeClr>
                </a:gs>
              </a:gsLst>
              <a:lin ang="2700000" scaled="1"/>
            </a:gradFill>
            <a:ln>
              <a:noFill/>
            </a:ln>
            <a:effectLst/>
          </p:spPr>
          <p:txBody>
            <a:bodyPr/>
            <a:lstStyle/>
            <a:p>
              <a:pPr>
                <a:defRPr/>
              </a:pPr>
              <a:endParaRPr lang="en-IN">
                <a:latin typeface="Arial" charset="0"/>
              </a:endParaRPr>
            </a:p>
          </p:txBody>
        </p:sp>
        <p:sp>
          <p:nvSpPr>
            <p:cNvPr id="136" name="Oval 134"/>
            <p:cNvSpPr>
              <a:spLocks noChangeArrowheads="1"/>
            </p:cNvSpPr>
            <p:nvPr/>
          </p:nvSpPr>
          <p:spPr bwMode="hidden">
            <a:xfrm>
              <a:off x="635" y="1060"/>
              <a:ext cx="106" cy="45"/>
            </a:xfrm>
            <a:prstGeom prst="ellipse">
              <a:avLst/>
            </a:prstGeom>
            <a:gradFill rotWithShape="0">
              <a:gsLst>
                <a:gs pos="0">
                  <a:schemeClr val="bg1"/>
                </a:gs>
                <a:gs pos="100000">
                  <a:schemeClr val="bg1">
                    <a:gamma/>
                    <a:shade val="90980"/>
                    <a:invGamma/>
                  </a:schemeClr>
                </a:gs>
              </a:gsLst>
              <a:lin ang="2700000" scaled="1"/>
            </a:gradFill>
            <a:ln>
              <a:noFill/>
            </a:ln>
            <a:effectLst/>
          </p:spPr>
          <p:txBody>
            <a:bodyPr/>
            <a:lstStyle/>
            <a:p>
              <a:pPr>
                <a:defRPr/>
              </a:pPr>
              <a:endParaRPr lang="en-IN">
                <a:latin typeface="Arial" charset="0"/>
              </a:endParaRPr>
            </a:p>
          </p:txBody>
        </p:sp>
        <p:sp>
          <p:nvSpPr>
            <p:cNvPr id="137" name="Oval 135"/>
            <p:cNvSpPr>
              <a:spLocks noChangeArrowheads="1"/>
            </p:cNvSpPr>
            <p:nvPr/>
          </p:nvSpPr>
          <p:spPr bwMode="hidden">
            <a:xfrm>
              <a:off x="1540" y="1050"/>
              <a:ext cx="106" cy="45"/>
            </a:xfrm>
            <a:prstGeom prst="ellipse">
              <a:avLst/>
            </a:prstGeom>
            <a:gradFill rotWithShape="0">
              <a:gsLst>
                <a:gs pos="0">
                  <a:schemeClr val="bg1"/>
                </a:gs>
                <a:gs pos="100000">
                  <a:schemeClr val="bg1">
                    <a:gamma/>
                    <a:shade val="90980"/>
                    <a:invGamma/>
                  </a:schemeClr>
                </a:gs>
              </a:gsLst>
              <a:lin ang="2700000" scaled="1"/>
            </a:gradFill>
            <a:ln>
              <a:noFill/>
            </a:ln>
            <a:effectLst/>
          </p:spPr>
          <p:txBody>
            <a:bodyPr/>
            <a:lstStyle/>
            <a:p>
              <a:pPr>
                <a:defRPr/>
              </a:pPr>
              <a:endParaRPr lang="en-IN">
                <a:latin typeface="Arial" charset="0"/>
              </a:endParaRPr>
            </a:p>
          </p:txBody>
        </p:sp>
        <p:sp>
          <p:nvSpPr>
            <p:cNvPr id="138" name="Oval 136"/>
            <p:cNvSpPr>
              <a:spLocks noChangeArrowheads="1"/>
            </p:cNvSpPr>
            <p:nvPr/>
          </p:nvSpPr>
          <p:spPr bwMode="hidden">
            <a:xfrm>
              <a:off x="1120" y="1063"/>
              <a:ext cx="105" cy="45"/>
            </a:xfrm>
            <a:prstGeom prst="ellipse">
              <a:avLst/>
            </a:prstGeom>
            <a:gradFill rotWithShape="0">
              <a:gsLst>
                <a:gs pos="0">
                  <a:schemeClr val="bg1"/>
                </a:gs>
                <a:gs pos="100000">
                  <a:schemeClr val="bg1">
                    <a:gamma/>
                    <a:shade val="90980"/>
                    <a:invGamma/>
                  </a:schemeClr>
                </a:gs>
              </a:gsLst>
              <a:lin ang="2700000" scaled="1"/>
            </a:gradFill>
            <a:ln>
              <a:noFill/>
            </a:ln>
            <a:effectLst/>
          </p:spPr>
          <p:txBody>
            <a:bodyPr/>
            <a:lstStyle/>
            <a:p>
              <a:pPr>
                <a:defRPr/>
              </a:pPr>
              <a:endParaRPr lang="en-IN">
                <a:latin typeface="Arial" charset="0"/>
              </a:endParaRPr>
            </a:p>
          </p:txBody>
        </p:sp>
        <p:sp>
          <p:nvSpPr>
            <p:cNvPr id="139" name="Oval 137"/>
            <p:cNvSpPr>
              <a:spLocks noChangeArrowheads="1"/>
            </p:cNvSpPr>
            <p:nvPr/>
          </p:nvSpPr>
          <p:spPr bwMode="hidden">
            <a:xfrm>
              <a:off x="4131" y="1284"/>
              <a:ext cx="111" cy="45"/>
            </a:xfrm>
            <a:prstGeom prst="ellipse">
              <a:avLst/>
            </a:prstGeom>
            <a:gradFill rotWithShape="0">
              <a:gsLst>
                <a:gs pos="0">
                  <a:schemeClr val="bg1"/>
                </a:gs>
                <a:gs pos="100000">
                  <a:schemeClr val="bg1">
                    <a:gamma/>
                    <a:shade val="69804"/>
                    <a:invGamma/>
                  </a:schemeClr>
                </a:gs>
              </a:gsLst>
              <a:lin ang="2700000" scaled="1"/>
            </a:gradFill>
            <a:ln>
              <a:noFill/>
            </a:ln>
            <a:effectLst/>
          </p:spPr>
          <p:txBody>
            <a:bodyPr/>
            <a:lstStyle/>
            <a:p>
              <a:pPr>
                <a:defRPr/>
              </a:pPr>
              <a:endParaRPr lang="en-IN">
                <a:latin typeface="Arial" charset="0"/>
              </a:endParaRPr>
            </a:p>
          </p:txBody>
        </p:sp>
        <p:sp>
          <p:nvSpPr>
            <p:cNvPr id="140" name="Oval 138"/>
            <p:cNvSpPr>
              <a:spLocks noChangeArrowheads="1"/>
            </p:cNvSpPr>
            <p:nvPr/>
          </p:nvSpPr>
          <p:spPr bwMode="hidden">
            <a:xfrm>
              <a:off x="3477" y="1163"/>
              <a:ext cx="112" cy="45"/>
            </a:xfrm>
            <a:prstGeom prst="ellipse">
              <a:avLst/>
            </a:prstGeom>
            <a:gradFill rotWithShape="0">
              <a:gsLst>
                <a:gs pos="0">
                  <a:schemeClr val="bg1"/>
                </a:gs>
                <a:gs pos="100000">
                  <a:schemeClr val="bg1">
                    <a:gamma/>
                    <a:shade val="78824"/>
                    <a:invGamma/>
                  </a:schemeClr>
                </a:gs>
              </a:gsLst>
              <a:lin ang="2700000" scaled="1"/>
            </a:gradFill>
            <a:ln>
              <a:noFill/>
            </a:ln>
            <a:effectLst/>
          </p:spPr>
          <p:txBody>
            <a:bodyPr/>
            <a:lstStyle/>
            <a:p>
              <a:pPr>
                <a:defRPr/>
              </a:pPr>
              <a:endParaRPr lang="en-IN">
                <a:latin typeface="Arial" charset="0"/>
              </a:endParaRPr>
            </a:p>
          </p:txBody>
        </p:sp>
        <p:sp>
          <p:nvSpPr>
            <p:cNvPr id="141" name="Oval 139"/>
            <p:cNvSpPr>
              <a:spLocks noChangeArrowheads="1"/>
            </p:cNvSpPr>
            <p:nvPr/>
          </p:nvSpPr>
          <p:spPr bwMode="hidden">
            <a:xfrm>
              <a:off x="3315" y="1229"/>
              <a:ext cx="112" cy="45"/>
            </a:xfrm>
            <a:prstGeom prst="ellipse">
              <a:avLst/>
            </a:prstGeom>
            <a:gradFill rotWithShape="0">
              <a:gsLst>
                <a:gs pos="0">
                  <a:schemeClr val="bg1"/>
                </a:gs>
                <a:gs pos="100000">
                  <a:schemeClr val="bg1">
                    <a:gamma/>
                    <a:shade val="78824"/>
                    <a:invGamma/>
                  </a:schemeClr>
                </a:gs>
              </a:gsLst>
              <a:lin ang="2700000" scaled="1"/>
            </a:gradFill>
            <a:ln>
              <a:noFill/>
            </a:ln>
            <a:effectLst/>
          </p:spPr>
          <p:txBody>
            <a:bodyPr/>
            <a:lstStyle/>
            <a:p>
              <a:pPr>
                <a:defRPr/>
              </a:pPr>
              <a:endParaRPr lang="en-IN">
                <a:latin typeface="Arial" charset="0"/>
              </a:endParaRPr>
            </a:p>
          </p:txBody>
        </p:sp>
        <p:sp>
          <p:nvSpPr>
            <p:cNvPr id="142" name="Oval 140"/>
            <p:cNvSpPr>
              <a:spLocks noChangeArrowheads="1"/>
            </p:cNvSpPr>
            <p:nvPr/>
          </p:nvSpPr>
          <p:spPr bwMode="hidden">
            <a:xfrm>
              <a:off x="3174" y="1112"/>
              <a:ext cx="112" cy="44"/>
            </a:xfrm>
            <a:prstGeom prst="ellipse">
              <a:avLst/>
            </a:prstGeom>
            <a:gradFill rotWithShape="0">
              <a:gsLst>
                <a:gs pos="0">
                  <a:schemeClr val="bg1"/>
                </a:gs>
                <a:gs pos="100000">
                  <a:schemeClr val="bg1">
                    <a:gamma/>
                    <a:shade val="81961"/>
                    <a:invGamma/>
                  </a:schemeClr>
                </a:gs>
              </a:gsLst>
              <a:lin ang="2700000" scaled="1"/>
            </a:gradFill>
            <a:ln>
              <a:noFill/>
            </a:ln>
            <a:effectLst/>
          </p:spPr>
          <p:txBody>
            <a:bodyPr/>
            <a:lstStyle/>
            <a:p>
              <a:pPr>
                <a:defRPr/>
              </a:pPr>
              <a:endParaRPr lang="en-IN">
                <a:latin typeface="Arial" charset="0"/>
              </a:endParaRPr>
            </a:p>
          </p:txBody>
        </p:sp>
        <p:sp>
          <p:nvSpPr>
            <p:cNvPr id="143" name="Oval 141"/>
            <p:cNvSpPr>
              <a:spLocks noChangeArrowheads="1"/>
            </p:cNvSpPr>
            <p:nvPr/>
          </p:nvSpPr>
          <p:spPr bwMode="hidden">
            <a:xfrm>
              <a:off x="2396" y="1051"/>
              <a:ext cx="112" cy="45"/>
            </a:xfrm>
            <a:prstGeom prst="ellipse">
              <a:avLst/>
            </a:prstGeom>
            <a:gradFill rotWithShape="0">
              <a:gsLst>
                <a:gs pos="0">
                  <a:schemeClr val="bg1"/>
                </a:gs>
                <a:gs pos="100000">
                  <a:schemeClr val="bg1">
                    <a:gamma/>
                    <a:shade val="87843"/>
                    <a:invGamma/>
                  </a:schemeClr>
                </a:gs>
              </a:gsLst>
              <a:lin ang="2700000" scaled="1"/>
            </a:gradFill>
            <a:ln>
              <a:noFill/>
            </a:ln>
            <a:effectLst/>
          </p:spPr>
          <p:txBody>
            <a:bodyPr/>
            <a:lstStyle/>
            <a:p>
              <a:pPr>
                <a:defRPr/>
              </a:pPr>
              <a:endParaRPr lang="en-IN">
                <a:latin typeface="Arial" charset="0"/>
              </a:endParaRPr>
            </a:p>
          </p:txBody>
        </p:sp>
        <p:sp>
          <p:nvSpPr>
            <p:cNvPr id="144" name="Oval 142"/>
            <p:cNvSpPr>
              <a:spLocks noChangeArrowheads="1"/>
            </p:cNvSpPr>
            <p:nvPr/>
          </p:nvSpPr>
          <p:spPr bwMode="hidden">
            <a:xfrm>
              <a:off x="2769" y="1446"/>
              <a:ext cx="111" cy="44"/>
            </a:xfrm>
            <a:prstGeom prst="ellipse">
              <a:avLst/>
            </a:prstGeom>
            <a:gradFill rotWithShape="0">
              <a:gsLst>
                <a:gs pos="0">
                  <a:schemeClr val="bg1"/>
                </a:gs>
                <a:gs pos="100000">
                  <a:schemeClr val="bg1">
                    <a:gamma/>
                    <a:shade val="78824"/>
                    <a:invGamma/>
                  </a:schemeClr>
                </a:gs>
              </a:gsLst>
              <a:lin ang="2700000" scaled="1"/>
            </a:gradFill>
            <a:ln>
              <a:noFill/>
            </a:ln>
            <a:effectLst/>
          </p:spPr>
          <p:txBody>
            <a:bodyPr/>
            <a:lstStyle/>
            <a:p>
              <a:pPr>
                <a:defRPr/>
              </a:pPr>
              <a:endParaRPr lang="en-IN">
                <a:latin typeface="Arial" charset="0"/>
              </a:endParaRPr>
            </a:p>
          </p:txBody>
        </p:sp>
        <p:sp>
          <p:nvSpPr>
            <p:cNvPr id="145" name="Oval 143"/>
            <p:cNvSpPr>
              <a:spLocks noChangeArrowheads="1"/>
            </p:cNvSpPr>
            <p:nvPr/>
          </p:nvSpPr>
          <p:spPr bwMode="hidden">
            <a:xfrm>
              <a:off x="2656" y="1294"/>
              <a:ext cx="112" cy="45"/>
            </a:xfrm>
            <a:prstGeom prst="ellipse">
              <a:avLst/>
            </a:prstGeom>
            <a:gradFill rotWithShape="0">
              <a:gsLst>
                <a:gs pos="0">
                  <a:schemeClr val="bg1"/>
                </a:gs>
                <a:gs pos="100000">
                  <a:schemeClr val="bg1">
                    <a:gamma/>
                    <a:shade val="81961"/>
                    <a:invGamma/>
                  </a:schemeClr>
                </a:gs>
              </a:gsLst>
              <a:lin ang="2700000" scaled="1"/>
            </a:gradFill>
            <a:ln>
              <a:noFill/>
            </a:ln>
            <a:effectLst/>
          </p:spPr>
          <p:txBody>
            <a:bodyPr/>
            <a:lstStyle/>
            <a:p>
              <a:pPr>
                <a:defRPr/>
              </a:pPr>
              <a:endParaRPr lang="en-IN">
                <a:latin typeface="Arial" charset="0"/>
              </a:endParaRPr>
            </a:p>
          </p:txBody>
        </p:sp>
        <p:sp>
          <p:nvSpPr>
            <p:cNvPr id="146" name="Oval 144"/>
            <p:cNvSpPr>
              <a:spLocks noChangeArrowheads="1"/>
            </p:cNvSpPr>
            <p:nvPr/>
          </p:nvSpPr>
          <p:spPr bwMode="hidden">
            <a:xfrm>
              <a:off x="2501" y="1159"/>
              <a:ext cx="111" cy="45"/>
            </a:xfrm>
            <a:prstGeom prst="ellipse">
              <a:avLst/>
            </a:prstGeom>
            <a:gradFill rotWithShape="0">
              <a:gsLst>
                <a:gs pos="0">
                  <a:schemeClr val="bg1"/>
                </a:gs>
                <a:gs pos="100000">
                  <a:schemeClr val="bg1">
                    <a:gamma/>
                    <a:shade val="84706"/>
                    <a:invGamma/>
                  </a:schemeClr>
                </a:gs>
              </a:gsLst>
              <a:lin ang="2700000" scaled="1"/>
            </a:gradFill>
            <a:ln>
              <a:noFill/>
            </a:ln>
            <a:effectLst/>
          </p:spPr>
          <p:txBody>
            <a:bodyPr/>
            <a:lstStyle/>
            <a:p>
              <a:pPr>
                <a:defRPr/>
              </a:pPr>
              <a:endParaRPr lang="en-IN">
                <a:latin typeface="Arial" charset="0"/>
              </a:endParaRPr>
            </a:p>
          </p:txBody>
        </p:sp>
        <p:sp>
          <p:nvSpPr>
            <p:cNvPr id="147" name="Oval 145"/>
            <p:cNvSpPr>
              <a:spLocks noChangeArrowheads="1"/>
            </p:cNvSpPr>
            <p:nvPr/>
          </p:nvSpPr>
          <p:spPr bwMode="hidden">
            <a:xfrm>
              <a:off x="2222" y="1101"/>
              <a:ext cx="112" cy="44"/>
            </a:xfrm>
            <a:prstGeom prst="ellipse">
              <a:avLst/>
            </a:prstGeom>
            <a:gradFill rotWithShape="0">
              <a:gsLst>
                <a:gs pos="0">
                  <a:schemeClr val="bg1"/>
                </a:gs>
                <a:gs pos="100000">
                  <a:schemeClr val="bg1">
                    <a:gamma/>
                    <a:shade val="87843"/>
                    <a:invGamma/>
                  </a:schemeClr>
                </a:gs>
              </a:gsLst>
              <a:lin ang="2700000" scaled="1"/>
            </a:gradFill>
            <a:ln>
              <a:noFill/>
            </a:ln>
            <a:effectLst/>
          </p:spPr>
          <p:txBody>
            <a:bodyPr/>
            <a:lstStyle/>
            <a:p>
              <a:pPr>
                <a:defRPr/>
              </a:pPr>
              <a:endParaRPr lang="en-IN">
                <a:latin typeface="Arial" charset="0"/>
              </a:endParaRPr>
            </a:p>
          </p:txBody>
        </p:sp>
        <p:sp>
          <p:nvSpPr>
            <p:cNvPr id="148" name="Oval 146"/>
            <p:cNvSpPr>
              <a:spLocks noChangeArrowheads="1"/>
            </p:cNvSpPr>
            <p:nvPr/>
          </p:nvSpPr>
          <p:spPr bwMode="hidden">
            <a:xfrm>
              <a:off x="2029" y="1162"/>
              <a:ext cx="111" cy="45"/>
            </a:xfrm>
            <a:prstGeom prst="ellipse">
              <a:avLst/>
            </a:prstGeom>
            <a:gradFill rotWithShape="0">
              <a:gsLst>
                <a:gs pos="0">
                  <a:schemeClr val="bg1"/>
                </a:gs>
                <a:gs pos="100000">
                  <a:schemeClr val="bg1">
                    <a:gamma/>
                    <a:shade val="87843"/>
                    <a:invGamma/>
                  </a:schemeClr>
                </a:gs>
              </a:gsLst>
              <a:lin ang="2700000" scaled="1"/>
            </a:gradFill>
            <a:ln>
              <a:noFill/>
            </a:ln>
            <a:effectLst/>
          </p:spPr>
          <p:txBody>
            <a:bodyPr/>
            <a:lstStyle/>
            <a:p>
              <a:pPr>
                <a:defRPr/>
              </a:pPr>
              <a:endParaRPr lang="en-IN">
                <a:latin typeface="Arial" charset="0"/>
              </a:endParaRPr>
            </a:p>
          </p:txBody>
        </p:sp>
        <p:sp>
          <p:nvSpPr>
            <p:cNvPr id="149" name="Oval 147"/>
            <p:cNvSpPr>
              <a:spLocks noChangeArrowheads="1"/>
            </p:cNvSpPr>
            <p:nvPr/>
          </p:nvSpPr>
          <p:spPr bwMode="hidden">
            <a:xfrm>
              <a:off x="1875" y="1356"/>
              <a:ext cx="112" cy="45"/>
            </a:xfrm>
            <a:prstGeom prst="ellipse">
              <a:avLst/>
            </a:prstGeom>
            <a:gradFill rotWithShape="0">
              <a:gsLst>
                <a:gs pos="0">
                  <a:schemeClr val="bg1"/>
                </a:gs>
                <a:gs pos="100000">
                  <a:schemeClr val="bg1">
                    <a:gamma/>
                    <a:shade val="84706"/>
                    <a:invGamma/>
                  </a:schemeClr>
                </a:gs>
              </a:gsLst>
              <a:lin ang="2700000" scaled="1"/>
            </a:gradFill>
            <a:ln>
              <a:noFill/>
            </a:ln>
            <a:effectLst/>
          </p:spPr>
          <p:txBody>
            <a:bodyPr/>
            <a:lstStyle/>
            <a:p>
              <a:pPr>
                <a:defRPr/>
              </a:pPr>
              <a:endParaRPr lang="en-IN">
                <a:latin typeface="Arial" charset="0"/>
              </a:endParaRPr>
            </a:p>
          </p:txBody>
        </p:sp>
        <p:sp>
          <p:nvSpPr>
            <p:cNvPr id="150" name="Oval 148"/>
            <p:cNvSpPr>
              <a:spLocks noChangeArrowheads="1"/>
            </p:cNvSpPr>
            <p:nvPr/>
          </p:nvSpPr>
          <p:spPr bwMode="hidden">
            <a:xfrm>
              <a:off x="1809" y="1223"/>
              <a:ext cx="111" cy="45"/>
            </a:xfrm>
            <a:prstGeom prst="ellipse">
              <a:avLst/>
            </a:prstGeom>
            <a:gradFill rotWithShape="0">
              <a:gsLst>
                <a:gs pos="0">
                  <a:schemeClr val="bg1"/>
                </a:gs>
                <a:gs pos="100000">
                  <a:schemeClr val="bg1">
                    <a:gamma/>
                    <a:shade val="87843"/>
                    <a:invGamma/>
                  </a:schemeClr>
                </a:gs>
              </a:gsLst>
              <a:lin ang="2700000" scaled="1"/>
            </a:gradFill>
            <a:ln>
              <a:noFill/>
            </a:ln>
            <a:effectLst/>
          </p:spPr>
          <p:txBody>
            <a:bodyPr/>
            <a:lstStyle/>
            <a:p>
              <a:pPr>
                <a:defRPr/>
              </a:pPr>
              <a:endParaRPr lang="en-IN">
                <a:latin typeface="Arial" charset="0"/>
              </a:endParaRPr>
            </a:p>
          </p:txBody>
        </p:sp>
        <p:sp>
          <p:nvSpPr>
            <p:cNvPr id="151" name="Oval 149"/>
            <p:cNvSpPr>
              <a:spLocks noChangeArrowheads="1"/>
            </p:cNvSpPr>
            <p:nvPr/>
          </p:nvSpPr>
          <p:spPr bwMode="hidden">
            <a:xfrm>
              <a:off x="1738" y="1098"/>
              <a:ext cx="112" cy="45"/>
            </a:xfrm>
            <a:prstGeom prst="ellipse">
              <a:avLst/>
            </a:prstGeom>
            <a:gradFill rotWithShape="0">
              <a:gsLst>
                <a:gs pos="0">
                  <a:schemeClr val="bg1"/>
                </a:gs>
                <a:gs pos="100000">
                  <a:schemeClr val="bg1">
                    <a:gamma/>
                    <a:shade val="90980"/>
                    <a:invGamma/>
                  </a:schemeClr>
                </a:gs>
              </a:gsLst>
              <a:lin ang="2700000" scaled="1"/>
            </a:gradFill>
            <a:ln>
              <a:noFill/>
            </a:ln>
            <a:effectLst/>
          </p:spPr>
          <p:txBody>
            <a:bodyPr/>
            <a:lstStyle/>
            <a:p>
              <a:pPr>
                <a:defRPr/>
              </a:pPr>
              <a:endParaRPr lang="en-IN">
                <a:latin typeface="Arial" charset="0"/>
              </a:endParaRPr>
            </a:p>
          </p:txBody>
        </p:sp>
        <p:sp>
          <p:nvSpPr>
            <p:cNvPr id="152" name="Oval 150"/>
            <p:cNvSpPr>
              <a:spLocks noChangeArrowheads="1"/>
            </p:cNvSpPr>
            <p:nvPr/>
          </p:nvSpPr>
          <p:spPr bwMode="hidden">
            <a:xfrm>
              <a:off x="1583" y="1289"/>
              <a:ext cx="112" cy="45"/>
            </a:xfrm>
            <a:prstGeom prst="ellipse">
              <a:avLst/>
            </a:prstGeom>
            <a:gradFill rotWithShape="0">
              <a:gsLst>
                <a:gs pos="0">
                  <a:schemeClr val="bg1"/>
                </a:gs>
                <a:gs pos="100000">
                  <a:schemeClr val="bg1">
                    <a:gamma/>
                    <a:shade val="87843"/>
                    <a:invGamma/>
                  </a:schemeClr>
                </a:gs>
              </a:gsLst>
              <a:lin ang="2700000" scaled="1"/>
            </a:gradFill>
            <a:ln>
              <a:noFill/>
            </a:ln>
            <a:effectLst/>
          </p:spPr>
          <p:txBody>
            <a:bodyPr/>
            <a:lstStyle/>
            <a:p>
              <a:pPr>
                <a:defRPr/>
              </a:pPr>
              <a:endParaRPr lang="en-IN">
                <a:latin typeface="Arial" charset="0"/>
              </a:endParaRPr>
            </a:p>
          </p:txBody>
        </p:sp>
        <p:sp>
          <p:nvSpPr>
            <p:cNvPr id="153" name="Oval 151"/>
            <p:cNvSpPr>
              <a:spLocks noChangeArrowheads="1"/>
            </p:cNvSpPr>
            <p:nvPr/>
          </p:nvSpPr>
          <p:spPr bwMode="hidden">
            <a:xfrm>
              <a:off x="1379" y="1343"/>
              <a:ext cx="112" cy="45"/>
            </a:xfrm>
            <a:prstGeom prst="ellipse">
              <a:avLst/>
            </a:prstGeom>
            <a:gradFill rotWithShape="0">
              <a:gsLst>
                <a:gs pos="0">
                  <a:schemeClr val="bg1"/>
                </a:gs>
                <a:gs pos="100000">
                  <a:schemeClr val="bg1">
                    <a:gamma/>
                    <a:shade val="87843"/>
                    <a:invGamma/>
                  </a:schemeClr>
                </a:gs>
              </a:gsLst>
              <a:lin ang="2700000" scaled="1"/>
            </a:gradFill>
            <a:ln>
              <a:noFill/>
            </a:ln>
            <a:effectLst/>
          </p:spPr>
          <p:txBody>
            <a:bodyPr/>
            <a:lstStyle/>
            <a:p>
              <a:pPr>
                <a:defRPr/>
              </a:pPr>
              <a:endParaRPr lang="en-IN">
                <a:latin typeface="Arial" charset="0"/>
              </a:endParaRPr>
            </a:p>
          </p:txBody>
        </p:sp>
        <p:sp>
          <p:nvSpPr>
            <p:cNvPr id="154" name="Oval 152"/>
            <p:cNvSpPr>
              <a:spLocks noChangeArrowheads="1"/>
            </p:cNvSpPr>
            <p:nvPr/>
          </p:nvSpPr>
          <p:spPr bwMode="hidden">
            <a:xfrm>
              <a:off x="1529" y="1156"/>
              <a:ext cx="112" cy="45"/>
            </a:xfrm>
            <a:prstGeom prst="ellipse">
              <a:avLst/>
            </a:prstGeom>
            <a:gradFill rotWithShape="0">
              <a:gsLst>
                <a:gs pos="0">
                  <a:schemeClr val="bg1"/>
                </a:gs>
                <a:gs pos="100000">
                  <a:schemeClr val="bg1">
                    <a:gamma/>
                    <a:shade val="90980"/>
                    <a:invGamma/>
                  </a:schemeClr>
                </a:gs>
              </a:gsLst>
              <a:lin ang="2700000" scaled="1"/>
            </a:gradFill>
            <a:ln>
              <a:noFill/>
            </a:ln>
            <a:effectLst/>
          </p:spPr>
          <p:txBody>
            <a:bodyPr/>
            <a:lstStyle/>
            <a:p>
              <a:pPr>
                <a:defRPr/>
              </a:pPr>
              <a:endParaRPr lang="en-IN">
                <a:latin typeface="Arial" charset="0"/>
              </a:endParaRPr>
            </a:p>
          </p:txBody>
        </p:sp>
        <p:sp>
          <p:nvSpPr>
            <p:cNvPr id="155" name="Oval 153"/>
            <p:cNvSpPr>
              <a:spLocks noChangeArrowheads="1"/>
            </p:cNvSpPr>
            <p:nvPr/>
          </p:nvSpPr>
          <p:spPr bwMode="hidden">
            <a:xfrm>
              <a:off x="1294" y="1222"/>
              <a:ext cx="112" cy="45"/>
            </a:xfrm>
            <a:prstGeom prst="ellipse">
              <a:avLst/>
            </a:prstGeom>
            <a:gradFill rotWithShape="0">
              <a:gsLst>
                <a:gs pos="0">
                  <a:schemeClr val="bg1"/>
                </a:gs>
                <a:gs pos="100000">
                  <a:schemeClr val="bg1">
                    <a:gamma/>
                    <a:shade val="90980"/>
                    <a:invGamma/>
                  </a:schemeClr>
                </a:gs>
              </a:gsLst>
              <a:lin ang="2700000" scaled="1"/>
            </a:gradFill>
            <a:ln>
              <a:noFill/>
            </a:ln>
            <a:effectLst/>
          </p:spPr>
          <p:txBody>
            <a:bodyPr/>
            <a:lstStyle/>
            <a:p>
              <a:pPr>
                <a:defRPr/>
              </a:pPr>
              <a:endParaRPr lang="en-IN">
                <a:latin typeface="Arial" charset="0"/>
              </a:endParaRPr>
            </a:p>
          </p:txBody>
        </p:sp>
        <p:sp>
          <p:nvSpPr>
            <p:cNvPr id="156" name="Oval 154"/>
            <p:cNvSpPr>
              <a:spLocks noChangeArrowheads="1"/>
            </p:cNvSpPr>
            <p:nvPr/>
          </p:nvSpPr>
          <p:spPr bwMode="hidden">
            <a:xfrm>
              <a:off x="1314" y="1112"/>
              <a:ext cx="112" cy="44"/>
            </a:xfrm>
            <a:prstGeom prst="ellipse">
              <a:avLst/>
            </a:prstGeom>
            <a:gradFill rotWithShape="0">
              <a:gsLst>
                <a:gs pos="0">
                  <a:schemeClr val="bg1"/>
                </a:gs>
                <a:gs pos="100000">
                  <a:schemeClr val="bg1">
                    <a:gamma/>
                    <a:shade val="90980"/>
                    <a:invGamma/>
                  </a:schemeClr>
                </a:gs>
              </a:gsLst>
              <a:lin ang="2700000" scaled="1"/>
            </a:gradFill>
            <a:ln>
              <a:noFill/>
            </a:ln>
            <a:effectLst/>
          </p:spPr>
          <p:txBody>
            <a:bodyPr/>
            <a:lstStyle/>
            <a:p>
              <a:pPr>
                <a:defRPr/>
              </a:pPr>
              <a:endParaRPr lang="en-IN">
                <a:latin typeface="Arial" charset="0"/>
              </a:endParaRPr>
            </a:p>
          </p:txBody>
        </p:sp>
        <p:sp>
          <p:nvSpPr>
            <p:cNvPr id="157" name="Oval 155"/>
            <p:cNvSpPr>
              <a:spLocks noChangeArrowheads="1"/>
            </p:cNvSpPr>
            <p:nvPr/>
          </p:nvSpPr>
          <p:spPr bwMode="hidden">
            <a:xfrm>
              <a:off x="1082" y="1166"/>
              <a:ext cx="111" cy="45"/>
            </a:xfrm>
            <a:prstGeom prst="ellipse">
              <a:avLst/>
            </a:prstGeom>
            <a:gradFill rotWithShape="0">
              <a:gsLst>
                <a:gs pos="0">
                  <a:schemeClr val="bg1"/>
                </a:gs>
                <a:gs pos="100000">
                  <a:schemeClr val="bg1">
                    <a:gamma/>
                    <a:shade val="90980"/>
                    <a:invGamma/>
                  </a:schemeClr>
                </a:gs>
              </a:gsLst>
              <a:lin ang="2700000" scaled="1"/>
            </a:gradFill>
            <a:ln>
              <a:noFill/>
            </a:ln>
            <a:effectLst/>
          </p:spPr>
          <p:txBody>
            <a:bodyPr/>
            <a:lstStyle/>
            <a:p>
              <a:pPr>
                <a:defRPr/>
              </a:pPr>
              <a:endParaRPr lang="en-IN">
                <a:latin typeface="Arial" charset="0"/>
              </a:endParaRPr>
            </a:p>
          </p:txBody>
        </p:sp>
        <p:sp>
          <p:nvSpPr>
            <p:cNvPr id="158" name="Oval 156"/>
            <p:cNvSpPr>
              <a:spLocks noChangeArrowheads="1"/>
            </p:cNvSpPr>
            <p:nvPr/>
          </p:nvSpPr>
          <p:spPr bwMode="hidden">
            <a:xfrm>
              <a:off x="877" y="1121"/>
              <a:ext cx="112" cy="45"/>
            </a:xfrm>
            <a:prstGeom prst="ellipse">
              <a:avLst/>
            </a:prstGeom>
            <a:gradFill rotWithShape="0">
              <a:gsLst>
                <a:gs pos="0">
                  <a:schemeClr val="bg1"/>
                </a:gs>
                <a:gs pos="100000">
                  <a:schemeClr val="bg1">
                    <a:gamma/>
                    <a:shade val="90980"/>
                    <a:invGamma/>
                  </a:schemeClr>
                </a:gs>
              </a:gsLst>
              <a:lin ang="2700000" scaled="1"/>
            </a:gradFill>
            <a:ln>
              <a:noFill/>
            </a:ln>
            <a:effectLst/>
          </p:spPr>
          <p:txBody>
            <a:bodyPr/>
            <a:lstStyle/>
            <a:p>
              <a:pPr>
                <a:defRPr/>
              </a:pPr>
              <a:endParaRPr lang="en-IN">
                <a:latin typeface="Arial" charset="0"/>
              </a:endParaRPr>
            </a:p>
          </p:txBody>
        </p:sp>
        <p:sp>
          <p:nvSpPr>
            <p:cNvPr id="159" name="Oval 157"/>
            <p:cNvSpPr>
              <a:spLocks noChangeArrowheads="1"/>
            </p:cNvSpPr>
            <p:nvPr/>
          </p:nvSpPr>
          <p:spPr bwMode="hidden">
            <a:xfrm>
              <a:off x="875" y="1216"/>
              <a:ext cx="111" cy="45"/>
            </a:xfrm>
            <a:prstGeom prst="ellipse">
              <a:avLst/>
            </a:prstGeom>
            <a:gradFill rotWithShape="0">
              <a:gsLst>
                <a:gs pos="0">
                  <a:schemeClr val="bg1"/>
                </a:gs>
                <a:gs pos="100000">
                  <a:schemeClr val="bg1">
                    <a:gamma/>
                    <a:shade val="90980"/>
                    <a:invGamma/>
                  </a:schemeClr>
                </a:gs>
              </a:gsLst>
              <a:lin ang="2700000" scaled="1"/>
            </a:gradFill>
            <a:ln>
              <a:noFill/>
            </a:ln>
            <a:effectLst/>
          </p:spPr>
          <p:txBody>
            <a:bodyPr/>
            <a:lstStyle/>
            <a:p>
              <a:pPr>
                <a:defRPr/>
              </a:pPr>
              <a:endParaRPr lang="en-IN">
                <a:latin typeface="Arial" charset="0"/>
              </a:endParaRPr>
            </a:p>
          </p:txBody>
        </p:sp>
        <p:sp>
          <p:nvSpPr>
            <p:cNvPr id="160" name="Oval 158"/>
            <p:cNvSpPr>
              <a:spLocks noChangeArrowheads="1"/>
            </p:cNvSpPr>
            <p:nvPr/>
          </p:nvSpPr>
          <p:spPr bwMode="hidden">
            <a:xfrm>
              <a:off x="680" y="1170"/>
              <a:ext cx="112" cy="44"/>
            </a:xfrm>
            <a:prstGeom prst="ellipse">
              <a:avLst/>
            </a:prstGeom>
            <a:gradFill rotWithShape="0">
              <a:gsLst>
                <a:gs pos="0">
                  <a:schemeClr val="bg1"/>
                </a:gs>
                <a:gs pos="100000">
                  <a:schemeClr val="bg1">
                    <a:gamma/>
                    <a:shade val="90980"/>
                    <a:invGamma/>
                  </a:schemeClr>
                </a:gs>
              </a:gsLst>
              <a:lin ang="2700000" scaled="1"/>
            </a:gradFill>
            <a:ln>
              <a:noFill/>
            </a:ln>
            <a:effectLst/>
          </p:spPr>
          <p:txBody>
            <a:bodyPr/>
            <a:lstStyle/>
            <a:p>
              <a:pPr>
                <a:defRPr/>
              </a:pPr>
              <a:endParaRPr lang="en-IN">
                <a:latin typeface="Arial" charset="0"/>
              </a:endParaRPr>
            </a:p>
          </p:txBody>
        </p:sp>
        <p:sp>
          <p:nvSpPr>
            <p:cNvPr id="161" name="Oval 159"/>
            <p:cNvSpPr>
              <a:spLocks noChangeArrowheads="1"/>
            </p:cNvSpPr>
            <p:nvPr/>
          </p:nvSpPr>
          <p:spPr bwMode="hidden">
            <a:xfrm>
              <a:off x="411" y="1232"/>
              <a:ext cx="111" cy="44"/>
            </a:xfrm>
            <a:prstGeom prst="ellipse">
              <a:avLst/>
            </a:prstGeom>
            <a:gradFill rotWithShape="0">
              <a:gsLst>
                <a:gs pos="0">
                  <a:schemeClr val="bg1"/>
                </a:gs>
                <a:gs pos="100000">
                  <a:schemeClr val="bg1">
                    <a:gamma/>
                    <a:shade val="90980"/>
                    <a:invGamma/>
                  </a:schemeClr>
                </a:gs>
              </a:gsLst>
              <a:lin ang="2700000" scaled="1"/>
            </a:gradFill>
            <a:ln>
              <a:noFill/>
            </a:ln>
            <a:effectLst/>
          </p:spPr>
          <p:txBody>
            <a:bodyPr/>
            <a:lstStyle/>
            <a:p>
              <a:pPr>
                <a:defRPr/>
              </a:pPr>
              <a:endParaRPr lang="en-IN">
                <a:latin typeface="Arial" charset="0"/>
              </a:endParaRPr>
            </a:p>
          </p:txBody>
        </p:sp>
        <p:sp>
          <p:nvSpPr>
            <p:cNvPr id="162" name="Oval 160"/>
            <p:cNvSpPr>
              <a:spLocks noChangeArrowheads="1"/>
            </p:cNvSpPr>
            <p:nvPr/>
          </p:nvSpPr>
          <p:spPr bwMode="hidden">
            <a:xfrm>
              <a:off x="434" y="1100"/>
              <a:ext cx="112" cy="44"/>
            </a:xfrm>
            <a:prstGeom prst="ellipse">
              <a:avLst/>
            </a:prstGeom>
            <a:gradFill rotWithShape="0">
              <a:gsLst>
                <a:gs pos="0">
                  <a:schemeClr val="bg1"/>
                </a:gs>
                <a:gs pos="100000">
                  <a:schemeClr val="bg1">
                    <a:gamma/>
                    <a:shade val="90980"/>
                    <a:invGamma/>
                  </a:schemeClr>
                </a:gs>
              </a:gsLst>
              <a:lin ang="2700000" scaled="1"/>
            </a:gradFill>
            <a:ln>
              <a:noFill/>
            </a:ln>
            <a:effectLst/>
          </p:spPr>
          <p:txBody>
            <a:bodyPr/>
            <a:lstStyle/>
            <a:p>
              <a:pPr>
                <a:defRPr/>
              </a:pPr>
              <a:endParaRPr lang="en-IN">
                <a:latin typeface="Arial" charset="0"/>
              </a:endParaRPr>
            </a:p>
          </p:txBody>
        </p:sp>
        <p:sp>
          <p:nvSpPr>
            <p:cNvPr id="163" name="Oval 161"/>
            <p:cNvSpPr>
              <a:spLocks noChangeArrowheads="1"/>
            </p:cNvSpPr>
            <p:nvPr/>
          </p:nvSpPr>
          <p:spPr bwMode="hidden">
            <a:xfrm>
              <a:off x="119" y="1312"/>
              <a:ext cx="111" cy="44"/>
            </a:xfrm>
            <a:prstGeom prst="ellipse">
              <a:avLst/>
            </a:prstGeom>
            <a:gradFill rotWithShape="0">
              <a:gsLst>
                <a:gs pos="0">
                  <a:schemeClr val="bg1"/>
                </a:gs>
                <a:gs pos="100000">
                  <a:schemeClr val="bg1">
                    <a:gamma/>
                    <a:shade val="90980"/>
                    <a:invGamma/>
                  </a:schemeClr>
                </a:gs>
              </a:gsLst>
              <a:lin ang="2700000" scaled="1"/>
            </a:gradFill>
            <a:ln>
              <a:noFill/>
            </a:ln>
            <a:effectLst/>
          </p:spPr>
          <p:txBody>
            <a:bodyPr/>
            <a:lstStyle/>
            <a:p>
              <a:pPr>
                <a:defRPr/>
              </a:pPr>
              <a:endParaRPr lang="en-IN">
                <a:latin typeface="Arial" charset="0"/>
              </a:endParaRPr>
            </a:p>
          </p:txBody>
        </p:sp>
        <p:sp>
          <p:nvSpPr>
            <p:cNvPr id="164" name="Oval 162"/>
            <p:cNvSpPr>
              <a:spLocks noChangeArrowheads="1"/>
            </p:cNvSpPr>
            <p:nvPr/>
          </p:nvSpPr>
          <p:spPr bwMode="hidden">
            <a:xfrm>
              <a:off x="858" y="1001"/>
              <a:ext cx="101" cy="38"/>
            </a:xfrm>
            <a:prstGeom prst="ellipse">
              <a:avLst/>
            </a:prstGeom>
            <a:gradFill rotWithShape="0">
              <a:gsLst>
                <a:gs pos="0">
                  <a:schemeClr val="bg1"/>
                </a:gs>
                <a:gs pos="100000">
                  <a:schemeClr val="bg1">
                    <a:gamma/>
                    <a:shade val="90980"/>
                    <a:invGamma/>
                  </a:schemeClr>
                </a:gs>
              </a:gsLst>
              <a:lin ang="2700000" scaled="1"/>
            </a:gradFill>
            <a:ln>
              <a:noFill/>
            </a:ln>
            <a:effectLst/>
          </p:spPr>
          <p:txBody>
            <a:bodyPr/>
            <a:lstStyle/>
            <a:p>
              <a:pPr>
                <a:defRPr/>
              </a:pPr>
              <a:endParaRPr lang="en-IN">
                <a:latin typeface="Arial" charset="0"/>
              </a:endParaRPr>
            </a:p>
          </p:txBody>
        </p:sp>
        <p:sp>
          <p:nvSpPr>
            <p:cNvPr id="165" name="Oval 163"/>
            <p:cNvSpPr>
              <a:spLocks noChangeArrowheads="1"/>
            </p:cNvSpPr>
            <p:nvPr/>
          </p:nvSpPr>
          <p:spPr bwMode="hidden">
            <a:xfrm>
              <a:off x="1341" y="1013"/>
              <a:ext cx="101" cy="39"/>
            </a:xfrm>
            <a:prstGeom prst="ellipse">
              <a:avLst/>
            </a:prstGeom>
            <a:gradFill rotWithShape="0">
              <a:gsLst>
                <a:gs pos="0">
                  <a:schemeClr val="bg1"/>
                </a:gs>
                <a:gs pos="100000">
                  <a:schemeClr val="bg1">
                    <a:gamma/>
                    <a:shade val="90980"/>
                    <a:invGamma/>
                  </a:schemeClr>
                </a:gs>
              </a:gsLst>
              <a:lin ang="2700000" scaled="1"/>
            </a:gradFill>
            <a:ln>
              <a:noFill/>
            </a:ln>
            <a:effectLst/>
          </p:spPr>
          <p:txBody>
            <a:bodyPr/>
            <a:lstStyle/>
            <a:p>
              <a:pPr>
                <a:defRPr/>
              </a:pPr>
              <a:endParaRPr lang="en-IN">
                <a:latin typeface="Arial" charset="0"/>
              </a:endParaRPr>
            </a:p>
          </p:txBody>
        </p:sp>
        <p:sp>
          <p:nvSpPr>
            <p:cNvPr id="166" name="Oval 164"/>
            <p:cNvSpPr>
              <a:spLocks noChangeArrowheads="1"/>
            </p:cNvSpPr>
            <p:nvPr/>
          </p:nvSpPr>
          <p:spPr bwMode="hidden">
            <a:xfrm>
              <a:off x="1739" y="1008"/>
              <a:ext cx="101" cy="38"/>
            </a:xfrm>
            <a:prstGeom prst="ellipse">
              <a:avLst/>
            </a:prstGeom>
            <a:gradFill rotWithShape="0">
              <a:gsLst>
                <a:gs pos="0">
                  <a:schemeClr val="bg1"/>
                </a:gs>
                <a:gs pos="100000">
                  <a:schemeClr val="bg1">
                    <a:gamma/>
                    <a:shade val="90980"/>
                    <a:invGamma/>
                  </a:schemeClr>
                </a:gs>
              </a:gsLst>
              <a:lin ang="2700000" scaled="1"/>
            </a:gradFill>
            <a:ln>
              <a:noFill/>
            </a:ln>
            <a:effectLst/>
          </p:spPr>
          <p:txBody>
            <a:bodyPr/>
            <a:lstStyle/>
            <a:p>
              <a:pPr>
                <a:defRPr/>
              </a:pPr>
              <a:endParaRPr lang="en-IN">
                <a:latin typeface="Arial" charset="0"/>
              </a:endParaRPr>
            </a:p>
          </p:txBody>
        </p:sp>
        <p:sp>
          <p:nvSpPr>
            <p:cNvPr id="167" name="Oval 165"/>
            <p:cNvSpPr>
              <a:spLocks noChangeArrowheads="1"/>
            </p:cNvSpPr>
            <p:nvPr/>
          </p:nvSpPr>
          <p:spPr bwMode="hidden">
            <a:xfrm>
              <a:off x="2116" y="1001"/>
              <a:ext cx="100" cy="39"/>
            </a:xfrm>
            <a:prstGeom prst="ellipse">
              <a:avLst/>
            </a:prstGeom>
            <a:gradFill rotWithShape="0">
              <a:gsLst>
                <a:gs pos="0">
                  <a:schemeClr val="bg1"/>
                </a:gs>
                <a:gs pos="100000">
                  <a:schemeClr val="bg1">
                    <a:gamma/>
                    <a:shade val="90980"/>
                    <a:invGamma/>
                  </a:schemeClr>
                </a:gs>
              </a:gsLst>
              <a:lin ang="2700000" scaled="1"/>
            </a:gradFill>
            <a:ln>
              <a:noFill/>
            </a:ln>
            <a:effectLst/>
          </p:spPr>
          <p:txBody>
            <a:bodyPr/>
            <a:lstStyle/>
            <a:p>
              <a:pPr>
                <a:defRPr/>
              </a:pPr>
              <a:endParaRPr lang="en-IN">
                <a:latin typeface="Arial" charset="0"/>
              </a:endParaRPr>
            </a:p>
          </p:txBody>
        </p:sp>
        <p:sp>
          <p:nvSpPr>
            <p:cNvPr id="168" name="Oval 166"/>
            <p:cNvSpPr>
              <a:spLocks noChangeArrowheads="1"/>
            </p:cNvSpPr>
            <p:nvPr/>
          </p:nvSpPr>
          <p:spPr bwMode="hidden">
            <a:xfrm>
              <a:off x="2320" y="941"/>
              <a:ext cx="101" cy="39"/>
            </a:xfrm>
            <a:prstGeom prst="ellipse">
              <a:avLst/>
            </a:prstGeom>
            <a:gradFill rotWithShape="0">
              <a:gsLst>
                <a:gs pos="0">
                  <a:schemeClr val="bg1"/>
                </a:gs>
                <a:gs pos="100000">
                  <a:schemeClr val="bg1">
                    <a:gamma/>
                    <a:shade val="90980"/>
                    <a:invGamma/>
                  </a:schemeClr>
                </a:gs>
              </a:gsLst>
              <a:lin ang="2700000" scaled="1"/>
            </a:gradFill>
            <a:ln>
              <a:noFill/>
            </a:ln>
            <a:effectLst/>
          </p:spPr>
          <p:txBody>
            <a:bodyPr/>
            <a:lstStyle/>
            <a:p>
              <a:pPr>
                <a:defRPr/>
              </a:pPr>
              <a:endParaRPr lang="en-IN">
                <a:latin typeface="Arial" charset="0"/>
              </a:endParaRPr>
            </a:p>
          </p:txBody>
        </p:sp>
        <p:sp>
          <p:nvSpPr>
            <p:cNvPr id="169" name="Oval 167"/>
            <p:cNvSpPr>
              <a:spLocks noChangeArrowheads="1"/>
            </p:cNvSpPr>
            <p:nvPr/>
          </p:nvSpPr>
          <p:spPr bwMode="hidden">
            <a:xfrm>
              <a:off x="2601" y="995"/>
              <a:ext cx="101" cy="39"/>
            </a:xfrm>
            <a:prstGeom prst="ellipse">
              <a:avLst/>
            </a:prstGeom>
            <a:gradFill rotWithShape="0">
              <a:gsLst>
                <a:gs pos="0">
                  <a:schemeClr val="bg1"/>
                </a:gs>
                <a:gs pos="100000">
                  <a:schemeClr val="bg1">
                    <a:gamma/>
                    <a:shade val="90980"/>
                    <a:invGamma/>
                  </a:schemeClr>
                </a:gs>
              </a:gsLst>
              <a:lin ang="2700000" scaled="1"/>
            </a:gradFill>
            <a:ln>
              <a:noFill/>
            </a:ln>
            <a:effectLst/>
          </p:spPr>
          <p:txBody>
            <a:bodyPr/>
            <a:lstStyle/>
            <a:p>
              <a:pPr>
                <a:defRPr/>
              </a:pPr>
              <a:endParaRPr lang="en-IN">
                <a:latin typeface="Arial" charset="0"/>
              </a:endParaRPr>
            </a:p>
          </p:txBody>
        </p:sp>
        <p:sp>
          <p:nvSpPr>
            <p:cNvPr id="170" name="Oval 168"/>
            <p:cNvSpPr>
              <a:spLocks noChangeArrowheads="1"/>
            </p:cNvSpPr>
            <p:nvPr/>
          </p:nvSpPr>
          <p:spPr bwMode="hidden">
            <a:xfrm>
              <a:off x="1667" y="1420"/>
              <a:ext cx="106" cy="51"/>
            </a:xfrm>
            <a:prstGeom prst="ellipse">
              <a:avLst/>
            </a:prstGeom>
            <a:gradFill rotWithShape="0">
              <a:gsLst>
                <a:gs pos="0">
                  <a:schemeClr val="bg1"/>
                </a:gs>
                <a:gs pos="100000">
                  <a:schemeClr val="bg1">
                    <a:gamma/>
                    <a:shade val="84706"/>
                    <a:invGamma/>
                  </a:schemeClr>
                </a:gs>
              </a:gsLst>
              <a:lin ang="2700000" scaled="1"/>
            </a:gradFill>
            <a:ln>
              <a:noFill/>
            </a:ln>
            <a:effectLst/>
          </p:spPr>
          <p:txBody>
            <a:bodyPr/>
            <a:lstStyle/>
            <a:p>
              <a:pPr>
                <a:defRPr/>
              </a:pPr>
              <a:endParaRPr lang="en-IN">
                <a:latin typeface="Arial" charset="0"/>
              </a:endParaRPr>
            </a:p>
          </p:txBody>
        </p:sp>
        <p:sp>
          <p:nvSpPr>
            <p:cNvPr id="171" name="Oval 169"/>
            <p:cNvSpPr>
              <a:spLocks noChangeArrowheads="1"/>
            </p:cNvSpPr>
            <p:nvPr/>
          </p:nvSpPr>
          <p:spPr bwMode="hidden">
            <a:xfrm>
              <a:off x="2557" y="1516"/>
              <a:ext cx="123" cy="51"/>
            </a:xfrm>
            <a:prstGeom prst="ellipse">
              <a:avLst/>
            </a:prstGeom>
            <a:gradFill rotWithShape="0">
              <a:gsLst>
                <a:gs pos="0">
                  <a:schemeClr val="bg1"/>
                </a:gs>
                <a:gs pos="100000">
                  <a:schemeClr val="bg1">
                    <a:gamma/>
                    <a:shade val="78824"/>
                    <a:invGamma/>
                  </a:schemeClr>
                </a:gs>
              </a:gsLst>
              <a:lin ang="2700000" scaled="1"/>
            </a:gradFill>
            <a:ln>
              <a:noFill/>
            </a:ln>
            <a:effectLst/>
          </p:spPr>
          <p:txBody>
            <a:bodyPr/>
            <a:lstStyle/>
            <a:p>
              <a:pPr>
                <a:defRPr/>
              </a:pPr>
              <a:endParaRPr lang="en-IN">
                <a:latin typeface="Arial" charset="0"/>
              </a:endParaRPr>
            </a:p>
          </p:txBody>
        </p:sp>
        <p:sp>
          <p:nvSpPr>
            <p:cNvPr id="172" name="Oval 170"/>
            <p:cNvSpPr>
              <a:spLocks noChangeArrowheads="1"/>
            </p:cNvSpPr>
            <p:nvPr/>
          </p:nvSpPr>
          <p:spPr bwMode="hidden">
            <a:xfrm>
              <a:off x="3619" y="1287"/>
              <a:ext cx="112" cy="51"/>
            </a:xfrm>
            <a:prstGeom prst="ellipse">
              <a:avLst/>
            </a:prstGeom>
            <a:gradFill rotWithShape="0">
              <a:gsLst>
                <a:gs pos="0">
                  <a:schemeClr val="bg1"/>
                </a:gs>
                <a:gs pos="100000">
                  <a:schemeClr val="bg1">
                    <a:gamma/>
                    <a:shade val="75686"/>
                    <a:invGamma/>
                  </a:schemeClr>
                </a:gs>
              </a:gsLst>
              <a:lin ang="2700000" scaled="1"/>
            </a:gradFill>
            <a:ln>
              <a:noFill/>
            </a:ln>
            <a:effectLst/>
          </p:spPr>
          <p:txBody>
            <a:bodyPr/>
            <a:lstStyle/>
            <a:p>
              <a:pPr>
                <a:defRPr/>
              </a:pPr>
              <a:endParaRPr lang="en-IN">
                <a:latin typeface="Arial" charset="0"/>
              </a:endParaRPr>
            </a:p>
          </p:txBody>
        </p:sp>
        <p:sp>
          <p:nvSpPr>
            <p:cNvPr id="173" name="Oval 171"/>
            <p:cNvSpPr>
              <a:spLocks noChangeArrowheads="1"/>
            </p:cNvSpPr>
            <p:nvPr/>
          </p:nvSpPr>
          <p:spPr bwMode="hidden">
            <a:xfrm>
              <a:off x="3791" y="1212"/>
              <a:ext cx="111" cy="51"/>
            </a:xfrm>
            <a:prstGeom prst="ellipse">
              <a:avLst/>
            </a:prstGeom>
            <a:gradFill rotWithShape="0">
              <a:gsLst>
                <a:gs pos="0">
                  <a:schemeClr val="bg1"/>
                </a:gs>
                <a:gs pos="100000">
                  <a:schemeClr val="bg1">
                    <a:gamma/>
                    <a:shade val="75686"/>
                    <a:invGamma/>
                  </a:schemeClr>
                </a:gs>
              </a:gsLst>
              <a:lin ang="2700000" scaled="1"/>
            </a:gradFill>
            <a:ln>
              <a:noFill/>
            </a:ln>
            <a:effectLst/>
          </p:spPr>
          <p:txBody>
            <a:bodyPr/>
            <a:lstStyle/>
            <a:p>
              <a:pPr>
                <a:defRPr/>
              </a:pPr>
              <a:endParaRPr lang="en-IN">
                <a:latin typeface="Arial" charset="0"/>
              </a:endParaRPr>
            </a:p>
          </p:txBody>
        </p:sp>
        <p:sp>
          <p:nvSpPr>
            <p:cNvPr id="174" name="Oval 172"/>
            <p:cNvSpPr>
              <a:spLocks noChangeArrowheads="1"/>
            </p:cNvSpPr>
            <p:nvPr/>
          </p:nvSpPr>
          <p:spPr bwMode="hidden">
            <a:xfrm>
              <a:off x="2134" y="908"/>
              <a:ext cx="79" cy="34"/>
            </a:xfrm>
            <a:prstGeom prst="ellipse">
              <a:avLst/>
            </a:prstGeom>
            <a:gradFill rotWithShape="0">
              <a:gsLst>
                <a:gs pos="0">
                  <a:schemeClr val="bg1"/>
                </a:gs>
                <a:gs pos="100000">
                  <a:schemeClr val="bg1">
                    <a:gamma/>
                    <a:shade val="90980"/>
                    <a:invGamma/>
                  </a:schemeClr>
                </a:gs>
              </a:gsLst>
              <a:lin ang="2700000" scaled="1"/>
            </a:gradFill>
            <a:ln>
              <a:noFill/>
            </a:ln>
            <a:effectLst/>
          </p:spPr>
          <p:txBody>
            <a:bodyPr/>
            <a:lstStyle/>
            <a:p>
              <a:pPr>
                <a:defRPr/>
              </a:pPr>
              <a:endParaRPr lang="en-IN">
                <a:latin typeface="Arial" charset="0"/>
              </a:endParaRPr>
            </a:p>
          </p:txBody>
        </p:sp>
        <p:sp>
          <p:nvSpPr>
            <p:cNvPr id="175" name="Oval 173"/>
            <p:cNvSpPr>
              <a:spLocks noChangeArrowheads="1"/>
            </p:cNvSpPr>
            <p:nvPr/>
          </p:nvSpPr>
          <p:spPr bwMode="hidden">
            <a:xfrm>
              <a:off x="1264" y="908"/>
              <a:ext cx="79" cy="34"/>
            </a:xfrm>
            <a:prstGeom prst="ellipse">
              <a:avLst/>
            </a:prstGeom>
            <a:gradFill rotWithShape="0">
              <a:gsLst>
                <a:gs pos="0">
                  <a:schemeClr val="bg1"/>
                </a:gs>
                <a:gs pos="100000">
                  <a:schemeClr val="bg1">
                    <a:gamma/>
                    <a:shade val="90980"/>
                    <a:invGamma/>
                  </a:schemeClr>
                </a:gs>
              </a:gsLst>
              <a:lin ang="2700000" scaled="1"/>
            </a:gradFill>
            <a:ln>
              <a:noFill/>
            </a:ln>
            <a:effectLst/>
          </p:spPr>
          <p:txBody>
            <a:bodyPr/>
            <a:lstStyle/>
            <a:p>
              <a:pPr>
                <a:defRPr/>
              </a:pPr>
              <a:endParaRPr lang="en-IN">
                <a:latin typeface="Arial" charset="0"/>
              </a:endParaRPr>
            </a:p>
          </p:txBody>
        </p:sp>
        <p:sp>
          <p:nvSpPr>
            <p:cNvPr id="176" name="Oval 174"/>
            <p:cNvSpPr>
              <a:spLocks noChangeArrowheads="1"/>
            </p:cNvSpPr>
            <p:nvPr/>
          </p:nvSpPr>
          <p:spPr bwMode="hidden">
            <a:xfrm>
              <a:off x="1471" y="869"/>
              <a:ext cx="79" cy="34"/>
            </a:xfrm>
            <a:prstGeom prst="ellipse">
              <a:avLst/>
            </a:prstGeom>
            <a:gradFill rotWithShape="0">
              <a:gsLst>
                <a:gs pos="0">
                  <a:schemeClr val="bg1"/>
                </a:gs>
                <a:gs pos="100000">
                  <a:schemeClr val="bg1">
                    <a:gamma/>
                    <a:shade val="90980"/>
                    <a:invGamma/>
                  </a:schemeClr>
                </a:gs>
              </a:gsLst>
              <a:lin ang="2700000" scaled="1"/>
            </a:gradFill>
            <a:ln>
              <a:noFill/>
            </a:ln>
            <a:effectLst/>
          </p:spPr>
          <p:txBody>
            <a:bodyPr/>
            <a:lstStyle/>
            <a:p>
              <a:pPr>
                <a:defRPr/>
              </a:pPr>
              <a:endParaRPr lang="en-IN">
                <a:latin typeface="Arial" charset="0"/>
              </a:endParaRPr>
            </a:p>
          </p:txBody>
        </p:sp>
        <p:sp>
          <p:nvSpPr>
            <p:cNvPr id="177" name="Oval 175"/>
            <p:cNvSpPr>
              <a:spLocks noChangeArrowheads="1"/>
            </p:cNvSpPr>
            <p:nvPr/>
          </p:nvSpPr>
          <p:spPr bwMode="hidden">
            <a:xfrm>
              <a:off x="1650" y="824"/>
              <a:ext cx="83" cy="34"/>
            </a:xfrm>
            <a:prstGeom prst="ellipse">
              <a:avLst/>
            </a:prstGeom>
            <a:gradFill rotWithShape="0">
              <a:gsLst>
                <a:gs pos="0">
                  <a:schemeClr val="bg1"/>
                </a:gs>
                <a:gs pos="100000">
                  <a:schemeClr val="bg1">
                    <a:gamma/>
                    <a:shade val="90980"/>
                    <a:invGamma/>
                  </a:schemeClr>
                </a:gs>
              </a:gsLst>
              <a:lin ang="2700000" scaled="1"/>
            </a:gradFill>
            <a:ln>
              <a:noFill/>
            </a:ln>
            <a:effectLst/>
          </p:spPr>
          <p:txBody>
            <a:bodyPr/>
            <a:lstStyle/>
            <a:p>
              <a:pPr>
                <a:defRPr/>
              </a:pPr>
              <a:endParaRPr lang="en-IN">
                <a:latin typeface="Arial" charset="0"/>
              </a:endParaRPr>
            </a:p>
          </p:txBody>
        </p:sp>
        <p:sp>
          <p:nvSpPr>
            <p:cNvPr id="178" name="Oval 176"/>
            <p:cNvSpPr>
              <a:spLocks noChangeArrowheads="1"/>
            </p:cNvSpPr>
            <p:nvPr/>
          </p:nvSpPr>
          <p:spPr bwMode="hidden">
            <a:xfrm>
              <a:off x="1918" y="869"/>
              <a:ext cx="84" cy="34"/>
            </a:xfrm>
            <a:prstGeom prst="ellipse">
              <a:avLst/>
            </a:prstGeom>
            <a:gradFill rotWithShape="0">
              <a:gsLst>
                <a:gs pos="0">
                  <a:schemeClr val="bg1"/>
                </a:gs>
                <a:gs pos="100000">
                  <a:schemeClr val="bg1">
                    <a:gamma/>
                    <a:shade val="90980"/>
                    <a:invGamma/>
                  </a:schemeClr>
                </a:gs>
              </a:gsLst>
              <a:lin ang="2700000" scaled="1"/>
            </a:gradFill>
            <a:ln>
              <a:noFill/>
            </a:ln>
            <a:effectLst/>
          </p:spPr>
          <p:txBody>
            <a:bodyPr/>
            <a:lstStyle/>
            <a:p>
              <a:pPr>
                <a:defRPr/>
              </a:pPr>
              <a:endParaRPr lang="en-IN">
                <a:latin typeface="Arial" charset="0"/>
              </a:endParaRPr>
            </a:p>
          </p:txBody>
        </p:sp>
        <p:sp>
          <p:nvSpPr>
            <p:cNvPr id="179" name="Oval 177"/>
            <p:cNvSpPr>
              <a:spLocks noChangeArrowheads="1"/>
            </p:cNvSpPr>
            <p:nvPr/>
          </p:nvSpPr>
          <p:spPr bwMode="hidden">
            <a:xfrm>
              <a:off x="1720" y="923"/>
              <a:ext cx="83" cy="34"/>
            </a:xfrm>
            <a:prstGeom prst="ellipse">
              <a:avLst/>
            </a:prstGeom>
            <a:gradFill rotWithShape="0">
              <a:gsLst>
                <a:gs pos="0">
                  <a:schemeClr val="bg1"/>
                </a:gs>
                <a:gs pos="100000">
                  <a:schemeClr val="bg1">
                    <a:gamma/>
                    <a:shade val="90980"/>
                    <a:invGamma/>
                  </a:schemeClr>
                </a:gs>
              </a:gsLst>
              <a:lin ang="2700000" scaled="1"/>
            </a:gradFill>
            <a:ln>
              <a:noFill/>
            </a:ln>
            <a:effectLst/>
          </p:spPr>
          <p:txBody>
            <a:bodyPr/>
            <a:lstStyle/>
            <a:p>
              <a:pPr>
                <a:defRPr/>
              </a:pPr>
              <a:endParaRPr lang="en-IN">
                <a:latin typeface="Arial" charset="0"/>
              </a:endParaRPr>
            </a:p>
          </p:txBody>
        </p:sp>
        <p:sp>
          <p:nvSpPr>
            <p:cNvPr id="180" name="Oval 178"/>
            <p:cNvSpPr>
              <a:spLocks noChangeArrowheads="1"/>
            </p:cNvSpPr>
            <p:nvPr/>
          </p:nvSpPr>
          <p:spPr bwMode="hidden">
            <a:xfrm>
              <a:off x="1913" y="957"/>
              <a:ext cx="95" cy="45"/>
            </a:xfrm>
            <a:prstGeom prst="ellipse">
              <a:avLst/>
            </a:prstGeom>
            <a:gradFill rotWithShape="0">
              <a:gsLst>
                <a:gs pos="0">
                  <a:schemeClr val="bg1"/>
                </a:gs>
                <a:gs pos="100000">
                  <a:schemeClr val="bg1">
                    <a:gamma/>
                    <a:shade val="90980"/>
                    <a:invGamma/>
                  </a:schemeClr>
                </a:gs>
              </a:gsLst>
              <a:lin ang="2700000" scaled="1"/>
            </a:gradFill>
            <a:ln>
              <a:noFill/>
            </a:ln>
            <a:effectLst/>
          </p:spPr>
          <p:txBody>
            <a:bodyPr/>
            <a:lstStyle/>
            <a:p>
              <a:pPr>
                <a:defRPr/>
              </a:pPr>
              <a:endParaRPr lang="en-IN">
                <a:latin typeface="Arial" charset="0"/>
              </a:endParaRPr>
            </a:p>
          </p:txBody>
        </p:sp>
        <p:sp>
          <p:nvSpPr>
            <p:cNvPr id="181" name="Oval 179"/>
            <p:cNvSpPr>
              <a:spLocks noChangeArrowheads="1"/>
            </p:cNvSpPr>
            <p:nvPr/>
          </p:nvSpPr>
          <p:spPr bwMode="hidden">
            <a:xfrm>
              <a:off x="1541" y="962"/>
              <a:ext cx="89" cy="45"/>
            </a:xfrm>
            <a:prstGeom prst="ellipse">
              <a:avLst/>
            </a:prstGeom>
            <a:gradFill rotWithShape="0">
              <a:gsLst>
                <a:gs pos="0">
                  <a:schemeClr val="bg1"/>
                </a:gs>
                <a:gs pos="100000">
                  <a:schemeClr val="bg1">
                    <a:gamma/>
                    <a:shade val="90980"/>
                    <a:invGamma/>
                  </a:schemeClr>
                </a:gs>
              </a:gsLst>
              <a:lin ang="2700000" scaled="1"/>
            </a:gradFill>
            <a:ln>
              <a:noFill/>
            </a:ln>
            <a:effectLst/>
          </p:spPr>
          <p:txBody>
            <a:bodyPr/>
            <a:lstStyle/>
            <a:p>
              <a:pPr>
                <a:defRPr/>
              </a:pPr>
              <a:endParaRPr lang="en-IN">
                <a:latin typeface="Arial" charset="0"/>
              </a:endParaRPr>
            </a:p>
          </p:txBody>
        </p:sp>
        <p:sp>
          <p:nvSpPr>
            <p:cNvPr id="182" name="Oval 180"/>
            <p:cNvSpPr>
              <a:spLocks noChangeArrowheads="1"/>
            </p:cNvSpPr>
            <p:nvPr/>
          </p:nvSpPr>
          <p:spPr bwMode="hidden">
            <a:xfrm>
              <a:off x="1076" y="953"/>
              <a:ext cx="101" cy="45"/>
            </a:xfrm>
            <a:prstGeom prst="ellipse">
              <a:avLst/>
            </a:prstGeom>
            <a:gradFill rotWithShape="0">
              <a:gsLst>
                <a:gs pos="0">
                  <a:schemeClr val="bg1"/>
                </a:gs>
                <a:gs pos="100000">
                  <a:schemeClr val="bg1">
                    <a:gamma/>
                    <a:shade val="90980"/>
                    <a:invGamma/>
                  </a:schemeClr>
                </a:gs>
              </a:gsLst>
              <a:lin ang="2700000" scaled="1"/>
            </a:gradFill>
            <a:ln>
              <a:noFill/>
            </a:ln>
            <a:effectLst/>
          </p:spPr>
          <p:txBody>
            <a:bodyPr/>
            <a:lstStyle/>
            <a:p>
              <a:pPr>
                <a:defRPr/>
              </a:pPr>
              <a:endParaRPr lang="en-IN">
                <a:latin typeface="Arial" charset="0"/>
              </a:endParaRPr>
            </a:p>
          </p:txBody>
        </p:sp>
        <p:sp>
          <p:nvSpPr>
            <p:cNvPr id="183" name="Oval 181"/>
            <p:cNvSpPr>
              <a:spLocks noChangeArrowheads="1"/>
            </p:cNvSpPr>
            <p:nvPr/>
          </p:nvSpPr>
          <p:spPr bwMode="hidden">
            <a:xfrm>
              <a:off x="1983" y="4027"/>
              <a:ext cx="195" cy="105"/>
            </a:xfrm>
            <a:prstGeom prst="ellipse">
              <a:avLst/>
            </a:prstGeom>
            <a:gradFill rotWithShape="0">
              <a:gsLst>
                <a:gs pos="0">
                  <a:schemeClr val="bg2"/>
                </a:gs>
                <a:gs pos="100000">
                  <a:schemeClr val="bg2">
                    <a:gamma/>
                    <a:shade val="57647"/>
                    <a:invGamma/>
                  </a:schemeClr>
                </a:gs>
              </a:gsLst>
              <a:lin ang="2700000" scaled="1"/>
            </a:gradFill>
            <a:ln>
              <a:noFill/>
            </a:ln>
            <a:effectLst/>
          </p:spPr>
          <p:txBody>
            <a:bodyPr/>
            <a:lstStyle/>
            <a:p>
              <a:pPr>
                <a:defRPr/>
              </a:pPr>
              <a:endParaRPr lang="en-IN">
                <a:latin typeface="Arial" charset="0"/>
              </a:endParaRPr>
            </a:p>
          </p:txBody>
        </p:sp>
        <p:sp>
          <p:nvSpPr>
            <p:cNvPr id="184" name="Oval 182"/>
            <p:cNvSpPr>
              <a:spLocks noChangeArrowheads="1"/>
            </p:cNvSpPr>
            <p:nvPr/>
          </p:nvSpPr>
          <p:spPr bwMode="hidden">
            <a:xfrm>
              <a:off x="2460" y="3671"/>
              <a:ext cx="196" cy="112"/>
            </a:xfrm>
            <a:prstGeom prst="ellipse">
              <a:avLst/>
            </a:prstGeom>
            <a:gradFill rotWithShape="0">
              <a:gsLst>
                <a:gs pos="0">
                  <a:schemeClr val="bg2"/>
                </a:gs>
                <a:gs pos="100000">
                  <a:schemeClr val="bg2">
                    <a:gamma/>
                    <a:shade val="57647"/>
                    <a:invGamma/>
                  </a:schemeClr>
                </a:gs>
              </a:gsLst>
              <a:lin ang="2700000" scaled="1"/>
            </a:gradFill>
            <a:ln>
              <a:noFill/>
            </a:ln>
            <a:effectLst/>
          </p:spPr>
          <p:txBody>
            <a:bodyPr/>
            <a:lstStyle/>
            <a:p>
              <a:pPr>
                <a:defRPr/>
              </a:pPr>
              <a:endParaRPr lang="en-IN">
                <a:latin typeface="Arial" charset="0"/>
              </a:endParaRPr>
            </a:p>
          </p:txBody>
        </p:sp>
        <p:sp>
          <p:nvSpPr>
            <p:cNvPr id="185" name="Oval 183"/>
            <p:cNvSpPr>
              <a:spLocks noChangeArrowheads="1"/>
            </p:cNvSpPr>
            <p:nvPr/>
          </p:nvSpPr>
          <p:spPr bwMode="hidden">
            <a:xfrm>
              <a:off x="3238" y="3121"/>
              <a:ext cx="168" cy="95"/>
            </a:xfrm>
            <a:prstGeom prst="ellipse">
              <a:avLst/>
            </a:prstGeom>
            <a:gradFill rotWithShape="0">
              <a:gsLst>
                <a:gs pos="0">
                  <a:schemeClr val="bg2"/>
                </a:gs>
                <a:gs pos="100000">
                  <a:schemeClr val="bg2">
                    <a:gamma/>
                    <a:shade val="57647"/>
                    <a:invGamma/>
                  </a:schemeClr>
                </a:gs>
              </a:gsLst>
              <a:lin ang="2700000" scaled="1"/>
            </a:gradFill>
            <a:ln>
              <a:noFill/>
            </a:ln>
            <a:effectLst/>
          </p:spPr>
          <p:txBody>
            <a:bodyPr/>
            <a:lstStyle/>
            <a:p>
              <a:pPr>
                <a:defRPr/>
              </a:pPr>
              <a:endParaRPr lang="en-IN">
                <a:latin typeface="Arial" charset="0"/>
              </a:endParaRPr>
            </a:p>
          </p:txBody>
        </p:sp>
        <p:sp>
          <p:nvSpPr>
            <p:cNvPr id="186" name="Oval 184"/>
            <p:cNvSpPr>
              <a:spLocks noChangeArrowheads="1"/>
            </p:cNvSpPr>
            <p:nvPr/>
          </p:nvSpPr>
          <p:spPr bwMode="hidden">
            <a:xfrm>
              <a:off x="3550" y="2880"/>
              <a:ext cx="157" cy="89"/>
            </a:xfrm>
            <a:prstGeom prst="ellipse">
              <a:avLst/>
            </a:prstGeom>
            <a:gradFill rotWithShape="0">
              <a:gsLst>
                <a:gs pos="0">
                  <a:schemeClr val="bg2"/>
                </a:gs>
                <a:gs pos="100000">
                  <a:schemeClr val="bg2">
                    <a:gamma/>
                    <a:shade val="57647"/>
                    <a:invGamma/>
                  </a:schemeClr>
                </a:gs>
              </a:gsLst>
              <a:lin ang="2700000" scaled="1"/>
            </a:gradFill>
            <a:ln>
              <a:noFill/>
            </a:ln>
            <a:effectLst/>
          </p:spPr>
          <p:txBody>
            <a:bodyPr/>
            <a:lstStyle/>
            <a:p>
              <a:pPr>
                <a:defRPr/>
              </a:pPr>
              <a:endParaRPr lang="en-IN">
                <a:latin typeface="Arial" charset="0"/>
              </a:endParaRPr>
            </a:p>
          </p:txBody>
        </p:sp>
        <p:sp>
          <p:nvSpPr>
            <p:cNvPr id="187" name="Oval 185"/>
            <p:cNvSpPr>
              <a:spLocks noChangeArrowheads="1"/>
            </p:cNvSpPr>
            <p:nvPr/>
          </p:nvSpPr>
          <p:spPr bwMode="hidden">
            <a:xfrm>
              <a:off x="2892" y="3377"/>
              <a:ext cx="168" cy="95"/>
            </a:xfrm>
            <a:prstGeom prst="ellipse">
              <a:avLst/>
            </a:prstGeom>
            <a:gradFill rotWithShape="0">
              <a:gsLst>
                <a:gs pos="0">
                  <a:schemeClr val="bg2"/>
                </a:gs>
                <a:gs pos="100000">
                  <a:schemeClr val="bg2">
                    <a:gamma/>
                    <a:shade val="57647"/>
                    <a:invGamma/>
                  </a:schemeClr>
                </a:gs>
              </a:gsLst>
              <a:lin ang="2700000" scaled="1"/>
            </a:gradFill>
            <a:ln>
              <a:noFill/>
            </a:ln>
            <a:effectLst/>
          </p:spPr>
          <p:txBody>
            <a:bodyPr/>
            <a:lstStyle/>
            <a:p>
              <a:pPr>
                <a:defRPr/>
              </a:pPr>
              <a:endParaRPr lang="en-IN">
                <a:latin typeface="Arial" charset="0"/>
              </a:endParaRPr>
            </a:p>
          </p:txBody>
        </p:sp>
        <p:sp>
          <p:nvSpPr>
            <p:cNvPr id="188" name="Oval 186"/>
            <p:cNvSpPr>
              <a:spLocks noChangeArrowheads="1"/>
            </p:cNvSpPr>
            <p:nvPr/>
          </p:nvSpPr>
          <p:spPr bwMode="hidden">
            <a:xfrm>
              <a:off x="3869" y="2657"/>
              <a:ext cx="151" cy="84"/>
            </a:xfrm>
            <a:prstGeom prst="ellipse">
              <a:avLst/>
            </a:prstGeom>
            <a:gradFill rotWithShape="0">
              <a:gsLst>
                <a:gs pos="0">
                  <a:schemeClr val="bg2"/>
                </a:gs>
                <a:gs pos="100000">
                  <a:schemeClr val="bg2">
                    <a:gamma/>
                    <a:shade val="57647"/>
                    <a:invGamma/>
                  </a:schemeClr>
                </a:gs>
              </a:gsLst>
              <a:lin ang="2700000" scaled="1"/>
            </a:gradFill>
            <a:ln>
              <a:noFill/>
            </a:ln>
            <a:effectLst/>
          </p:spPr>
          <p:txBody>
            <a:bodyPr/>
            <a:lstStyle/>
            <a:p>
              <a:pPr>
                <a:defRPr/>
              </a:pPr>
              <a:endParaRPr lang="en-IN">
                <a:latin typeface="Arial" charset="0"/>
              </a:endParaRPr>
            </a:p>
          </p:txBody>
        </p:sp>
        <p:sp>
          <p:nvSpPr>
            <p:cNvPr id="189" name="Oval 187"/>
            <p:cNvSpPr>
              <a:spLocks noChangeArrowheads="1"/>
            </p:cNvSpPr>
            <p:nvPr/>
          </p:nvSpPr>
          <p:spPr bwMode="hidden">
            <a:xfrm>
              <a:off x="4090" y="2475"/>
              <a:ext cx="156" cy="89"/>
            </a:xfrm>
            <a:prstGeom prst="ellipse">
              <a:avLst/>
            </a:prstGeom>
            <a:gradFill rotWithShape="0">
              <a:gsLst>
                <a:gs pos="0">
                  <a:schemeClr val="bg2"/>
                </a:gs>
                <a:gs pos="100000">
                  <a:schemeClr val="bg2">
                    <a:gamma/>
                    <a:shade val="57647"/>
                    <a:invGamma/>
                  </a:schemeClr>
                </a:gs>
              </a:gsLst>
              <a:lin ang="2700000" scaled="1"/>
            </a:gradFill>
            <a:ln>
              <a:noFill/>
            </a:ln>
            <a:effectLst/>
          </p:spPr>
          <p:txBody>
            <a:bodyPr/>
            <a:lstStyle/>
            <a:p>
              <a:pPr>
                <a:defRPr/>
              </a:pPr>
              <a:endParaRPr lang="en-IN">
                <a:latin typeface="Arial" charset="0"/>
              </a:endParaRPr>
            </a:p>
          </p:txBody>
        </p:sp>
        <p:sp>
          <p:nvSpPr>
            <p:cNvPr id="190" name="Oval 188"/>
            <p:cNvSpPr>
              <a:spLocks noChangeArrowheads="1"/>
            </p:cNvSpPr>
            <p:nvPr/>
          </p:nvSpPr>
          <p:spPr bwMode="hidden">
            <a:xfrm>
              <a:off x="4327" y="2314"/>
              <a:ext cx="134" cy="72"/>
            </a:xfrm>
            <a:prstGeom prst="ellipse">
              <a:avLst/>
            </a:prstGeom>
            <a:gradFill rotWithShape="0">
              <a:gsLst>
                <a:gs pos="0">
                  <a:schemeClr val="bg2"/>
                </a:gs>
                <a:gs pos="100000">
                  <a:schemeClr val="bg2">
                    <a:gamma/>
                    <a:shade val="57647"/>
                    <a:invGamma/>
                  </a:schemeClr>
                </a:gs>
              </a:gsLst>
              <a:lin ang="2700000" scaled="1"/>
            </a:gradFill>
            <a:ln>
              <a:noFill/>
            </a:ln>
            <a:effectLst/>
          </p:spPr>
          <p:txBody>
            <a:bodyPr/>
            <a:lstStyle/>
            <a:p>
              <a:pPr>
                <a:defRPr/>
              </a:pPr>
              <a:endParaRPr lang="en-IN">
                <a:latin typeface="Arial" charset="0"/>
              </a:endParaRPr>
            </a:p>
          </p:txBody>
        </p:sp>
        <p:sp>
          <p:nvSpPr>
            <p:cNvPr id="191" name="Oval 189"/>
            <p:cNvSpPr>
              <a:spLocks noChangeArrowheads="1"/>
            </p:cNvSpPr>
            <p:nvPr/>
          </p:nvSpPr>
          <p:spPr bwMode="hidden">
            <a:xfrm>
              <a:off x="4712" y="2022"/>
              <a:ext cx="134" cy="73"/>
            </a:xfrm>
            <a:prstGeom prst="ellipse">
              <a:avLst/>
            </a:prstGeom>
            <a:gradFill rotWithShape="0">
              <a:gsLst>
                <a:gs pos="0">
                  <a:schemeClr val="bg2"/>
                </a:gs>
                <a:gs pos="100000">
                  <a:schemeClr val="bg2">
                    <a:gamma/>
                    <a:shade val="54510"/>
                    <a:invGamma/>
                  </a:schemeClr>
                </a:gs>
              </a:gsLst>
              <a:lin ang="2700000" scaled="1"/>
            </a:gradFill>
            <a:ln>
              <a:noFill/>
            </a:ln>
            <a:effectLst/>
          </p:spPr>
          <p:txBody>
            <a:bodyPr/>
            <a:lstStyle/>
            <a:p>
              <a:pPr>
                <a:defRPr/>
              </a:pPr>
              <a:endParaRPr lang="en-IN">
                <a:latin typeface="Arial" charset="0"/>
              </a:endParaRPr>
            </a:p>
          </p:txBody>
        </p:sp>
        <p:sp>
          <p:nvSpPr>
            <p:cNvPr id="192" name="Oval 190"/>
            <p:cNvSpPr>
              <a:spLocks noChangeArrowheads="1"/>
            </p:cNvSpPr>
            <p:nvPr/>
          </p:nvSpPr>
          <p:spPr bwMode="hidden">
            <a:xfrm>
              <a:off x="4533" y="2162"/>
              <a:ext cx="139" cy="61"/>
            </a:xfrm>
            <a:prstGeom prst="ellipse">
              <a:avLst/>
            </a:prstGeom>
            <a:gradFill rotWithShape="0">
              <a:gsLst>
                <a:gs pos="0">
                  <a:schemeClr val="bg2"/>
                </a:gs>
                <a:gs pos="100000">
                  <a:schemeClr val="bg2">
                    <a:gamma/>
                    <a:shade val="57647"/>
                    <a:invGamma/>
                  </a:schemeClr>
                </a:gs>
              </a:gsLst>
              <a:lin ang="2700000" scaled="1"/>
            </a:gradFill>
            <a:ln>
              <a:noFill/>
            </a:ln>
            <a:effectLst/>
          </p:spPr>
          <p:txBody>
            <a:bodyPr/>
            <a:lstStyle/>
            <a:p>
              <a:pPr>
                <a:defRPr/>
              </a:pPr>
              <a:endParaRPr lang="en-IN">
                <a:latin typeface="Arial" charset="0"/>
              </a:endParaRPr>
            </a:p>
          </p:txBody>
        </p:sp>
        <p:sp>
          <p:nvSpPr>
            <p:cNvPr id="193" name="Oval 191"/>
            <p:cNvSpPr>
              <a:spLocks noChangeArrowheads="1"/>
            </p:cNvSpPr>
            <p:nvPr/>
          </p:nvSpPr>
          <p:spPr bwMode="hidden">
            <a:xfrm>
              <a:off x="4863" y="1920"/>
              <a:ext cx="128" cy="61"/>
            </a:xfrm>
            <a:prstGeom prst="ellipse">
              <a:avLst/>
            </a:prstGeom>
            <a:gradFill rotWithShape="0">
              <a:gsLst>
                <a:gs pos="0">
                  <a:schemeClr val="bg2"/>
                </a:gs>
                <a:gs pos="100000">
                  <a:schemeClr val="bg2">
                    <a:gamma/>
                    <a:shade val="57647"/>
                    <a:invGamma/>
                  </a:schemeClr>
                </a:gs>
              </a:gsLst>
              <a:lin ang="2700000" scaled="1"/>
            </a:gradFill>
            <a:ln>
              <a:noFill/>
            </a:ln>
            <a:effectLst/>
          </p:spPr>
          <p:txBody>
            <a:bodyPr/>
            <a:lstStyle/>
            <a:p>
              <a:pPr>
                <a:defRPr/>
              </a:pPr>
              <a:endParaRPr lang="en-IN">
                <a:latin typeface="Arial" charset="0"/>
              </a:endParaRPr>
            </a:p>
          </p:txBody>
        </p:sp>
        <p:sp>
          <p:nvSpPr>
            <p:cNvPr id="194" name="Oval 192"/>
            <p:cNvSpPr>
              <a:spLocks noChangeArrowheads="1"/>
            </p:cNvSpPr>
            <p:nvPr/>
          </p:nvSpPr>
          <p:spPr bwMode="hidden">
            <a:xfrm>
              <a:off x="5009" y="1807"/>
              <a:ext cx="128" cy="61"/>
            </a:xfrm>
            <a:prstGeom prst="ellipse">
              <a:avLst/>
            </a:prstGeom>
            <a:gradFill rotWithShape="0">
              <a:gsLst>
                <a:gs pos="0">
                  <a:schemeClr val="bg2"/>
                </a:gs>
                <a:gs pos="100000">
                  <a:schemeClr val="bg2">
                    <a:gamma/>
                    <a:shade val="57647"/>
                    <a:invGamma/>
                  </a:schemeClr>
                </a:gs>
              </a:gsLst>
              <a:lin ang="2700000" scaled="1"/>
            </a:gradFill>
            <a:ln>
              <a:noFill/>
            </a:ln>
            <a:effectLst/>
          </p:spPr>
          <p:txBody>
            <a:bodyPr/>
            <a:lstStyle/>
            <a:p>
              <a:pPr>
                <a:defRPr/>
              </a:pPr>
              <a:endParaRPr lang="en-IN">
                <a:latin typeface="Arial" charset="0"/>
              </a:endParaRPr>
            </a:p>
          </p:txBody>
        </p:sp>
        <p:sp>
          <p:nvSpPr>
            <p:cNvPr id="195" name="Oval 193"/>
            <p:cNvSpPr>
              <a:spLocks noChangeArrowheads="1"/>
            </p:cNvSpPr>
            <p:nvPr/>
          </p:nvSpPr>
          <p:spPr bwMode="hidden">
            <a:xfrm>
              <a:off x="5161" y="1702"/>
              <a:ext cx="123" cy="50"/>
            </a:xfrm>
            <a:prstGeom prst="ellipse">
              <a:avLst/>
            </a:prstGeom>
            <a:gradFill rotWithShape="0">
              <a:gsLst>
                <a:gs pos="0">
                  <a:schemeClr val="bg2"/>
                </a:gs>
                <a:gs pos="100000">
                  <a:schemeClr val="bg2">
                    <a:gamma/>
                    <a:shade val="81961"/>
                    <a:invGamma/>
                  </a:schemeClr>
                </a:gs>
              </a:gsLst>
              <a:lin ang="2700000" scaled="1"/>
            </a:gradFill>
            <a:ln>
              <a:noFill/>
            </a:ln>
            <a:effectLst/>
          </p:spPr>
          <p:txBody>
            <a:bodyPr/>
            <a:lstStyle/>
            <a:p>
              <a:pPr>
                <a:defRPr/>
              </a:pPr>
              <a:endParaRPr lang="en-IN">
                <a:latin typeface="Arial" charset="0"/>
              </a:endParaRPr>
            </a:p>
          </p:txBody>
        </p:sp>
        <p:sp>
          <p:nvSpPr>
            <p:cNvPr id="196" name="Oval 194"/>
            <p:cNvSpPr>
              <a:spLocks noChangeArrowheads="1"/>
            </p:cNvSpPr>
            <p:nvPr/>
          </p:nvSpPr>
          <p:spPr bwMode="hidden">
            <a:xfrm>
              <a:off x="5277" y="1614"/>
              <a:ext cx="124" cy="51"/>
            </a:xfrm>
            <a:prstGeom prst="ellipse">
              <a:avLst/>
            </a:prstGeom>
            <a:gradFill rotWithShape="0">
              <a:gsLst>
                <a:gs pos="0">
                  <a:schemeClr val="bg2"/>
                </a:gs>
                <a:gs pos="100000">
                  <a:schemeClr val="bg2">
                    <a:gamma/>
                    <a:shade val="81961"/>
                    <a:invGamma/>
                  </a:schemeClr>
                </a:gs>
              </a:gsLst>
              <a:lin ang="2700000" scaled="1"/>
            </a:gradFill>
            <a:ln>
              <a:noFill/>
            </a:ln>
            <a:effectLst/>
          </p:spPr>
          <p:txBody>
            <a:bodyPr/>
            <a:lstStyle/>
            <a:p>
              <a:pPr>
                <a:defRPr/>
              </a:pPr>
              <a:endParaRPr lang="en-IN">
                <a:latin typeface="Arial" charset="0"/>
              </a:endParaRPr>
            </a:p>
          </p:txBody>
        </p:sp>
        <p:sp>
          <p:nvSpPr>
            <p:cNvPr id="197" name="Oval 195"/>
            <p:cNvSpPr>
              <a:spLocks noChangeArrowheads="1"/>
            </p:cNvSpPr>
            <p:nvPr/>
          </p:nvSpPr>
          <p:spPr bwMode="hidden">
            <a:xfrm>
              <a:off x="5398" y="1521"/>
              <a:ext cx="123" cy="51"/>
            </a:xfrm>
            <a:prstGeom prst="ellipse">
              <a:avLst/>
            </a:prstGeom>
            <a:gradFill rotWithShape="0">
              <a:gsLst>
                <a:gs pos="0">
                  <a:schemeClr val="bg2"/>
                </a:gs>
                <a:gs pos="100000">
                  <a:schemeClr val="bg2">
                    <a:gamma/>
                    <a:shade val="81961"/>
                    <a:invGamma/>
                  </a:schemeClr>
                </a:gs>
              </a:gsLst>
              <a:lin ang="2700000" scaled="1"/>
            </a:gradFill>
            <a:ln>
              <a:noFill/>
            </a:ln>
            <a:effectLst/>
          </p:spPr>
          <p:txBody>
            <a:bodyPr/>
            <a:lstStyle/>
            <a:p>
              <a:pPr>
                <a:defRPr/>
              </a:pPr>
              <a:endParaRPr lang="en-IN">
                <a:latin typeface="Arial" charset="0"/>
              </a:endParaRPr>
            </a:p>
          </p:txBody>
        </p:sp>
        <p:sp>
          <p:nvSpPr>
            <p:cNvPr id="198" name="Oval 196"/>
            <p:cNvSpPr>
              <a:spLocks noChangeArrowheads="1"/>
            </p:cNvSpPr>
            <p:nvPr/>
          </p:nvSpPr>
          <p:spPr bwMode="hidden">
            <a:xfrm>
              <a:off x="3255" y="4071"/>
              <a:ext cx="196" cy="106"/>
            </a:xfrm>
            <a:prstGeom prst="ellipse">
              <a:avLst/>
            </a:prstGeom>
            <a:gradFill rotWithShape="0">
              <a:gsLst>
                <a:gs pos="0">
                  <a:schemeClr val="bg1"/>
                </a:gs>
                <a:gs pos="100000">
                  <a:schemeClr val="bg1">
                    <a:gamma/>
                    <a:shade val="54510"/>
                    <a:invGamma/>
                  </a:schemeClr>
                </a:gs>
              </a:gsLst>
              <a:lin ang="2700000" scaled="1"/>
            </a:gradFill>
            <a:ln>
              <a:noFill/>
            </a:ln>
            <a:effectLst/>
          </p:spPr>
          <p:txBody>
            <a:bodyPr/>
            <a:lstStyle/>
            <a:p>
              <a:pPr>
                <a:defRPr/>
              </a:pPr>
              <a:endParaRPr lang="en-IN">
                <a:latin typeface="Arial" charset="0"/>
              </a:endParaRPr>
            </a:p>
          </p:txBody>
        </p:sp>
        <p:sp>
          <p:nvSpPr>
            <p:cNvPr id="199" name="Oval 197"/>
            <p:cNvSpPr>
              <a:spLocks noChangeArrowheads="1"/>
            </p:cNvSpPr>
            <p:nvPr/>
          </p:nvSpPr>
          <p:spPr bwMode="hidden">
            <a:xfrm>
              <a:off x="3651" y="3693"/>
              <a:ext cx="196" cy="111"/>
            </a:xfrm>
            <a:prstGeom prst="ellipse">
              <a:avLst/>
            </a:prstGeom>
            <a:gradFill rotWithShape="0">
              <a:gsLst>
                <a:gs pos="0">
                  <a:schemeClr val="bg1"/>
                </a:gs>
                <a:gs pos="100000">
                  <a:schemeClr val="bg1">
                    <a:gamma/>
                    <a:shade val="54510"/>
                    <a:invGamma/>
                  </a:schemeClr>
                </a:gs>
              </a:gsLst>
              <a:lin ang="2700000" scaled="1"/>
            </a:gradFill>
            <a:ln>
              <a:noFill/>
            </a:ln>
            <a:effectLst/>
          </p:spPr>
          <p:txBody>
            <a:bodyPr/>
            <a:lstStyle/>
            <a:p>
              <a:pPr>
                <a:defRPr/>
              </a:pPr>
              <a:endParaRPr lang="en-IN">
                <a:latin typeface="Arial" charset="0"/>
              </a:endParaRPr>
            </a:p>
          </p:txBody>
        </p:sp>
        <p:sp>
          <p:nvSpPr>
            <p:cNvPr id="200" name="Oval 198"/>
            <p:cNvSpPr>
              <a:spLocks noChangeArrowheads="1"/>
            </p:cNvSpPr>
            <p:nvPr/>
          </p:nvSpPr>
          <p:spPr bwMode="hidden">
            <a:xfrm>
              <a:off x="4773" y="3705"/>
              <a:ext cx="201" cy="106"/>
            </a:xfrm>
            <a:prstGeom prst="ellipse">
              <a:avLst/>
            </a:prstGeom>
            <a:gradFill rotWithShape="0">
              <a:gsLst>
                <a:gs pos="0">
                  <a:schemeClr val="bg1"/>
                </a:gs>
                <a:gs pos="100000">
                  <a:schemeClr val="bg1">
                    <a:gamma/>
                    <a:shade val="39216"/>
                    <a:invGamma/>
                  </a:schemeClr>
                </a:gs>
              </a:gsLst>
              <a:lin ang="2700000" scaled="1"/>
            </a:gradFill>
            <a:ln>
              <a:noFill/>
            </a:ln>
            <a:effectLst/>
          </p:spPr>
          <p:txBody>
            <a:bodyPr/>
            <a:lstStyle/>
            <a:p>
              <a:pPr>
                <a:defRPr/>
              </a:pPr>
              <a:endParaRPr lang="en-IN">
                <a:latin typeface="Arial" charset="0"/>
              </a:endParaRPr>
            </a:p>
          </p:txBody>
        </p:sp>
        <p:sp>
          <p:nvSpPr>
            <p:cNvPr id="201" name="Oval 199"/>
            <p:cNvSpPr>
              <a:spLocks noChangeArrowheads="1"/>
            </p:cNvSpPr>
            <p:nvPr/>
          </p:nvSpPr>
          <p:spPr bwMode="hidden">
            <a:xfrm>
              <a:off x="4491" y="4049"/>
              <a:ext cx="196" cy="105"/>
            </a:xfrm>
            <a:prstGeom prst="ellipse">
              <a:avLst/>
            </a:prstGeom>
            <a:gradFill rotWithShape="0">
              <a:gsLst>
                <a:gs pos="0">
                  <a:schemeClr val="bg1"/>
                </a:gs>
                <a:gs pos="100000">
                  <a:schemeClr val="bg1">
                    <a:gamma/>
                    <a:shade val="39216"/>
                    <a:invGamma/>
                  </a:schemeClr>
                </a:gs>
              </a:gsLst>
              <a:lin ang="2700000" scaled="1"/>
            </a:gradFill>
            <a:ln>
              <a:noFill/>
            </a:ln>
            <a:effectLst/>
          </p:spPr>
          <p:txBody>
            <a:bodyPr/>
            <a:lstStyle/>
            <a:p>
              <a:pPr>
                <a:defRPr/>
              </a:pPr>
              <a:endParaRPr lang="en-IN">
                <a:latin typeface="Arial" charset="0"/>
              </a:endParaRPr>
            </a:p>
          </p:txBody>
        </p:sp>
        <p:sp>
          <p:nvSpPr>
            <p:cNvPr id="202" name="Oval 200"/>
            <p:cNvSpPr>
              <a:spLocks noChangeArrowheads="1"/>
            </p:cNvSpPr>
            <p:nvPr/>
          </p:nvSpPr>
          <p:spPr bwMode="hidden">
            <a:xfrm>
              <a:off x="3989" y="3396"/>
              <a:ext cx="168" cy="96"/>
            </a:xfrm>
            <a:prstGeom prst="ellipse">
              <a:avLst/>
            </a:prstGeom>
            <a:gradFill rotWithShape="0">
              <a:gsLst>
                <a:gs pos="0">
                  <a:schemeClr val="bg1"/>
                </a:gs>
                <a:gs pos="100000">
                  <a:schemeClr val="bg1">
                    <a:gamma/>
                    <a:shade val="54510"/>
                    <a:invGamma/>
                  </a:schemeClr>
                </a:gs>
              </a:gsLst>
              <a:lin ang="2700000" scaled="1"/>
            </a:gradFill>
            <a:ln>
              <a:noFill/>
            </a:ln>
            <a:effectLst/>
          </p:spPr>
          <p:txBody>
            <a:bodyPr/>
            <a:lstStyle/>
            <a:p>
              <a:pPr>
                <a:defRPr/>
              </a:pPr>
              <a:endParaRPr lang="en-IN">
                <a:latin typeface="Arial" charset="0"/>
              </a:endParaRPr>
            </a:p>
          </p:txBody>
        </p:sp>
        <p:sp>
          <p:nvSpPr>
            <p:cNvPr id="203" name="Oval 201"/>
            <p:cNvSpPr>
              <a:spLocks noChangeArrowheads="1"/>
            </p:cNvSpPr>
            <p:nvPr/>
          </p:nvSpPr>
          <p:spPr bwMode="hidden">
            <a:xfrm>
              <a:off x="4263" y="3141"/>
              <a:ext cx="167" cy="95"/>
            </a:xfrm>
            <a:prstGeom prst="ellipse">
              <a:avLst/>
            </a:prstGeom>
            <a:gradFill rotWithShape="0">
              <a:gsLst>
                <a:gs pos="0">
                  <a:schemeClr val="bg1"/>
                </a:gs>
                <a:gs pos="100000">
                  <a:schemeClr val="bg1">
                    <a:gamma/>
                    <a:shade val="54510"/>
                    <a:invGamma/>
                  </a:schemeClr>
                </a:gs>
              </a:gsLst>
              <a:lin ang="2700000" scaled="1"/>
            </a:gradFill>
            <a:ln>
              <a:noFill/>
            </a:ln>
            <a:effectLst/>
          </p:spPr>
          <p:txBody>
            <a:bodyPr/>
            <a:lstStyle/>
            <a:p>
              <a:pPr>
                <a:defRPr/>
              </a:pPr>
              <a:endParaRPr lang="en-IN">
                <a:latin typeface="Arial" charset="0"/>
              </a:endParaRPr>
            </a:p>
          </p:txBody>
        </p:sp>
        <p:sp>
          <p:nvSpPr>
            <p:cNvPr id="204" name="Oval 202"/>
            <p:cNvSpPr>
              <a:spLocks noChangeArrowheads="1"/>
            </p:cNvSpPr>
            <p:nvPr/>
          </p:nvSpPr>
          <p:spPr bwMode="hidden">
            <a:xfrm>
              <a:off x="5044" y="3418"/>
              <a:ext cx="167" cy="95"/>
            </a:xfrm>
            <a:prstGeom prst="ellipse">
              <a:avLst/>
            </a:prstGeom>
            <a:gradFill rotWithShape="0">
              <a:gsLst>
                <a:gs pos="0">
                  <a:schemeClr val="bg1"/>
                </a:gs>
                <a:gs pos="100000">
                  <a:schemeClr val="bg1">
                    <a:gamma/>
                    <a:shade val="39216"/>
                    <a:invGamma/>
                  </a:schemeClr>
                </a:gs>
              </a:gsLst>
              <a:lin ang="2700000" scaled="1"/>
            </a:gradFill>
            <a:ln>
              <a:noFill/>
            </a:ln>
            <a:effectLst/>
          </p:spPr>
          <p:txBody>
            <a:bodyPr/>
            <a:lstStyle/>
            <a:p>
              <a:pPr>
                <a:defRPr/>
              </a:pPr>
              <a:endParaRPr lang="en-IN">
                <a:latin typeface="Arial" charset="0"/>
              </a:endParaRPr>
            </a:p>
          </p:txBody>
        </p:sp>
        <p:sp>
          <p:nvSpPr>
            <p:cNvPr id="205" name="Oval 203"/>
            <p:cNvSpPr>
              <a:spLocks noChangeArrowheads="1"/>
            </p:cNvSpPr>
            <p:nvPr/>
          </p:nvSpPr>
          <p:spPr bwMode="hidden">
            <a:xfrm>
              <a:off x="4553" y="2873"/>
              <a:ext cx="156" cy="83"/>
            </a:xfrm>
            <a:prstGeom prst="ellipse">
              <a:avLst/>
            </a:prstGeom>
            <a:gradFill rotWithShape="0">
              <a:gsLst>
                <a:gs pos="0">
                  <a:schemeClr val="bg1"/>
                </a:gs>
                <a:gs pos="100000">
                  <a:schemeClr val="bg1">
                    <a:gamma/>
                    <a:shade val="54510"/>
                    <a:invGamma/>
                  </a:schemeClr>
                </a:gs>
              </a:gsLst>
              <a:lin ang="2700000" scaled="1"/>
            </a:gradFill>
            <a:ln>
              <a:noFill/>
            </a:ln>
            <a:effectLst/>
          </p:spPr>
          <p:txBody>
            <a:bodyPr/>
            <a:lstStyle/>
            <a:p>
              <a:pPr>
                <a:defRPr/>
              </a:pPr>
              <a:endParaRPr lang="en-IN">
                <a:latin typeface="Arial" charset="0"/>
              </a:endParaRPr>
            </a:p>
          </p:txBody>
        </p:sp>
        <p:sp>
          <p:nvSpPr>
            <p:cNvPr id="206" name="Oval 204"/>
            <p:cNvSpPr>
              <a:spLocks noChangeArrowheads="1"/>
            </p:cNvSpPr>
            <p:nvPr/>
          </p:nvSpPr>
          <p:spPr bwMode="hidden">
            <a:xfrm>
              <a:off x="5293" y="3116"/>
              <a:ext cx="168" cy="95"/>
            </a:xfrm>
            <a:prstGeom prst="ellipse">
              <a:avLst/>
            </a:prstGeom>
            <a:gradFill rotWithShape="0">
              <a:gsLst>
                <a:gs pos="0">
                  <a:schemeClr val="bg1"/>
                </a:gs>
                <a:gs pos="100000">
                  <a:schemeClr val="bg1">
                    <a:gamma/>
                    <a:shade val="54510"/>
                    <a:invGamma/>
                  </a:schemeClr>
                </a:gs>
              </a:gsLst>
              <a:lin ang="2700000" scaled="1"/>
            </a:gradFill>
            <a:ln>
              <a:noFill/>
            </a:ln>
            <a:effectLst/>
          </p:spPr>
          <p:txBody>
            <a:bodyPr/>
            <a:lstStyle/>
            <a:p>
              <a:pPr>
                <a:defRPr/>
              </a:pPr>
              <a:endParaRPr lang="en-IN">
                <a:latin typeface="Arial" charset="0"/>
              </a:endParaRPr>
            </a:p>
          </p:txBody>
        </p:sp>
        <p:sp>
          <p:nvSpPr>
            <p:cNvPr id="207" name="Oval 205"/>
            <p:cNvSpPr>
              <a:spLocks noChangeArrowheads="1"/>
            </p:cNvSpPr>
            <p:nvPr/>
          </p:nvSpPr>
          <p:spPr bwMode="hidden">
            <a:xfrm>
              <a:off x="5497" y="2879"/>
              <a:ext cx="156" cy="89"/>
            </a:xfrm>
            <a:prstGeom prst="ellipse">
              <a:avLst/>
            </a:prstGeom>
            <a:gradFill rotWithShape="0">
              <a:gsLst>
                <a:gs pos="0">
                  <a:schemeClr val="bg1"/>
                </a:gs>
                <a:gs pos="100000">
                  <a:schemeClr val="bg1">
                    <a:gamma/>
                    <a:shade val="39216"/>
                    <a:invGamma/>
                  </a:schemeClr>
                </a:gs>
              </a:gsLst>
              <a:lin ang="2700000" scaled="1"/>
            </a:gradFill>
            <a:ln>
              <a:noFill/>
            </a:ln>
            <a:effectLst/>
          </p:spPr>
          <p:txBody>
            <a:bodyPr/>
            <a:lstStyle/>
            <a:p>
              <a:pPr>
                <a:defRPr/>
              </a:pPr>
              <a:endParaRPr lang="en-IN">
                <a:latin typeface="Arial" charset="0"/>
              </a:endParaRPr>
            </a:p>
          </p:txBody>
        </p:sp>
        <p:sp>
          <p:nvSpPr>
            <p:cNvPr id="208" name="Oval 206"/>
            <p:cNvSpPr>
              <a:spLocks noChangeArrowheads="1"/>
            </p:cNvSpPr>
            <p:nvPr/>
          </p:nvSpPr>
          <p:spPr bwMode="hidden">
            <a:xfrm>
              <a:off x="4772" y="2673"/>
              <a:ext cx="156" cy="83"/>
            </a:xfrm>
            <a:prstGeom prst="ellipse">
              <a:avLst/>
            </a:prstGeom>
            <a:gradFill rotWithShape="0">
              <a:gsLst>
                <a:gs pos="0">
                  <a:schemeClr val="bg1"/>
                </a:gs>
                <a:gs pos="100000">
                  <a:schemeClr val="bg1">
                    <a:gamma/>
                    <a:shade val="54510"/>
                    <a:invGamma/>
                  </a:schemeClr>
                </a:gs>
              </a:gsLst>
              <a:lin ang="2700000" scaled="1"/>
            </a:gradFill>
            <a:ln>
              <a:noFill/>
            </a:ln>
            <a:effectLst/>
          </p:spPr>
          <p:txBody>
            <a:bodyPr/>
            <a:lstStyle/>
            <a:p>
              <a:pPr>
                <a:defRPr/>
              </a:pPr>
              <a:endParaRPr lang="en-IN">
                <a:latin typeface="Arial" charset="0"/>
              </a:endParaRPr>
            </a:p>
          </p:txBody>
        </p:sp>
        <p:sp>
          <p:nvSpPr>
            <p:cNvPr id="209" name="Oval 207"/>
            <p:cNvSpPr>
              <a:spLocks noChangeArrowheads="1"/>
            </p:cNvSpPr>
            <p:nvPr/>
          </p:nvSpPr>
          <p:spPr bwMode="hidden">
            <a:xfrm>
              <a:off x="4966" y="2488"/>
              <a:ext cx="156" cy="84"/>
            </a:xfrm>
            <a:prstGeom prst="ellipse">
              <a:avLst/>
            </a:prstGeom>
            <a:gradFill rotWithShape="0">
              <a:gsLst>
                <a:gs pos="0">
                  <a:schemeClr val="bg1"/>
                </a:gs>
                <a:gs pos="100000">
                  <a:schemeClr val="bg1">
                    <a:gamma/>
                    <a:shade val="54510"/>
                    <a:invGamma/>
                  </a:schemeClr>
                </a:gs>
              </a:gsLst>
              <a:lin ang="2700000" scaled="1"/>
            </a:gradFill>
            <a:ln>
              <a:noFill/>
            </a:ln>
            <a:effectLst/>
          </p:spPr>
          <p:txBody>
            <a:bodyPr/>
            <a:lstStyle/>
            <a:p>
              <a:pPr>
                <a:defRPr/>
              </a:pPr>
              <a:endParaRPr lang="en-IN">
                <a:latin typeface="Arial" charset="0"/>
              </a:endParaRPr>
            </a:p>
          </p:txBody>
        </p:sp>
        <p:sp>
          <p:nvSpPr>
            <p:cNvPr id="210" name="Oval 208"/>
            <p:cNvSpPr>
              <a:spLocks noChangeArrowheads="1"/>
            </p:cNvSpPr>
            <p:nvPr/>
          </p:nvSpPr>
          <p:spPr bwMode="hidden">
            <a:xfrm>
              <a:off x="5444" y="2052"/>
              <a:ext cx="134" cy="73"/>
            </a:xfrm>
            <a:prstGeom prst="ellipse">
              <a:avLst/>
            </a:prstGeom>
            <a:gradFill rotWithShape="0">
              <a:gsLst>
                <a:gs pos="0">
                  <a:schemeClr val="bg1"/>
                </a:gs>
                <a:gs pos="100000">
                  <a:schemeClr val="bg1">
                    <a:gamma/>
                    <a:shade val="54510"/>
                    <a:invGamma/>
                  </a:schemeClr>
                </a:gs>
              </a:gsLst>
              <a:lin ang="2700000" scaled="1"/>
            </a:gradFill>
            <a:ln>
              <a:noFill/>
            </a:ln>
            <a:effectLst/>
          </p:spPr>
          <p:txBody>
            <a:bodyPr/>
            <a:lstStyle/>
            <a:p>
              <a:pPr>
                <a:defRPr/>
              </a:pPr>
              <a:endParaRPr lang="en-IN">
                <a:latin typeface="Arial" charset="0"/>
              </a:endParaRPr>
            </a:p>
          </p:txBody>
        </p:sp>
        <p:sp>
          <p:nvSpPr>
            <p:cNvPr id="211" name="Oval 209"/>
            <p:cNvSpPr>
              <a:spLocks noChangeArrowheads="1"/>
            </p:cNvSpPr>
            <p:nvPr/>
          </p:nvSpPr>
          <p:spPr bwMode="hidden">
            <a:xfrm>
              <a:off x="5161" y="2314"/>
              <a:ext cx="140" cy="73"/>
            </a:xfrm>
            <a:prstGeom prst="ellipse">
              <a:avLst/>
            </a:prstGeom>
            <a:gradFill rotWithShape="0">
              <a:gsLst>
                <a:gs pos="0">
                  <a:schemeClr val="bg1"/>
                </a:gs>
                <a:gs pos="100000">
                  <a:schemeClr val="bg1">
                    <a:gamma/>
                    <a:shade val="54510"/>
                    <a:invGamma/>
                  </a:schemeClr>
                </a:gs>
              </a:gsLst>
              <a:lin ang="2700000" scaled="1"/>
            </a:gradFill>
            <a:ln>
              <a:noFill/>
            </a:ln>
            <a:effectLst/>
          </p:spPr>
          <p:txBody>
            <a:bodyPr/>
            <a:lstStyle/>
            <a:p>
              <a:pPr>
                <a:defRPr/>
              </a:pPr>
              <a:endParaRPr lang="en-IN">
                <a:latin typeface="Arial" charset="0"/>
              </a:endParaRPr>
            </a:p>
          </p:txBody>
        </p:sp>
        <p:sp>
          <p:nvSpPr>
            <p:cNvPr id="212" name="Oval 210"/>
            <p:cNvSpPr>
              <a:spLocks noChangeArrowheads="1"/>
            </p:cNvSpPr>
            <p:nvPr/>
          </p:nvSpPr>
          <p:spPr bwMode="hidden">
            <a:xfrm>
              <a:off x="5318" y="2176"/>
              <a:ext cx="134" cy="61"/>
            </a:xfrm>
            <a:prstGeom prst="ellipse">
              <a:avLst/>
            </a:prstGeom>
            <a:gradFill rotWithShape="0">
              <a:gsLst>
                <a:gs pos="0">
                  <a:schemeClr val="bg1"/>
                </a:gs>
                <a:gs pos="100000">
                  <a:schemeClr val="bg1">
                    <a:gamma/>
                    <a:shade val="54510"/>
                    <a:invGamma/>
                  </a:schemeClr>
                </a:gs>
              </a:gsLst>
              <a:lin ang="2700000" scaled="1"/>
            </a:gradFill>
            <a:ln>
              <a:noFill/>
            </a:ln>
            <a:effectLst/>
          </p:spPr>
          <p:txBody>
            <a:bodyPr/>
            <a:lstStyle/>
            <a:p>
              <a:pPr>
                <a:defRPr/>
              </a:pPr>
              <a:endParaRPr lang="en-IN">
                <a:latin typeface="Arial" charset="0"/>
              </a:endParaRPr>
            </a:p>
          </p:txBody>
        </p:sp>
        <p:sp>
          <p:nvSpPr>
            <p:cNvPr id="213" name="Oval 211"/>
            <p:cNvSpPr>
              <a:spLocks noChangeArrowheads="1"/>
            </p:cNvSpPr>
            <p:nvPr/>
          </p:nvSpPr>
          <p:spPr bwMode="hidden">
            <a:xfrm>
              <a:off x="5581" y="1933"/>
              <a:ext cx="128" cy="61"/>
            </a:xfrm>
            <a:prstGeom prst="ellipse">
              <a:avLst/>
            </a:prstGeom>
            <a:gradFill rotWithShape="0">
              <a:gsLst>
                <a:gs pos="0">
                  <a:schemeClr val="bg1"/>
                </a:gs>
                <a:gs pos="100000">
                  <a:schemeClr val="bg1">
                    <a:gamma/>
                    <a:shade val="57647"/>
                    <a:invGamma/>
                  </a:schemeClr>
                </a:gs>
              </a:gsLst>
              <a:lin ang="2700000" scaled="1"/>
            </a:gradFill>
            <a:ln>
              <a:noFill/>
            </a:ln>
            <a:effectLst/>
          </p:spPr>
          <p:txBody>
            <a:bodyPr/>
            <a:lstStyle/>
            <a:p>
              <a:pPr>
                <a:defRPr/>
              </a:pPr>
              <a:endParaRPr lang="en-IN">
                <a:latin typeface="Arial" charset="0"/>
              </a:endParaRPr>
            </a:p>
          </p:txBody>
        </p:sp>
        <p:sp>
          <p:nvSpPr>
            <p:cNvPr id="214" name="Oval 212"/>
            <p:cNvSpPr>
              <a:spLocks noChangeArrowheads="1"/>
            </p:cNvSpPr>
            <p:nvPr/>
          </p:nvSpPr>
          <p:spPr bwMode="hidden">
            <a:xfrm>
              <a:off x="5689" y="1811"/>
              <a:ext cx="128" cy="61"/>
            </a:xfrm>
            <a:prstGeom prst="ellipse">
              <a:avLst/>
            </a:prstGeom>
            <a:gradFill rotWithShape="0">
              <a:gsLst>
                <a:gs pos="0">
                  <a:schemeClr val="bg1"/>
                </a:gs>
                <a:gs pos="100000">
                  <a:schemeClr val="bg1">
                    <a:gamma/>
                    <a:shade val="57647"/>
                    <a:invGamma/>
                  </a:schemeClr>
                </a:gs>
              </a:gsLst>
              <a:lin ang="2700000" scaled="1"/>
            </a:gradFill>
            <a:ln>
              <a:noFill/>
            </a:ln>
            <a:effectLst/>
          </p:spPr>
          <p:txBody>
            <a:bodyPr/>
            <a:lstStyle/>
            <a:p>
              <a:pPr>
                <a:defRPr/>
              </a:pPr>
              <a:endParaRPr lang="en-IN">
                <a:latin typeface="Arial" charset="0"/>
              </a:endParaRPr>
            </a:p>
          </p:txBody>
        </p:sp>
        <p:sp>
          <p:nvSpPr>
            <p:cNvPr id="215" name="Oval 213"/>
            <p:cNvSpPr>
              <a:spLocks noChangeArrowheads="1"/>
            </p:cNvSpPr>
            <p:nvPr/>
          </p:nvSpPr>
          <p:spPr bwMode="hidden">
            <a:xfrm>
              <a:off x="5663" y="2680"/>
              <a:ext cx="156" cy="83"/>
            </a:xfrm>
            <a:prstGeom prst="ellipse">
              <a:avLst/>
            </a:prstGeom>
            <a:gradFill rotWithShape="0">
              <a:gsLst>
                <a:gs pos="0">
                  <a:schemeClr val="bg1"/>
                </a:gs>
                <a:gs pos="100000">
                  <a:schemeClr val="bg1">
                    <a:gamma/>
                    <a:shade val="54510"/>
                    <a:invGamma/>
                  </a:schemeClr>
                </a:gs>
              </a:gsLst>
              <a:lin ang="2700000" scaled="1"/>
            </a:gradFill>
            <a:ln>
              <a:noFill/>
            </a:ln>
            <a:effectLst/>
          </p:spPr>
          <p:txBody>
            <a:bodyPr/>
            <a:lstStyle/>
            <a:p>
              <a:pPr>
                <a:defRPr/>
              </a:pPr>
              <a:endParaRPr lang="en-IN">
                <a:latin typeface="Arial" charset="0"/>
              </a:endParaRPr>
            </a:p>
          </p:txBody>
        </p:sp>
        <p:sp>
          <p:nvSpPr>
            <p:cNvPr id="216" name="Oval 214"/>
            <p:cNvSpPr>
              <a:spLocks noChangeArrowheads="1"/>
            </p:cNvSpPr>
            <p:nvPr/>
          </p:nvSpPr>
          <p:spPr bwMode="hidden">
            <a:xfrm>
              <a:off x="-65" y="2865"/>
              <a:ext cx="150" cy="89"/>
            </a:xfrm>
            <a:prstGeom prst="ellipse">
              <a:avLst/>
            </a:prstGeom>
            <a:gradFill rotWithShape="0">
              <a:gsLst>
                <a:gs pos="0">
                  <a:schemeClr val="bg1"/>
                </a:gs>
                <a:gs pos="100000">
                  <a:schemeClr val="bg1">
                    <a:gamma/>
                    <a:shade val="69804"/>
                    <a:invGamma/>
                  </a:schemeClr>
                </a:gs>
              </a:gsLst>
              <a:lin ang="2700000" scaled="1"/>
            </a:gradFill>
            <a:ln>
              <a:noFill/>
            </a:ln>
            <a:effectLst/>
          </p:spPr>
          <p:txBody>
            <a:bodyPr/>
            <a:lstStyle/>
            <a:p>
              <a:pPr>
                <a:defRPr/>
              </a:pPr>
              <a:endParaRPr lang="en-IN">
                <a:latin typeface="Arial" charset="0"/>
              </a:endParaRPr>
            </a:p>
          </p:txBody>
        </p:sp>
        <p:sp>
          <p:nvSpPr>
            <p:cNvPr id="217" name="Oval 215"/>
            <p:cNvSpPr>
              <a:spLocks noChangeArrowheads="1"/>
            </p:cNvSpPr>
            <p:nvPr/>
          </p:nvSpPr>
          <p:spPr bwMode="hidden">
            <a:xfrm>
              <a:off x="2" y="2477"/>
              <a:ext cx="156" cy="89"/>
            </a:xfrm>
            <a:prstGeom prst="ellipse">
              <a:avLst/>
            </a:prstGeom>
            <a:gradFill rotWithShape="0">
              <a:gsLst>
                <a:gs pos="0">
                  <a:schemeClr val="bg1"/>
                </a:gs>
                <a:gs pos="100000">
                  <a:schemeClr val="bg1">
                    <a:gamma/>
                    <a:shade val="75686"/>
                    <a:invGamma/>
                  </a:schemeClr>
                </a:gs>
              </a:gsLst>
              <a:lin ang="2700000" scaled="1"/>
            </a:gradFill>
            <a:ln>
              <a:noFill/>
            </a:ln>
            <a:effectLst/>
          </p:spPr>
          <p:txBody>
            <a:bodyPr/>
            <a:lstStyle/>
            <a:p>
              <a:pPr>
                <a:defRPr/>
              </a:pPr>
              <a:endParaRPr lang="en-IN">
                <a:latin typeface="Arial" charset="0"/>
              </a:endParaRPr>
            </a:p>
          </p:txBody>
        </p:sp>
        <p:sp>
          <p:nvSpPr>
            <p:cNvPr id="218" name="Oval 216"/>
            <p:cNvSpPr>
              <a:spLocks noChangeArrowheads="1"/>
            </p:cNvSpPr>
            <p:nvPr/>
          </p:nvSpPr>
          <p:spPr bwMode="hidden">
            <a:xfrm>
              <a:off x="-9" y="1436"/>
              <a:ext cx="106" cy="44"/>
            </a:xfrm>
            <a:prstGeom prst="ellipse">
              <a:avLst/>
            </a:prstGeom>
            <a:gradFill rotWithShape="0">
              <a:gsLst>
                <a:gs pos="0">
                  <a:schemeClr val="bg1"/>
                </a:gs>
                <a:gs pos="100000">
                  <a:schemeClr val="bg1">
                    <a:gamma/>
                    <a:shade val="90980"/>
                    <a:invGamma/>
                  </a:schemeClr>
                </a:gs>
              </a:gsLst>
              <a:lin ang="2700000" scaled="1"/>
            </a:gradFill>
            <a:ln>
              <a:noFill/>
            </a:ln>
            <a:effectLst/>
          </p:spPr>
          <p:txBody>
            <a:bodyPr/>
            <a:lstStyle/>
            <a:p>
              <a:pPr>
                <a:defRPr/>
              </a:pPr>
              <a:endParaRPr lang="en-IN">
                <a:latin typeface="Arial" charset="0"/>
              </a:endParaRPr>
            </a:p>
          </p:txBody>
        </p:sp>
        <p:sp>
          <p:nvSpPr>
            <p:cNvPr id="219" name="Oval 217"/>
            <p:cNvSpPr>
              <a:spLocks noChangeArrowheads="1"/>
            </p:cNvSpPr>
            <p:nvPr/>
          </p:nvSpPr>
          <p:spPr bwMode="hidden">
            <a:xfrm>
              <a:off x="5624" y="4010"/>
              <a:ext cx="201" cy="106"/>
            </a:xfrm>
            <a:prstGeom prst="ellipse">
              <a:avLst/>
            </a:prstGeom>
            <a:gradFill rotWithShape="0">
              <a:gsLst>
                <a:gs pos="0">
                  <a:schemeClr val="bg1"/>
                </a:gs>
                <a:gs pos="100000">
                  <a:schemeClr val="bg1">
                    <a:gamma/>
                    <a:shade val="39216"/>
                    <a:invGamma/>
                  </a:schemeClr>
                </a:gs>
              </a:gsLst>
              <a:lin ang="2700000" scaled="1"/>
            </a:gradFill>
            <a:ln>
              <a:noFill/>
            </a:ln>
            <a:effectLst/>
          </p:spPr>
          <p:txBody>
            <a:bodyPr/>
            <a:lstStyle/>
            <a:p>
              <a:pPr>
                <a:defRPr/>
              </a:pPr>
              <a:endParaRPr lang="en-IN">
                <a:latin typeface="Arial" charset="0"/>
              </a:endParaRPr>
            </a:p>
          </p:txBody>
        </p:sp>
      </p:grpSp>
      <p:sp>
        <p:nvSpPr>
          <p:cNvPr id="190682" name="Rectangle 218"/>
          <p:cNvSpPr>
            <a:spLocks noGrp="1" noChangeArrowheads="1"/>
          </p:cNvSpPr>
          <p:nvPr>
            <p:ph type="ctrTitle" sz="quarter"/>
          </p:nvPr>
        </p:nvSpPr>
        <p:spPr>
          <a:xfrm>
            <a:off x="685800" y="1844675"/>
            <a:ext cx="7772400" cy="1736725"/>
          </a:xfrm>
        </p:spPr>
        <p:txBody>
          <a:bodyPr anchor="b" anchorCtr="1"/>
          <a:lstStyle>
            <a:lvl1pPr>
              <a:defRPr sz="5400"/>
            </a:lvl1pPr>
          </a:lstStyle>
          <a:p>
            <a:pPr lvl="0"/>
            <a:r>
              <a:rPr lang="en-US" noProof="0"/>
              <a:t>Click to edit Master title style</a:t>
            </a:r>
          </a:p>
        </p:txBody>
      </p:sp>
      <p:sp>
        <p:nvSpPr>
          <p:cNvPr id="190683" name="Rectangle 219"/>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en-US" noProof="0"/>
              <a:t>Click to edit Master subtitle style</a:t>
            </a:r>
          </a:p>
        </p:txBody>
      </p:sp>
      <p:sp>
        <p:nvSpPr>
          <p:cNvPr id="220" name="Rectangle 220"/>
          <p:cNvSpPr>
            <a:spLocks noGrp="1" noChangeArrowheads="1"/>
          </p:cNvSpPr>
          <p:nvPr>
            <p:ph type="dt" sz="quarter" idx="10"/>
          </p:nvPr>
        </p:nvSpPr>
        <p:spPr/>
        <p:txBody>
          <a:bodyPr/>
          <a:lstStyle>
            <a:lvl1pPr>
              <a:defRPr/>
            </a:lvl1pPr>
          </a:lstStyle>
          <a:p>
            <a:pPr>
              <a:defRPr/>
            </a:pPr>
            <a:endParaRPr lang="en-US"/>
          </a:p>
        </p:txBody>
      </p:sp>
      <p:sp>
        <p:nvSpPr>
          <p:cNvPr id="221" name="Rectangle 221"/>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222" name="Rectangle 222"/>
          <p:cNvSpPr>
            <a:spLocks noGrp="1" noChangeArrowheads="1"/>
          </p:cNvSpPr>
          <p:nvPr>
            <p:ph type="sldNum" sz="quarter" idx="12"/>
          </p:nvPr>
        </p:nvSpPr>
        <p:spPr/>
        <p:txBody>
          <a:bodyPr/>
          <a:lstStyle>
            <a:lvl1pPr>
              <a:defRPr/>
            </a:lvl1pPr>
          </a:lstStyle>
          <a:p>
            <a:fld id="{250E230B-0568-401A-A6FB-35E3131355B6}" type="slidenum">
              <a:rPr lang="en-US" altLang="en-US"/>
              <a:pPr/>
              <a:t>‹#›</a:t>
            </a:fld>
            <a:endParaRPr lang="en-US" altLang="en-US"/>
          </a:p>
        </p:txBody>
      </p:sp>
    </p:spTree>
    <p:extLst>
      <p:ext uri="{BB962C8B-B14F-4D97-AF65-F5344CB8AC3E}">
        <p14:creationId xmlns:p14="http://schemas.microsoft.com/office/powerpoint/2010/main" val="17907754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Rectangle 218"/>
          <p:cNvSpPr>
            <a:spLocks noGrp="1" noChangeArrowheads="1"/>
          </p:cNvSpPr>
          <p:nvPr>
            <p:ph type="sldNum" sz="quarter" idx="10"/>
          </p:nvPr>
        </p:nvSpPr>
        <p:spPr>
          <a:ln/>
        </p:spPr>
        <p:txBody>
          <a:bodyPr/>
          <a:lstStyle>
            <a:lvl1pPr>
              <a:defRPr/>
            </a:lvl1pPr>
          </a:lstStyle>
          <a:p>
            <a:fld id="{329F0C58-7D68-481B-9ECC-BE0327641410}" type="slidenum">
              <a:rPr lang="en-US" altLang="en-US"/>
              <a:pPr/>
              <a:t>‹#›</a:t>
            </a:fld>
            <a:endParaRPr lang="en-US" altLang="en-US"/>
          </a:p>
        </p:txBody>
      </p:sp>
      <p:sp>
        <p:nvSpPr>
          <p:cNvPr id="5" name="Rectangle 219"/>
          <p:cNvSpPr>
            <a:spLocks noGrp="1" noChangeArrowheads="1"/>
          </p:cNvSpPr>
          <p:nvPr>
            <p:ph type="dt" sz="half" idx="11"/>
          </p:nvPr>
        </p:nvSpPr>
        <p:spPr>
          <a:ln/>
        </p:spPr>
        <p:txBody>
          <a:bodyPr/>
          <a:lstStyle>
            <a:lvl1pPr>
              <a:defRPr/>
            </a:lvl1pPr>
          </a:lstStyle>
          <a:p>
            <a:pPr>
              <a:defRPr/>
            </a:pPr>
            <a:endParaRPr lang="en-US"/>
          </a:p>
        </p:txBody>
      </p:sp>
      <p:sp>
        <p:nvSpPr>
          <p:cNvPr id="6" name="Rectangle 22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083659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9462"/>
          </a:xfrm>
        </p:spPr>
        <p:txBody>
          <a:bodyPr vert="eaVert"/>
          <a:lstStyle/>
          <a:p>
            <a:r>
              <a:rPr lang="en-US"/>
              <a:t>Click to edit Master title style</a:t>
            </a:r>
            <a:endParaRPr lang="en-IN"/>
          </a:p>
        </p:txBody>
      </p:sp>
      <p:sp>
        <p:nvSpPr>
          <p:cNvPr id="3" name="Vertical Text Placeholder 2"/>
          <p:cNvSpPr>
            <a:spLocks noGrp="1"/>
          </p:cNvSpPr>
          <p:nvPr>
            <p:ph type="body" orient="vert" idx="1"/>
          </p:nvPr>
        </p:nvSpPr>
        <p:spPr>
          <a:xfrm>
            <a:off x="457200" y="274638"/>
            <a:ext cx="6019800" cy="58594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Rectangle 218"/>
          <p:cNvSpPr>
            <a:spLocks noGrp="1" noChangeArrowheads="1"/>
          </p:cNvSpPr>
          <p:nvPr>
            <p:ph type="sldNum" sz="quarter" idx="10"/>
          </p:nvPr>
        </p:nvSpPr>
        <p:spPr>
          <a:ln/>
        </p:spPr>
        <p:txBody>
          <a:bodyPr/>
          <a:lstStyle>
            <a:lvl1pPr>
              <a:defRPr/>
            </a:lvl1pPr>
          </a:lstStyle>
          <a:p>
            <a:fld id="{BE17409D-4292-417D-839C-42A96D95DB93}" type="slidenum">
              <a:rPr lang="en-US" altLang="en-US"/>
              <a:pPr/>
              <a:t>‹#›</a:t>
            </a:fld>
            <a:endParaRPr lang="en-US" altLang="en-US"/>
          </a:p>
        </p:txBody>
      </p:sp>
      <p:sp>
        <p:nvSpPr>
          <p:cNvPr id="5" name="Rectangle 219"/>
          <p:cNvSpPr>
            <a:spLocks noGrp="1" noChangeArrowheads="1"/>
          </p:cNvSpPr>
          <p:nvPr>
            <p:ph type="dt" sz="half" idx="11"/>
          </p:nvPr>
        </p:nvSpPr>
        <p:spPr>
          <a:ln/>
        </p:spPr>
        <p:txBody>
          <a:bodyPr/>
          <a:lstStyle>
            <a:lvl1pPr>
              <a:defRPr/>
            </a:lvl1pPr>
          </a:lstStyle>
          <a:p>
            <a:pPr>
              <a:defRPr/>
            </a:pPr>
            <a:endParaRPr lang="en-US"/>
          </a:p>
        </p:txBody>
      </p:sp>
      <p:sp>
        <p:nvSpPr>
          <p:cNvPr id="6" name="Rectangle 22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5234952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en-IN"/>
          </a:p>
        </p:txBody>
      </p:sp>
      <p:sp>
        <p:nvSpPr>
          <p:cNvPr id="3" name="Text Placeholder 2"/>
          <p:cNvSpPr>
            <a:spLocks noGrp="1"/>
          </p:cNvSpPr>
          <p:nvPr>
            <p:ph type="body" sz="half" idx="1"/>
          </p:nvPr>
        </p:nvSpPr>
        <p:spPr>
          <a:xfrm>
            <a:off x="457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p:cNvSpPr>
            <a:spLocks noGrp="1"/>
          </p:cNvSpPr>
          <p:nvPr>
            <p:ph sz="half" idx="2"/>
          </p:nvPr>
        </p:nvSpPr>
        <p:spPr>
          <a:xfrm>
            <a:off x="4648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Rectangle 218"/>
          <p:cNvSpPr>
            <a:spLocks noGrp="1" noChangeArrowheads="1"/>
          </p:cNvSpPr>
          <p:nvPr>
            <p:ph type="sldNum" sz="quarter" idx="10"/>
          </p:nvPr>
        </p:nvSpPr>
        <p:spPr>
          <a:ln/>
        </p:spPr>
        <p:txBody>
          <a:bodyPr/>
          <a:lstStyle>
            <a:lvl1pPr>
              <a:defRPr/>
            </a:lvl1pPr>
          </a:lstStyle>
          <a:p>
            <a:fld id="{A2051460-67FD-416C-9DBF-F5462C041E4D}" type="slidenum">
              <a:rPr lang="en-US" altLang="en-US"/>
              <a:pPr/>
              <a:t>‹#›</a:t>
            </a:fld>
            <a:endParaRPr lang="en-US" altLang="en-US"/>
          </a:p>
        </p:txBody>
      </p:sp>
      <p:sp>
        <p:nvSpPr>
          <p:cNvPr id="6" name="Rectangle 219"/>
          <p:cNvSpPr>
            <a:spLocks noGrp="1" noChangeArrowheads="1"/>
          </p:cNvSpPr>
          <p:nvPr>
            <p:ph type="dt" sz="half" idx="11"/>
          </p:nvPr>
        </p:nvSpPr>
        <p:spPr>
          <a:ln/>
        </p:spPr>
        <p:txBody>
          <a:bodyPr/>
          <a:lstStyle>
            <a:lvl1pPr>
              <a:defRPr/>
            </a:lvl1pPr>
          </a:lstStyle>
          <a:p>
            <a:pPr>
              <a:defRPr/>
            </a:pPr>
            <a:endParaRPr lang="en-US"/>
          </a:p>
        </p:txBody>
      </p:sp>
      <p:sp>
        <p:nvSpPr>
          <p:cNvPr id="7" name="Rectangle 22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9310292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28600"/>
            <a:ext cx="8229600" cy="5867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18"/>
          <p:cNvSpPr>
            <a:spLocks noGrp="1" noChangeArrowheads="1"/>
          </p:cNvSpPr>
          <p:nvPr>
            <p:ph type="sldNum" sz="quarter" idx="10"/>
          </p:nvPr>
        </p:nvSpPr>
        <p:spPr>
          <a:ln/>
        </p:spPr>
        <p:txBody>
          <a:bodyPr/>
          <a:lstStyle>
            <a:lvl1pPr>
              <a:defRPr/>
            </a:lvl1pPr>
          </a:lstStyle>
          <a:p>
            <a:fld id="{971FBD8D-18B8-46ED-85E3-1F9E97E9ED98}" type="slidenum">
              <a:rPr lang="en-US" altLang="en-US"/>
              <a:pPr/>
              <a:t>‹#›</a:t>
            </a:fld>
            <a:endParaRPr lang="en-US" altLang="en-US"/>
          </a:p>
        </p:txBody>
      </p:sp>
      <p:sp>
        <p:nvSpPr>
          <p:cNvPr id="4" name="Rectangle 219"/>
          <p:cNvSpPr>
            <a:spLocks noGrp="1" noChangeArrowheads="1"/>
          </p:cNvSpPr>
          <p:nvPr>
            <p:ph type="dt" sz="half" idx="11"/>
          </p:nvPr>
        </p:nvSpPr>
        <p:spPr>
          <a:ln/>
        </p:spPr>
        <p:txBody>
          <a:bodyPr/>
          <a:lstStyle>
            <a:lvl1pPr>
              <a:defRPr/>
            </a:lvl1pPr>
          </a:lstStyle>
          <a:p>
            <a:pPr>
              <a:defRPr/>
            </a:pPr>
            <a:endParaRPr lang="en-US"/>
          </a:p>
        </p:txBody>
      </p:sp>
      <p:sp>
        <p:nvSpPr>
          <p:cNvPr id="5" name="Rectangle 22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7840587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Rectangle 218"/>
          <p:cNvSpPr>
            <a:spLocks noGrp="1" noChangeArrowheads="1"/>
          </p:cNvSpPr>
          <p:nvPr>
            <p:ph type="sldNum" sz="quarter" idx="10"/>
          </p:nvPr>
        </p:nvSpPr>
        <p:spPr>
          <a:ln/>
        </p:spPr>
        <p:txBody>
          <a:bodyPr/>
          <a:lstStyle>
            <a:lvl1pPr>
              <a:defRPr/>
            </a:lvl1pPr>
          </a:lstStyle>
          <a:p>
            <a:fld id="{CC64EB98-623B-4CBA-8249-04A9C8BCF02D}" type="slidenum">
              <a:rPr lang="en-US" altLang="en-US"/>
              <a:pPr/>
              <a:t>‹#›</a:t>
            </a:fld>
            <a:endParaRPr lang="en-US" altLang="en-US"/>
          </a:p>
        </p:txBody>
      </p:sp>
      <p:sp>
        <p:nvSpPr>
          <p:cNvPr id="5" name="Rectangle 219"/>
          <p:cNvSpPr>
            <a:spLocks noGrp="1" noChangeArrowheads="1"/>
          </p:cNvSpPr>
          <p:nvPr>
            <p:ph type="dt" sz="half" idx="11"/>
          </p:nvPr>
        </p:nvSpPr>
        <p:spPr>
          <a:ln/>
        </p:spPr>
        <p:txBody>
          <a:bodyPr/>
          <a:lstStyle>
            <a:lvl1pPr>
              <a:defRPr/>
            </a:lvl1pPr>
          </a:lstStyle>
          <a:p>
            <a:pPr>
              <a:defRPr/>
            </a:pPr>
            <a:endParaRPr lang="en-US"/>
          </a:p>
        </p:txBody>
      </p:sp>
      <p:sp>
        <p:nvSpPr>
          <p:cNvPr id="6" name="Rectangle 22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9216619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I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18"/>
          <p:cNvSpPr>
            <a:spLocks noGrp="1" noChangeArrowheads="1"/>
          </p:cNvSpPr>
          <p:nvPr>
            <p:ph type="sldNum" sz="quarter" idx="10"/>
          </p:nvPr>
        </p:nvSpPr>
        <p:spPr>
          <a:ln/>
        </p:spPr>
        <p:txBody>
          <a:bodyPr/>
          <a:lstStyle>
            <a:lvl1pPr>
              <a:defRPr/>
            </a:lvl1pPr>
          </a:lstStyle>
          <a:p>
            <a:fld id="{4C4E9604-391C-4461-9A91-EB035AE4A676}" type="slidenum">
              <a:rPr lang="en-US" altLang="en-US"/>
              <a:pPr/>
              <a:t>‹#›</a:t>
            </a:fld>
            <a:endParaRPr lang="en-US" altLang="en-US"/>
          </a:p>
        </p:txBody>
      </p:sp>
      <p:sp>
        <p:nvSpPr>
          <p:cNvPr id="5" name="Rectangle 219"/>
          <p:cNvSpPr>
            <a:spLocks noGrp="1" noChangeArrowheads="1"/>
          </p:cNvSpPr>
          <p:nvPr>
            <p:ph type="dt" sz="half" idx="11"/>
          </p:nvPr>
        </p:nvSpPr>
        <p:spPr>
          <a:ln/>
        </p:spPr>
        <p:txBody>
          <a:bodyPr/>
          <a:lstStyle>
            <a:lvl1pPr>
              <a:defRPr/>
            </a:lvl1pPr>
          </a:lstStyle>
          <a:p>
            <a:pPr>
              <a:defRPr/>
            </a:pPr>
            <a:endParaRPr lang="en-US"/>
          </a:p>
        </p:txBody>
      </p:sp>
      <p:sp>
        <p:nvSpPr>
          <p:cNvPr id="6" name="Rectangle 22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7870473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sz="half" idx="1"/>
          </p:nvPr>
        </p:nvSpPr>
        <p:spPr>
          <a:xfrm>
            <a:off x="457200" y="1600200"/>
            <a:ext cx="4038600" cy="4533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p:cNvSpPr>
            <a:spLocks noGrp="1"/>
          </p:cNvSpPr>
          <p:nvPr>
            <p:ph sz="half" idx="2"/>
          </p:nvPr>
        </p:nvSpPr>
        <p:spPr>
          <a:xfrm>
            <a:off x="4648200" y="1600200"/>
            <a:ext cx="4038600" cy="4533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Rectangle 218"/>
          <p:cNvSpPr>
            <a:spLocks noGrp="1" noChangeArrowheads="1"/>
          </p:cNvSpPr>
          <p:nvPr>
            <p:ph type="sldNum" sz="quarter" idx="10"/>
          </p:nvPr>
        </p:nvSpPr>
        <p:spPr>
          <a:ln/>
        </p:spPr>
        <p:txBody>
          <a:bodyPr/>
          <a:lstStyle>
            <a:lvl1pPr>
              <a:defRPr/>
            </a:lvl1pPr>
          </a:lstStyle>
          <a:p>
            <a:fld id="{48D63A07-B206-4515-A083-1B82A435188F}" type="slidenum">
              <a:rPr lang="en-US" altLang="en-US"/>
              <a:pPr/>
              <a:t>‹#›</a:t>
            </a:fld>
            <a:endParaRPr lang="en-US" altLang="en-US"/>
          </a:p>
        </p:txBody>
      </p:sp>
      <p:sp>
        <p:nvSpPr>
          <p:cNvPr id="6" name="Rectangle 219"/>
          <p:cNvSpPr>
            <a:spLocks noGrp="1" noChangeArrowheads="1"/>
          </p:cNvSpPr>
          <p:nvPr>
            <p:ph type="dt" sz="half" idx="11"/>
          </p:nvPr>
        </p:nvSpPr>
        <p:spPr>
          <a:ln/>
        </p:spPr>
        <p:txBody>
          <a:bodyPr/>
          <a:lstStyle>
            <a:lvl1pPr>
              <a:defRPr/>
            </a:lvl1pPr>
          </a:lstStyle>
          <a:p>
            <a:pPr>
              <a:defRPr/>
            </a:pPr>
            <a:endParaRPr lang="en-US"/>
          </a:p>
        </p:txBody>
      </p:sp>
      <p:sp>
        <p:nvSpPr>
          <p:cNvPr id="7" name="Rectangle 22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5647715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I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Rectangle 218"/>
          <p:cNvSpPr>
            <a:spLocks noGrp="1" noChangeArrowheads="1"/>
          </p:cNvSpPr>
          <p:nvPr>
            <p:ph type="sldNum" sz="quarter" idx="10"/>
          </p:nvPr>
        </p:nvSpPr>
        <p:spPr>
          <a:ln/>
        </p:spPr>
        <p:txBody>
          <a:bodyPr/>
          <a:lstStyle>
            <a:lvl1pPr>
              <a:defRPr/>
            </a:lvl1pPr>
          </a:lstStyle>
          <a:p>
            <a:fld id="{6CE2DD13-B6AF-4696-B658-9DC57B1B2C16}" type="slidenum">
              <a:rPr lang="en-US" altLang="en-US"/>
              <a:pPr/>
              <a:t>‹#›</a:t>
            </a:fld>
            <a:endParaRPr lang="en-US" altLang="en-US"/>
          </a:p>
        </p:txBody>
      </p:sp>
      <p:sp>
        <p:nvSpPr>
          <p:cNvPr id="8" name="Rectangle 219"/>
          <p:cNvSpPr>
            <a:spLocks noGrp="1" noChangeArrowheads="1"/>
          </p:cNvSpPr>
          <p:nvPr>
            <p:ph type="dt" sz="half" idx="11"/>
          </p:nvPr>
        </p:nvSpPr>
        <p:spPr>
          <a:ln/>
        </p:spPr>
        <p:txBody>
          <a:bodyPr/>
          <a:lstStyle>
            <a:lvl1pPr>
              <a:defRPr/>
            </a:lvl1pPr>
          </a:lstStyle>
          <a:p>
            <a:pPr>
              <a:defRPr/>
            </a:pPr>
            <a:endParaRPr lang="en-US"/>
          </a:p>
        </p:txBody>
      </p:sp>
      <p:sp>
        <p:nvSpPr>
          <p:cNvPr id="9" name="Rectangle 22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6257621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Rectangle 218"/>
          <p:cNvSpPr>
            <a:spLocks noGrp="1" noChangeArrowheads="1"/>
          </p:cNvSpPr>
          <p:nvPr>
            <p:ph type="sldNum" sz="quarter" idx="10"/>
          </p:nvPr>
        </p:nvSpPr>
        <p:spPr>
          <a:ln/>
        </p:spPr>
        <p:txBody>
          <a:bodyPr/>
          <a:lstStyle>
            <a:lvl1pPr>
              <a:defRPr/>
            </a:lvl1pPr>
          </a:lstStyle>
          <a:p>
            <a:fld id="{27CCC8E1-BA03-489E-BEAE-1D2CE0DF6597}" type="slidenum">
              <a:rPr lang="en-US" altLang="en-US"/>
              <a:pPr/>
              <a:t>‹#›</a:t>
            </a:fld>
            <a:endParaRPr lang="en-US" altLang="en-US"/>
          </a:p>
        </p:txBody>
      </p:sp>
      <p:sp>
        <p:nvSpPr>
          <p:cNvPr id="4" name="Rectangle 219"/>
          <p:cNvSpPr>
            <a:spLocks noGrp="1" noChangeArrowheads="1"/>
          </p:cNvSpPr>
          <p:nvPr>
            <p:ph type="dt" sz="half" idx="11"/>
          </p:nvPr>
        </p:nvSpPr>
        <p:spPr>
          <a:ln/>
        </p:spPr>
        <p:txBody>
          <a:bodyPr/>
          <a:lstStyle>
            <a:lvl1pPr>
              <a:defRPr/>
            </a:lvl1pPr>
          </a:lstStyle>
          <a:p>
            <a:pPr>
              <a:defRPr/>
            </a:pPr>
            <a:endParaRPr lang="en-US"/>
          </a:p>
        </p:txBody>
      </p:sp>
      <p:sp>
        <p:nvSpPr>
          <p:cNvPr id="5" name="Rectangle 22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3156803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18"/>
          <p:cNvSpPr>
            <a:spLocks noGrp="1" noChangeArrowheads="1"/>
          </p:cNvSpPr>
          <p:nvPr>
            <p:ph type="sldNum" sz="quarter" idx="10"/>
          </p:nvPr>
        </p:nvSpPr>
        <p:spPr>
          <a:ln/>
        </p:spPr>
        <p:txBody>
          <a:bodyPr/>
          <a:lstStyle>
            <a:lvl1pPr>
              <a:defRPr/>
            </a:lvl1pPr>
          </a:lstStyle>
          <a:p>
            <a:fld id="{3715DE9B-FDE0-44AB-B03E-2FF68939BDE4}" type="slidenum">
              <a:rPr lang="en-US" altLang="en-US"/>
              <a:pPr/>
              <a:t>‹#›</a:t>
            </a:fld>
            <a:endParaRPr lang="en-US" altLang="en-US"/>
          </a:p>
        </p:txBody>
      </p:sp>
      <p:sp>
        <p:nvSpPr>
          <p:cNvPr id="3" name="Rectangle 219"/>
          <p:cNvSpPr>
            <a:spLocks noGrp="1" noChangeArrowheads="1"/>
          </p:cNvSpPr>
          <p:nvPr>
            <p:ph type="dt" sz="half" idx="11"/>
          </p:nvPr>
        </p:nvSpPr>
        <p:spPr>
          <a:ln/>
        </p:spPr>
        <p:txBody>
          <a:bodyPr/>
          <a:lstStyle>
            <a:lvl1pPr>
              <a:defRPr/>
            </a:lvl1pPr>
          </a:lstStyle>
          <a:p>
            <a:pPr>
              <a:defRPr/>
            </a:pPr>
            <a:endParaRPr lang="en-US"/>
          </a:p>
        </p:txBody>
      </p:sp>
      <p:sp>
        <p:nvSpPr>
          <p:cNvPr id="4" name="Rectangle 22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4530716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I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18"/>
          <p:cNvSpPr>
            <a:spLocks noGrp="1" noChangeArrowheads="1"/>
          </p:cNvSpPr>
          <p:nvPr>
            <p:ph type="sldNum" sz="quarter" idx="10"/>
          </p:nvPr>
        </p:nvSpPr>
        <p:spPr>
          <a:ln/>
        </p:spPr>
        <p:txBody>
          <a:bodyPr/>
          <a:lstStyle>
            <a:lvl1pPr>
              <a:defRPr/>
            </a:lvl1pPr>
          </a:lstStyle>
          <a:p>
            <a:fld id="{902CC2AC-1C55-41A0-9613-8140855A9096}" type="slidenum">
              <a:rPr lang="en-US" altLang="en-US"/>
              <a:pPr/>
              <a:t>‹#›</a:t>
            </a:fld>
            <a:endParaRPr lang="en-US" altLang="en-US"/>
          </a:p>
        </p:txBody>
      </p:sp>
      <p:sp>
        <p:nvSpPr>
          <p:cNvPr id="6" name="Rectangle 219"/>
          <p:cNvSpPr>
            <a:spLocks noGrp="1" noChangeArrowheads="1"/>
          </p:cNvSpPr>
          <p:nvPr>
            <p:ph type="dt" sz="half" idx="11"/>
          </p:nvPr>
        </p:nvSpPr>
        <p:spPr>
          <a:ln/>
        </p:spPr>
        <p:txBody>
          <a:bodyPr/>
          <a:lstStyle>
            <a:lvl1pPr>
              <a:defRPr/>
            </a:lvl1pPr>
          </a:lstStyle>
          <a:p>
            <a:pPr>
              <a:defRPr/>
            </a:pPr>
            <a:endParaRPr lang="en-US"/>
          </a:p>
        </p:txBody>
      </p:sp>
      <p:sp>
        <p:nvSpPr>
          <p:cNvPr id="7" name="Rectangle 22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606156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I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IN"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18"/>
          <p:cNvSpPr>
            <a:spLocks noGrp="1" noChangeArrowheads="1"/>
          </p:cNvSpPr>
          <p:nvPr>
            <p:ph type="sldNum" sz="quarter" idx="10"/>
          </p:nvPr>
        </p:nvSpPr>
        <p:spPr>
          <a:ln/>
        </p:spPr>
        <p:txBody>
          <a:bodyPr/>
          <a:lstStyle>
            <a:lvl1pPr>
              <a:defRPr/>
            </a:lvl1pPr>
          </a:lstStyle>
          <a:p>
            <a:fld id="{73651799-8017-46CC-8BF7-D2A1D02E3C7F}" type="slidenum">
              <a:rPr lang="en-US" altLang="en-US"/>
              <a:pPr/>
              <a:t>‹#›</a:t>
            </a:fld>
            <a:endParaRPr lang="en-US" altLang="en-US"/>
          </a:p>
        </p:txBody>
      </p:sp>
      <p:sp>
        <p:nvSpPr>
          <p:cNvPr id="6" name="Rectangle 219"/>
          <p:cNvSpPr>
            <a:spLocks noGrp="1" noChangeArrowheads="1"/>
          </p:cNvSpPr>
          <p:nvPr>
            <p:ph type="dt" sz="half" idx="11"/>
          </p:nvPr>
        </p:nvSpPr>
        <p:spPr>
          <a:ln/>
        </p:spPr>
        <p:txBody>
          <a:bodyPr/>
          <a:lstStyle>
            <a:lvl1pPr>
              <a:defRPr/>
            </a:lvl1pPr>
          </a:lstStyle>
          <a:p>
            <a:pPr>
              <a:defRPr/>
            </a:pPr>
            <a:endParaRPr lang="en-US"/>
          </a:p>
        </p:txBody>
      </p:sp>
      <p:sp>
        <p:nvSpPr>
          <p:cNvPr id="7" name="Rectangle 22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9786967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2F2F47"/>
            </a:gs>
          </a:gsLst>
          <a:lin ang="27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496888" y="1308100"/>
            <a:ext cx="10429876" cy="5908675"/>
            <a:chOff x="-313" y="824"/>
            <a:chExt cx="6570" cy="3722"/>
          </a:xfrm>
        </p:grpSpPr>
        <p:sp>
          <p:nvSpPr>
            <p:cNvPr id="189443" name="Rectangle 3"/>
            <p:cNvSpPr>
              <a:spLocks noChangeArrowheads="1"/>
            </p:cNvSpPr>
            <p:nvPr userDrawn="1"/>
          </p:nvSpPr>
          <p:spPr bwMode="hidden">
            <a:xfrm rot="20798144" flipV="1">
              <a:off x="-14" y="1033"/>
              <a:ext cx="1744" cy="6"/>
            </a:xfrm>
            <a:prstGeom prst="rect">
              <a:avLst/>
            </a:prstGeom>
            <a:gradFill rotWithShape="0">
              <a:gsLst>
                <a:gs pos="0">
                  <a:schemeClr val="bg1">
                    <a:gamma/>
                    <a:shade val="90980"/>
                    <a:invGamma/>
                  </a:schemeClr>
                </a:gs>
                <a:gs pos="100000">
                  <a:schemeClr val="bg1"/>
                </a:gs>
              </a:gsLst>
              <a:lin ang="2700000" scaled="1"/>
            </a:gradFill>
            <a:ln>
              <a:noFill/>
            </a:ln>
            <a:effectLst/>
          </p:spPr>
          <p:txBody>
            <a:bodyPr rot="10800000"/>
            <a:lstStyle/>
            <a:p>
              <a:pPr algn="ctr" eaLnBrk="1" hangingPunct="1">
                <a:defRPr/>
              </a:pPr>
              <a:endParaRPr lang="en-US">
                <a:effectLst>
                  <a:outerShdw blurRad="38100" dist="38100" dir="2700000" algn="tl">
                    <a:srgbClr val="000000"/>
                  </a:outerShdw>
                </a:effectLst>
                <a:latin typeface="Arial" charset="0"/>
              </a:endParaRPr>
            </a:p>
          </p:txBody>
        </p:sp>
        <p:sp>
          <p:nvSpPr>
            <p:cNvPr id="189444" name="Rectangle 4"/>
            <p:cNvSpPr>
              <a:spLocks noChangeArrowheads="1"/>
            </p:cNvSpPr>
            <p:nvPr userDrawn="1"/>
          </p:nvSpPr>
          <p:spPr bwMode="hidden">
            <a:xfrm rot="20774366" flipV="1">
              <a:off x="-24" y="1127"/>
              <a:ext cx="2033" cy="6"/>
            </a:xfrm>
            <a:prstGeom prst="rect">
              <a:avLst/>
            </a:prstGeom>
            <a:gradFill rotWithShape="0">
              <a:gsLst>
                <a:gs pos="0">
                  <a:schemeClr val="bg1">
                    <a:gamma/>
                    <a:shade val="90980"/>
                    <a:invGamma/>
                  </a:schemeClr>
                </a:gs>
                <a:gs pos="100000">
                  <a:schemeClr val="bg1"/>
                </a:gs>
              </a:gsLst>
              <a:lin ang="2700000" scaled="1"/>
            </a:gradFill>
            <a:ln>
              <a:noFill/>
            </a:ln>
            <a:effectLst/>
          </p:spPr>
          <p:txBody>
            <a:bodyPr rot="10800000"/>
            <a:lstStyle/>
            <a:p>
              <a:pPr algn="ctr" eaLnBrk="1" hangingPunct="1">
                <a:defRPr/>
              </a:pPr>
              <a:endParaRPr lang="en-US">
                <a:effectLst>
                  <a:outerShdw blurRad="38100" dist="38100" dir="2700000" algn="tl">
                    <a:srgbClr val="000000"/>
                  </a:outerShdw>
                </a:effectLst>
                <a:latin typeface="Arial" charset="0"/>
              </a:endParaRPr>
            </a:p>
          </p:txBody>
        </p:sp>
        <p:sp>
          <p:nvSpPr>
            <p:cNvPr id="189445" name="Rectangle 5"/>
            <p:cNvSpPr>
              <a:spLocks noChangeArrowheads="1"/>
            </p:cNvSpPr>
            <p:nvPr userDrawn="1"/>
          </p:nvSpPr>
          <p:spPr bwMode="hidden">
            <a:xfrm rot="20757421" flipV="1">
              <a:off x="-27" y="1198"/>
              <a:ext cx="2246" cy="6"/>
            </a:xfrm>
            <a:prstGeom prst="rect">
              <a:avLst/>
            </a:prstGeom>
            <a:gradFill rotWithShape="0">
              <a:gsLst>
                <a:gs pos="0">
                  <a:schemeClr val="bg1">
                    <a:gamma/>
                    <a:shade val="90980"/>
                    <a:invGamma/>
                  </a:schemeClr>
                </a:gs>
                <a:gs pos="100000">
                  <a:schemeClr val="bg1"/>
                </a:gs>
              </a:gsLst>
              <a:lin ang="2700000" scaled="1"/>
            </a:gradFill>
            <a:ln>
              <a:noFill/>
            </a:ln>
            <a:effectLst/>
          </p:spPr>
          <p:txBody>
            <a:bodyPr rot="10800000"/>
            <a:lstStyle/>
            <a:p>
              <a:pPr algn="ctr" eaLnBrk="1" hangingPunct="1">
                <a:defRPr/>
              </a:pPr>
              <a:endParaRPr lang="en-US">
                <a:effectLst>
                  <a:outerShdw blurRad="38100" dist="38100" dir="2700000" algn="tl">
                    <a:srgbClr val="000000"/>
                  </a:outerShdw>
                </a:effectLst>
                <a:latin typeface="Arial" charset="0"/>
              </a:endParaRPr>
            </a:p>
          </p:txBody>
        </p:sp>
        <p:sp>
          <p:nvSpPr>
            <p:cNvPr id="189446" name="Rectangle 6"/>
            <p:cNvSpPr>
              <a:spLocks noChangeArrowheads="1"/>
            </p:cNvSpPr>
            <p:nvPr userDrawn="1"/>
          </p:nvSpPr>
          <p:spPr bwMode="hidden">
            <a:xfrm rot="20684206" flipV="1">
              <a:off x="-43" y="1283"/>
              <a:ext cx="2476" cy="6"/>
            </a:xfrm>
            <a:prstGeom prst="rect">
              <a:avLst/>
            </a:prstGeom>
            <a:gradFill rotWithShape="0">
              <a:gsLst>
                <a:gs pos="0">
                  <a:schemeClr val="bg1">
                    <a:gamma/>
                    <a:shade val="90980"/>
                    <a:invGamma/>
                  </a:schemeClr>
                </a:gs>
                <a:gs pos="100000">
                  <a:schemeClr val="bg1"/>
                </a:gs>
              </a:gsLst>
              <a:lin ang="2700000" scaled="1"/>
            </a:gradFill>
            <a:ln>
              <a:noFill/>
            </a:ln>
            <a:effectLst/>
          </p:spPr>
          <p:txBody>
            <a:bodyPr rot="10800000"/>
            <a:lstStyle/>
            <a:p>
              <a:pPr algn="ctr" eaLnBrk="1" hangingPunct="1">
                <a:defRPr/>
              </a:pPr>
              <a:endParaRPr lang="en-US">
                <a:effectLst>
                  <a:outerShdw blurRad="38100" dist="38100" dir="2700000" algn="tl">
                    <a:srgbClr val="000000"/>
                  </a:outerShdw>
                </a:effectLst>
                <a:latin typeface="Arial" charset="0"/>
              </a:endParaRPr>
            </a:p>
          </p:txBody>
        </p:sp>
        <p:sp>
          <p:nvSpPr>
            <p:cNvPr id="189447" name="Rectangle 7"/>
            <p:cNvSpPr>
              <a:spLocks noChangeArrowheads="1"/>
            </p:cNvSpPr>
            <p:nvPr userDrawn="1"/>
          </p:nvSpPr>
          <p:spPr bwMode="hidden">
            <a:xfrm rot="20631226" flipV="1">
              <a:off x="-51" y="1397"/>
              <a:ext cx="2770" cy="6"/>
            </a:xfrm>
            <a:prstGeom prst="rect">
              <a:avLst/>
            </a:prstGeom>
            <a:gradFill rotWithShape="0">
              <a:gsLst>
                <a:gs pos="0">
                  <a:schemeClr val="bg1">
                    <a:gamma/>
                    <a:shade val="90980"/>
                    <a:invGamma/>
                  </a:schemeClr>
                </a:gs>
                <a:gs pos="100000">
                  <a:schemeClr val="bg1"/>
                </a:gs>
              </a:gsLst>
              <a:lin ang="2700000" scaled="1"/>
            </a:gradFill>
            <a:ln>
              <a:noFill/>
            </a:ln>
            <a:effectLst/>
          </p:spPr>
          <p:txBody>
            <a:bodyPr rot="10800000"/>
            <a:lstStyle/>
            <a:p>
              <a:pPr algn="ctr" eaLnBrk="1" hangingPunct="1">
                <a:defRPr/>
              </a:pPr>
              <a:endParaRPr lang="en-US">
                <a:effectLst>
                  <a:outerShdw blurRad="38100" dist="38100" dir="2700000" algn="tl">
                    <a:srgbClr val="000000"/>
                  </a:outerShdw>
                </a:effectLst>
                <a:latin typeface="Arial" charset="0"/>
              </a:endParaRPr>
            </a:p>
          </p:txBody>
        </p:sp>
        <p:sp>
          <p:nvSpPr>
            <p:cNvPr id="189448" name="Rectangle 8"/>
            <p:cNvSpPr>
              <a:spLocks noChangeArrowheads="1"/>
            </p:cNvSpPr>
            <p:nvPr userDrawn="1"/>
          </p:nvSpPr>
          <p:spPr bwMode="hidden">
            <a:xfrm rot="20554235" flipV="1">
              <a:off x="-65" y="1523"/>
              <a:ext cx="3058" cy="6"/>
            </a:xfrm>
            <a:prstGeom prst="rect">
              <a:avLst/>
            </a:prstGeom>
            <a:gradFill rotWithShape="0">
              <a:gsLst>
                <a:gs pos="0">
                  <a:schemeClr val="bg1">
                    <a:gamma/>
                    <a:shade val="90980"/>
                    <a:invGamma/>
                  </a:schemeClr>
                </a:gs>
                <a:gs pos="100000">
                  <a:schemeClr val="bg1"/>
                </a:gs>
              </a:gsLst>
              <a:lin ang="2700000" scaled="1"/>
            </a:gradFill>
            <a:ln>
              <a:noFill/>
            </a:ln>
            <a:effectLst/>
          </p:spPr>
          <p:txBody>
            <a:bodyPr rot="10800000"/>
            <a:lstStyle/>
            <a:p>
              <a:pPr algn="ctr" eaLnBrk="1" hangingPunct="1">
                <a:defRPr/>
              </a:pPr>
              <a:endParaRPr lang="en-US">
                <a:effectLst>
                  <a:outerShdw blurRad="38100" dist="38100" dir="2700000" algn="tl">
                    <a:srgbClr val="000000"/>
                  </a:outerShdw>
                </a:effectLst>
                <a:latin typeface="Arial" charset="0"/>
              </a:endParaRPr>
            </a:p>
          </p:txBody>
        </p:sp>
        <p:sp>
          <p:nvSpPr>
            <p:cNvPr id="189449" name="Rectangle 9"/>
            <p:cNvSpPr>
              <a:spLocks noChangeArrowheads="1"/>
            </p:cNvSpPr>
            <p:nvPr userDrawn="1"/>
          </p:nvSpPr>
          <p:spPr bwMode="hidden">
            <a:xfrm rot="20466593" flipV="1">
              <a:off x="-93" y="1694"/>
              <a:ext cx="3403" cy="6"/>
            </a:xfrm>
            <a:prstGeom prst="rect">
              <a:avLst/>
            </a:prstGeom>
            <a:gradFill rotWithShape="0">
              <a:gsLst>
                <a:gs pos="0">
                  <a:schemeClr val="bg1">
                    <a:gamma/>
                    <a:shade val="90980"/>
                    <a:invGamma/>
                  </a:schemeClr>
                </a:gs>
                <a:gs pos="100000">
                  <a:schemeClr val="bg1"/>
                </a:gs>
              </a:gsLst>
              <a:lin ang="2700000" scaled="1"/>
            </a:gradFill>
            <a:ln>
              <a:noFill/>
            </a:ln>
            <a:effectLst/>
          </p:spPr>
          <p:txBody>
            <a:bodyPr rot="10800000"/>
            <a:lstStyle/>
            <a:p>
              <a:pPr algn="ctr" eaLnBrk="1" hangingPunct="1">
                <a:defRPr/>
              </a:pPr>
              <a:endParaRPr lang="en-US">
                <a:effectLst>
                  <a:outerShdw blurRad="38100" dist="38100" dir="2700000" algn="tl">
                    <a:srgbClr val="000000"/>
                  </a:outerShdw>
                </a:effectLst>
                <a:latin typeface="Arial" charset="0"/>
              </a:endParaRPr>
            </a:p>
          </p:txBody>
        </p:sp>
        <p:sp>
          <p:nvSpPr>
            <p:cNvPr id="189450" name="Rectangle 10"/>
            <p:cNvSpPr>
              <a:spLocks noChangeArrowheads="1"/>
            </p:cNvSpPr>
            <p:nvPr userDrawn="1"/>
          </p:nvSpPr>
          <p:spPr bwMode="hidden">
            <a:xfrm rot="20343219" flipV="1">
              <a:off x="-99" y="1863"/>
              <a:ext cx="3749" cy="6"/>
            </a:xfrm>
            <a:prstGeom prst="rect">
              <a:avLst/>
            </a:prstGeom>
            <a:gradFill rotWithShape="0">
              <a:gsLst>
                <a:gs pos="0">
                  <a:schemeClr val="bg1"/>
                </a:gs>
                <a:gs pos="100000">
                  <a:schemeClr val="bg1">
                    <a:gamma/>
                    <a:shade val="84706"/>
                    <a:invGamma/>
                  </a:schemeClr>
                </a:gs>
              </a:gsLst>
              <a:lin ang="2700000" scaled="1"/>
            </a:gradFill>
            <a:ln>
              <a:noFill/>
            </a:ln>
            <a:effectLst/>
          </p:spPr>
          <p:txBody>
            <a:bodyPr rot="10800000"/>
            <a:lstStyle/>
            <a:p>
              <a:pPr algn="ctr" eaLnBrk="1" hangingPunct="1">
                <a:defRPr/>
              </a:pPr>
              <a:endParaRPr lang="en-US">
                <a:effectLst>
                  <a:outerShdw blurRad="38100" dist="38100" dir="2700000" algn="tl">
                    <a:srgbClr val="000000"/>
                  </a:outerShdw>
                </a:effectLst>
                <a:latin typeface="Arial" charset="0"/>
              </a:endParaRPr>
            </a:p>
          </p:txBody>
        </p:sp>
        <p:sp>
          <p:nvSpPr>
            <p:cNvPr id="189451" name="Rectangle 11"/>
            <p:cNvSpPr>
              <a:spLocks noChangeArrowheads="1"/>
            </p:cNvSpPr>
            <p:nvPr userDrawn="1"/>
          </p:nvSpPr>
          <p:spPr bwMode="hidden">
            <a:xfrm rot="20211065" flipV="1">
              <a:off x="-165" y="2053"/>
              <a:ext cx="4209" cy="6"/>
            </a:xfrm>
            <a:prstGeom prst="rect">
              <a:avLst/>
            </a:prstGeom>
            <a:gradFill rotWithShape="0">
              <a:gsLst>
                <a:gs pos="0">
                  <a:schemeClr val="bg1"/>
                </a:gs>
                <a:gs pos="100000">
                  <a:schemeClr val="bg1">
                    <a:gamma/>
                    <a:shade val="75686"/>
                    <a:invGamma/>
                  </a:schemeClr>
                </a:gs>
              </a:gsLst>
              <a:lin ang="2700000" scaled="1"/>
            </a:gradFill>
            <a:ln>
              <a:noFill/>
            </a:ln>
            <a:effectLst/>
          </p:spPr>
          <p:txBody>
            <a:bodyPr rot="10800000"/>
            <a:lstStyle/>
            <a:p>
              <a:pPr algn="ctr" eaLnBrk="1" hangingPunct="1">
                <a:defRPr/>
              </a:pPr>
              <a:endParaRPr lang="en-US">
                <a:effectLst>
                  <a:outerShdw blurRad="38100" dist="38100" dir="2700000" algn="tl">
                    <a:srgbClr val="000000"/>
                  </a:outerShdw>
                </a:effectLst>
                <a:latin typeface="Arial" charset="0"/>
              </a:endParaRPr>
            </a:p>
          </p:txBody>
        </p:sp>
        <p:sp>
          <p:nvSpPr>
            <p:cNvPr id="189452" name="Rectangle 12"/>
            <p:cNvSpPr>
              <a:spLocks noChangeArrowheads="1"/>
            </p:cNvSpPr>
            <p:nvPr userDrawn="1"/>
          </p:nvSpPr>
          <p:spPr bwMode="hidden">
            <a:xfrm rot="20102912" flipV="1">
              <a:off x="-214" y="2289"/>
              <a:ext cx="4612" cy="6"/>
            </a:xfrm>
            <a:prstGeom prst="rect">
              <a:avLst/>
            </a:prstGeom>
            <a:gradFill rotWithShape="0">
              <a:gsLst>
                <a:gs pos="0">
                  <a:schemeClr val="bg1"/>
                </a:gs>
                <a:gs pos="100000">
                  <a:schemeClr val="bg1">
                    <a:gamma/>
                    <a:shade val="69804"/>
                    <a:invGamma/>
                  </a:schemeClr>
                </a:gs>
              </a:gsLst>
              <a:lin ang="2700000" scaled="1"/>
            </a:gradFill>
            <a:ln>
              <a:noFill/>
            </a:ln>
            <a:effectLst/>
          </p:spPr>
          <p:txBody>
            <a:bodyPr rot="10800000"/>
            <a:lstStyle/>
            <a:p>
              <a:pPr algn="ctr" eaLnBrk="1" hangingPunct="1">
                <a:defRPr/>
              </a:pPr>
              <a:endParaRPr lang="en-US">
                <a:effectLst>
                  <a:outerShdw blurRad="38100" dist="38100" dir="2700000" algn="tl">
                    <a:srgbClr val="000000"/>
                  </a:outerShdw>
                </a:effectLst>
                <a:latin typeface="Arial" charset="0"/>
              </a:endParaRPr>
            </a:p>
          </p:txBody>
        </p:sp>
        <p:sp>
          <p:nvSpPr>
            <p:cNvPr id="189453" name="Rectangle 13"/>
            <p:cNvSpPr>
              <a:spLocks noChangeArrowheads="1"/>
            </p:cNvSpPr>
            <p:nvPr userDrawn="1"/>
          </p:nvSpPr>
          <p:spPr bwMode="hidden">
            <a:xfrm rot="19923405" flipV="1">
              <a:off x="-313" y="2617"/>
              <a:ext cx="5200" cy="6"/>
            </a:xfrm>
            <a:prstGeom prst="rect">
              <a:avLst/>
            </a:prstGeom>
            <a:gradFill rotWithShape="0">
              <a:gsLst>
                <a:gs pos="0">
                  <a:schemeClr val="bg1"/>
                </a:gs>
                <a:gs pos="100000">
                  <a:schemeClr val="bg1">
                    <a:gamma/>
                    <a:shade val="60784"/>
                    <a:invGamma/>
                  </a:schemeClr>
                </a:gs>
              </a:gsLst>
              <a:lin ang="2700000" scaled="1"/>
            </a:gradFill>
            <a:ln>
              <a:noFill/>
            </a:ln>
            <a:effectLst/>
          </p:spPr>
          <p:txBody>
            <a:bodyPr rot="10800000"/>
            <a:lstStyle/>
            <a:p>
              <a:pPr algn="ctr" eaLnBrk="1" hangingPunct="1">
                <a:defRPr/>
              </a:pPr>
              <a:endParaRPr lang="en-US">
                <a:effectLst>
                  <a:outerShdw blurRad="38100" dist="38100" dir="2700000" algn="tl">
                    <a:srgbClr val="000000"/>
                  </a:outerShdw>
                </a:effectLst>
                <a:latin typeface="Arial" charset="0"/>
              </a:endParaRPr>
            </a:p>
          </p:txBody>
        </p:sp>
        <p:sp>
          <p:nvSpPr>
            <p:cNvPr id="189454" name="Rectangle 14"/>
            <p:cNvSpPr>
              <a:spLocks noChangeArrowheads="1"/>
            </p:cNvSpPr>
            <p:nvPr userDrawn="1"/>
          </p:nvSpPr>
          <p:spPr bwMode="hidden">
            <a:xfrm rot="19686284" flipV="1">
              <a:off x="9" y="2881"/>
              <a:ext cx="5401" cy="6"/>
            </a:xfrm>
            <a:prstGeom prst="rect">
              <a:avLst/>
            </a:prstGeom>
            <a:gradFill rotWithShape="0">
              <a:gsLst>
                <a:gs pos="0">
                  <a:schemeClr val="bg1"/>
                </a:gs>
                <a:gs pos="100000">
                  <a:schemeClr val="bg1">
                    <a:gamma/>
                    <a:shade val="46275"/>
                    <a:invGamma/>
                  </a:schemeClr>
                </a:gs>
              </a:gsLst>
              <a:lin ang="2700000" scaled="1"/>
            </a:gradFill>
            <a:ln>
              <a:noFill/>
            </a:ln>
            <a:effectLst/>
          </p:spPr>
          <p:txBody>
            <a:bodyPr rot="10800000"/>
            <a:lstStyle/>
            <a:p>
              <a:pPr algn="ctr" eaLnBrk="1" hangingPunct="1">
                <a:defRPr/>
              </a:pPr>
              <a:endParaRPr lang="en-US">
                <a:effectLst>
                  <a:outerShdw blurRad="38100" dist="38100" dir="2700000" algn="tl">
                    <a:srgbClr val="000000"/>
                  </a:outerShdw>
                </a:effectLst>
                <a:latin typeface="Arial" charset="0"/>
              </a:endParaRPr>
            </a:p>
          </p:txBody>
        </p:sp>
        <p:sp>
          <p:nvSpPr>
            <p:cNvPr id="189455" name="Rectangle 15"/>
            <p:cNvSpPr>
              <a:spLocks noChangeArrowheads="1"/>
            </p:cNvSpPr>
            <p:nvPr userDrawn="1"/>
          </p:nvSpPr>
          <p:spPr bwMode="hidden">
            <a:xfrm rot="19383534" flipV="1">
              <a:off x="1319" y="2928"/>
              <a:ext cx="4612" cy="6"/>
            </a:xfrm>
            <a:prstGeom prst="rect">
              <a:avLst/>
            </a:prstGeom>
            <a:gradFill rotWithShape="0">
              <a:gsLst>
                <a:gs pos="0">
                  <a:schemeClr val="bg1"/>
                </a:gs>
                <a:gs pos="100000">
                  <a:schemeClr val="bg1">
                    <a:gamma/>
                    <a:shade val="30196"/>
                    <a:invGamma/>
                  </a:schemeClr>
                </a:gs>
              </a:gsLst>
              <a:lin ang="2700000" scaled="1"/>
            </a:gradFill>
            <a:ln>
              <a:noFill/>
            </a:ln>
            <a:effectLst/>
          </p:spPr>
          <p:txBody>
            <a:bodyPr rot="10800000"/>
            <a:lstStyle/>
            <a:p>
              <a:pPr algn="ctr" eaLnBrk="1" hangingPunct="1">
                <a:defRPr/>
              </a:pPr>
              <a:endParaRPr lang="en-US">
                <a:effectLst>
                  <a:outerShdw blurRad="38100" dist="38100" dir="2700000" algn="tl">
                    <a:srgbClr val="000000"/>
                  </a:outerShdw>
                </a:effectLst>
                <a:latin typeface="Arial" charset="0"/>
              </a:endParaRPr>
            </a:p>
          </p:txBody>
        </p:sp>
        <p:sp>
          <p:nvSpPr>
            <p:cNvPr id="189456" name="Rectangle 16"/>
            <p:cNvSpPr>
              <a:spLocks noChangeArrowheads="1"/>
            </p:cNvSpPr>
            <p:nvPr userDrawn="1"/>
          </p:nvSpPr>
          <p:spPr bwMode="hidden">
            <a:xfrm rot="18994182" flipV="1">
              <a:off x="2681" y="3071"/>
              <a:ext cx="3576" cy="6"/>
            </a:xfrm>
            <a:prstGeom prst="rect">
              <a:avLst/>
            </a:prstGeom>
            <a:gradFill rotWithShape="0">
              <a:gsLst>
                <a:gs pos="0">
                  <a:schemeClr val="bg1"/>
                </a:gs>
                <a:gs pos="100000">
                  <a:schemeClr val="bg1">
                    <a:gamma/>
                    <a:shade val="3137"/>
                    <a:invGamma/>
                  </a:schemeClr>
                </a:gs>
              </a:gsLst>
              <a:lin ang="2700000" scaled="1"/>
            </a:gradFill>
            <a:ln>
              <a:noFill/>
            </a:ln>
            <a:effectLst/>
          </p:spPr>
          <p:txBody>
            <a:bodyPr rot="10800000"/>
            <a:lstStyle/>
            <a:p>
              <a:pPr algn="ctr" eaLnBrk="1" hangingPunct="1">
                <a:defRPr/>
              </a:pPr>
              <a:endParaRPr lang="en-US">
                <a:effectLst>
                  <a:outerShdw blurRad="38100" dist="38100" dir="2700000" algn="tl">
                    <a:srgbClr val="000000"/>
                  </a:outerShdw>
                </a:effectLst>
                <a:latin typeface="Arial" charset="0"/>
              </a:endParaRPr>
            </a:p>
          </p:txBody>
        </p:sp>
        <p:sp>
          <p:nvSpPr>
            <p:cNvPr id="189457" name="Rectangle 17"/>
            <p:cNvSpPr>
              <a:spLocks noChangeArrowheads="1"/>
            </p:cNvSpPr>
            <p:nvPr userDrawn="1"/>
          </p:nvSpPr>
          <p:spPr bwMode="hidden">
            <a:xfrm rot="18603245" flipV="1">
              <a:off x="4053" y="3503"/>
              <a:ext cx="2079" cy="6"/>
            </a:xfrm>
            <a:prstGeom prst="rect">
              <a:avLst/>
            </a:prstGeom>
            <a:gradFill rotWithShape="0">
              <a:gsLst>
                <a:gs pos="0">
                  <a:schemeClr val="bg1"/>
                </a:gs>
                <a:gs pos="100000">
                  <a:schemeClr val="bg1">
                    <a:gamma/>
                    <a:shade val="0"/>
                    <a:invGamma/>
                  </a:schemeClr>
                </a:gs>
              </a:gsLst>
              <a:lin ang="2700000" scaled="1"/>
            </a:gradFill>
            <a:ln>
              <a:noFill/>
            </a:ln>
            <a:effectLst/>
          </p:spPr>
          <p:txBody>
            <a:bodyPr rot="10800000" vert="eaVert"/>
            <a:lstStyle/>
            <a:p>
              <a:pPr algn="ctr" eaLnBrk="1" hangingPunct="1">
                <a:defRPr/>
              </a:pPr>
              <a:endParaRPr lang="en-US">
                <a:effectLst>
                  <a:outerShdw blurRad="38100" dist="38100" dir="2700000" algn="tl">
                    <a:srgbClr val="000000"/>
                  </a:outerShdw>
                </a:effectLst>
                <a:latin typeface="Arial" charset="0"/>
              </a:endParaRPr>
            </a:p>
          </p:txBody>
        </p:sp>
        <p:sp>
          <p:nvSpPr>
            <p:cNvPr id="189458" name="Rectangle 18"/>
            <p:cNvSpPr>
              <a:spLocks noChangeArrowheads="1"/>
            </p:cNvSpPr>
            <p:nvPr userDrawn="1"/>
          </p:nvSpPr>
          <p:spPr bwMode="hidden">
            <a:xfrm rot="39991575" flipH="1" flipV="1">
              <a:off x="5368" y="4167"/>
              <a:ext cx="501" cy="6"/>
            </a:xfrm>
            <a:prstGeom prst="rect">
              <a:avLst/>
            </a:prstGeom>
            <a:gradFill rotWithShape="0">
              <a:gsLst>
                <a:gs pos="0">
                  <a:schemeClr val="bg1"/>
                </a:gs>
                <a:gs pos="100000">
                  <a:schemeClr val="bg1">
                    <a:gamma/>
                    <a:shade val="0"/>
                    <a:invGamma/>
                  </a:schemeClr>
                </a:gs>
              </a:gsLst>
              <a:lin ang="2700000" scaled="1"/>
            </a:gradFill>
            <a:ln>
              <a:noFill/>
            </a:ln>
            <a:effectLst/>
          </p:spPr>
          <p:txBody>
            <a:bodyPr rot="10800000" vert="eaVert"/>
            <a:lstStyle/>
            <a:p>
              <a:pPr algn="ctr" eaLnBrk="1" hangingPunct="1">
                <a:defRPr/>
              </a:pPr>
              <a:endParaRPr lang="en-US">
                <a:effectLst>
                  <a:outerShdw blurRad="38100" dist="38100" dir="2700000" algn="tl">
                    <a:srgbClr val="000000"/>
                  </a:outerShdw>
                </a:effectLst>
                <a:latin typeface="Arial" charset="0"/>
              </a:endParaRPr>
            </a:p>
          </p:txBody>
        </p:sp>
        <p:sp>
          <p:nvSpPr>
            <p:cNvPr id="189459" name="Rectangle 19"/>
            <p:cNvSpPr>
              <a:spLocks noChangeArrowheads="1"/>
            </p:cNvSpPr>
            <p:nvPr userDrawn="1"/>
          </p:nvSpPr>
          <p:spPr bwMode="hidden">
            <a:xfrm rot="-20541361">
              <a:off x="-146" y="2360"/>
              <a:ext cx="6046" cy="6"/>
            </a:xfrm>
            <a:prstGeom prst="rect">
              <a:avLst/>
            </a:prstGeom>
            <a:gradFill rotWithShape="0">
              <a:gsLst>
                <a:gs pos="0">
                  <a:schemeClr val="bg1"/>
                </a:gs>
                <a:gs pos="100000">
                  <a:schemeClr val="bg1">
                    <a:gamma/>
                    <a:shade val="54510"/>
                    <a:invGamma/>
                  </a:schemeClr>
                </a:gs>
              </a:gsLst>
              <a:lin ang="2700000" scaled="1"/>
            </a:gradFill>
            <a:ln>
              <a:noFill/>
            </a:ln>
            <a:effectLst/>
          </p:spPr>
          <p:txBody>
            <a:bodyPr/>
            <a:lstStyle/>
            <a:p>
              <a:pPr algn="ctr" eaLnBrk="1" hangingPunct="1">
                <a:defRPr/>
              </a:pPr>
              <a:endParaRPr lang="en-US">
                <a:effectLst>
                  <a:outerShdw blurRad="38100" dist="38100" dir="2700000" algn="tl">
                    <a:srgbClr val="000000"/>
                  </a:outerShdw>
                </a:effectLst>
                <a:latin typeface="Arial" charset="0"/>
              </a:endParaRPr>
            </a:p>
          </p:txBody>
        </p:sp>
        <p:sp>
          <p:nvSpPr>
            <p:cNvPr id="189460" name="Rectangle 20"/>
            <p:cNvSpPr>
              <a:spLocks noChangeArrowheads="1"/>
            </p:cNvSpPr>
            <p:nvPr userDrawn="1"/>
          </p:nvSpPr>
          <p:spPr bwMode="hidden">
            <a:xfrm rot="-20036206">
              <a:off x="-198" y="3396"/>
              <a:ext cx="4142" cy="6"/>
            </a:xfrm>
            <a:prstGeom prst="rect">
              <a:avLst/>
            </a:prstGeom>
            <a:gradFill rotWithShape="0">
              <a:gsLst>
                <a:gs pos="0">
                  <a:schemeClr val="bg1"/>
                </a:gs>
                <a:gs pos="100000">
                  <a:schemeClr val="bg1">
                    <a:gamma/>
                    <a:shade val="63529"/>
                    <a:invGamma/>
                  </a:schemeClr>
                </a:gs>
              </a:gsLst>
              <a:lin ang="2700000" scaled="1"/>
            </a:gradFill>
            <a:ln>
              <a:noFill/>
            </a:ln>
            <a:effectLst/>
          </p:spPr>
          <p:txBody>
            <a:bodyPr/>
            <a:lstStyle/>
            <a:p>
              <a:pPr algn="ctr" eaLnBrk="1" hangingPunct="1">
                <a:defRPr/>
              </a:pPr>
              <a:endParaRPr lang="en-US">
                <a:effectLst>
                  <a:outerShdw blurRad="38100" dist="38100" dir="2700000" algn="tl">
                    <a:srgbClr val="000000"/>
                  </a:outerShdw>
                </a:effectLst>
                <a:latin typeface="Arial" charset="0"/>
              </a:endParaRPr>
            </a:p>
          </p:txBody>
        </p:sp>
        <p:sp>
          <p:nvSpPr>
            <p:cNvPr id="189461" name="Rectangle 21"/>
            <p:cNvSpPr>
              <a:spLocks noChangeArrowheads="1"/>
            </p:cNvSpPr>
            <p:nvPr userDrawn="1"/>
          </p:nvSpPr>
          <p:spPr bwMode="hidden">
            <a:xfrm rot="1732981">
              <a:off x="-165" y="3624"/>
              <a:ext cx="2804" cy="6"/>
            </a:xfrm>
            <a:prstGeom prst="rect">
              <a:avLst/>
            </a:prstGeom>
            <a:gradFill rotWithShape="0">
              <a:gsLst>
                <a:gs pos="0">
                  <a:schemeClr val="bg1"/>
                </a:gs>
                <a:gs pos="100000">
                  <a:schemeClr val="bg1">
                    <a:gamma/>
                    <a:shade val="63529"/>
                    <a:invGamma/>
                  </a:schemeClr>
                </a:gs>
              </a:gsLst>
              <a:lin ang="2700000" scaled="1"/>
            </a:gradFill>
            <a:ln>
              <a:noFill/>
            </a:ln>
            <a:effectLst/>
          </p:spPr>
          <p:txBody>
            <a:bodyPr/>
            <a:lstStyle/>
            <a:p>
              <a:pPr algn="ctr" eaLnBrk="1" hangingPunct="1">
                <a:defRPr/>
              </a:pPr>
              <a:endParaRPr lang="en-US">
                <a:effectLst>
                  <a:outerShdw blurRad="38100" dist="38100" dir="2700000" algn="tl">
                    <a:srgbClr val="000000"/>
                  </a:outerShdw>
                </a:effectLst>
                <a:latin typeface="Arial" charset="0"/>
              </a:endParaRPr>
            </a:p>
          </p:txBody>
        </p:sp>
        <p:sp>
          <p:nvSpPr>
            <p:cNvPr id="189462" name="Rectangle 22"/>
            <p:cNvSpPr>
              <a:spLocks noChangeArrowheads="1"/>
            </p:cNvSpPr>
            <p:nvPr userDrawn="1"/>
          </p:nvSpPr>
          <p:spPr bwMode="hidden">
            <a:xfrm rot="1969083">
              <a:off x="-110" y="3922"/>
              <a:ext cx="1400" cy="6"/>
            </a:xfrm>
            <a:prstGeom prst="rect">
              <a:avLst/>
            </a:prstGeom>
            <a:gradFill rotWithShape="0">
              <a:gsLst>
                <a:gs pos="0">
                  <a:schemeClr val="bg1"/>
                </a:gs>
                <a:gs pos="100000">
                  <a:schemeClr val="bg1">
                    <a:gamma/>
                    <a:shade val="69804"/>
                    <a:invGamma/>
                  </a:schemeClr>
                </a:gs>
              </a:gsLst>
              <a:lin ang="2700000" scaled="1"/>
            </a:gradFill>
            <a:ln>
              <a:noFill/>
            </a:ln>
            <a:effectLst/>
          </p:spPr>
          <p:txBody>
            <a:bodyPr/>
            <a:lstStyle/>
            <a:p>
              <a:pPr algn="ctr" eaLnBrk="1" hangingPunct="1">
                <a:defRPr/>
              </a:pPr>
              <a:endParaRPr lang="en-US">
                <a:effectLst>
                  <a:outerShdw blurRad="38100" dist="38100" dir="2700000" algn="tl">
                    <a:srgbClr val="000000"/>
                  </a:outerShdw>
                </a:effectLst>
                <a:latin typeface="Arial" charset="0"/>
              </a:endParaRPr>
            </a:p>
          </p:txBody>
        </p:sp>
        <p:sp>
          <p:nvSpPr>
            <p:cNvPr id="189463" name="Rectangle 23"/>
            <p:cNvSpPr>
              <a:spLocks noChangeArrowheads="1"/>
            </p:cNvSpPr>
            <p:nvPr userDrawn="1"/>
          </p:nvSpPr>
          <p:spPr bwMode="hidden">
            <a:xfrm rot="-20213826">
              <a:off x="-216" y="3221"/>
              <a:ext cx="5477" cy="6"/>
            </a:xfrm>
            <a:prstGeom prst="rect">
              <a:avLst/>
            </a:prstGeom>
            <a:gradFill rotWithShape="0">
              <a:gsLst>
                <a:gs pos="0">
                  <a:schemeClr val="bg1"/>
                </a:gs>
                <a:gs pos="100000">
                  <a:schemeClr val="bg1">
                    <a:gamma/>
                    <a:shade val="48627"/>
                    <a:invGamma/>
                  </a:schemeClr>
                </a:gs>
              </a:gsLst>
              <a:lin ang="2700000" scaled="1"/>
            </a:gradFill>
            <a:ln>
              <a:noFill/>
            </a:ln>
            <a:effectLst/>
          </p:spPr>
          <p:txBody>
            <a:bodyPr/>
            <a:lstStyle/>
            <a:p>
              <a:pPr algn="ctr" eaLnBrk="1" hangingPunct="1">
                <a:defRPr/>
              </a:pPr>
              <a:endParaRPr lang="en-US">
                <a:effectLst>
                  <a:outerShdw blurRad="38100" dist="38100" dir="2700000" algn="tl">
                    <a:srgbClr val="000000"/>
                  </a:outerShdw>
                </a:effectLst>
                <a:latin typeface="Arial" charset="0"/>
              </a:endParaRPr>
            </a:p>
          </p:txBody>
        </p:sp>
        <p:sp>
          <p:nvSpPr>
            <p:cNvPr id="189464" name="Rectangle 24"/>
            <p:cNvSpPr>
              <a:spLocks noChangeArrowheads="1"/>
            </p:cNvSpPr>
            <p:nvPr userDrawn="1"/>
          </p:nvSpPr>
          <p:spPr bwMode="hidden">
            <a:xfrm rot="22583969">
              <a:off x="-115" y="2129"/>
              <a:ext cx="6016" cy="6"/>
            </a:xfrm>
            <a:prstGeom prst="rect">
              <a:avLst/>
            </a:prstGeom>
            <a:gradFill rotWithShape="0">
              <a:gsLst>
                <a:gs pos="0">
                  <a:schemeClr val="bg1"/>
                </a:gs>
                <a:gs pos="100000">
                  <a:schemeClr val="bg1">
                    <a:gamma/>
                    <a:shade val="57647"/>
                    <a:invGamma/>
                  </a:schemeClr>
                </a:gs>
              </a:gsLst>
              <a:lin ang="0" scaled="1"/>
            </a:gradFill>
            <a:ln>
              <a:noFill/>
            </a:ln>
            <a:effectLst/>
          </p:spPr>
          <p:txBody>
            <a:bodyPr/>
            <a:lstStyle/>
            <a:p>
              <a:pPr algn="ctr" eaLnBrk="1" hangingPunct="1">
                <a:defRPr/>
              </a:pPr>
              <a:endParaRPr lang="en-US">
                <a:effectLst>
                  <a:outerShdw blurRad="38100" dist="38100" dir="2700000" algn="tl">
                    <a:srgbClr val="000000"/>
                  </a:outerShdw>
                </a:effectLst>
                <a:latin typeface="Arial" charset="0"/>
              </a:endParaRPr>
            </a:p>
          </p:txBody>
        </p:sp>
        <p:sp>
          <p:nvSpPr>
            <p:cNvPr id="189465" name="Rectangle 25"/>
            <p:cNvSpPr>
              <a:spLocks noChangeArrowheads="1"/>
            </p:cNvSpPr>
            <p:nvPr userDrawn="1"/>
          </p:nvSpPr>
          <p:spPr bwMode="hidden">
            <a:xfrm rot="930109" flipV="1">
              <a:off x="80" y="1946"/>
              <a:ext cx="5756" cy="6"/>
            </a:xfrm>
            <a:prstGeom prst="rect">
              <a:avLst/>
            </a:prstGeom>
            <a:gradFill rotWithShape="0">
              <a:gsLst>
                <a:gs pos="0">
                  <a:schemeClr val="bg1"/>
                </a:gs>
                <a:gs pos="100000">
                  <a:schemeClr val="bg1">
                    <a:gamma/>
                    <a:shade val="60784"/>
                    <a:invGamma/>
                  </a:schemeClr>
                </a:gs>
              </a:gsLst>
              <a:lin ang="2700000" scaled="1"/>
            </a:gradFill>
            <a:ln>
              <a:noFill/>
            </a:ln>
            <a:effectLst/>
          </p:spPr>
          <p:txBody>
            <a:bodyPr rot="10800000"/>
            <a:lstStyle/>
            <a:p>
              <a:pPr algn="ctr" eaLnBrk="1" hangingPunct="1">
                <a:defRPr/>
              </a:pPr>
              <a:endParaRPr lang="en-US">
                <a:effectLst>
                  <a:outerShdw blurRad="38100" dist="38100" dir="2700000" algn="tl">
                    <a:srgbClr val="000000"/>
                  </a:outerShdw>
                </a:effectLst>
                <a:latin typeface="Arial" charset="0"/>
              </a:endParaRPr>
            </a:p>
          </p:txBody>
        </p:sp>
        <p:sp>
          <p:nvSpPr>
            <p:cNvPr id="189466" name="Rectangle 26"/>
            <p:cNvSpPr>
              <a:spLocks noChangeArrowheads="1"/>
            </p:cNvSpPr>
            <p:nvPr userDrawn="1"/>
          </p:nvSpPr>
          <p:spPr bwMode="hidden">
            <a:xfrm rot="-20731987">
              <a:off x="374" y="1802"/>
              <a:ext cx="5475" cy="6"/>
            </a:xfrm>
            <a:prstGeom prst="rect">
              <a:avLst/>
            </a:prstGeom>
            <a:gradFill rotWithShape="0">
              <a:gsLst>
                <a:gs pos="0">
                  <a:schemeClr val="bg1"/>
                </a:gs>
                <a:gs pos="100000">
                  <a:schemeClr val="bg1">
                    <a:gamma/>
                    <a:shade val="60784"/>
                    <a:invGamma/>
                  </a:schemeClr>
                </a:gs>
              </a:gsLst>
              <a:lin ang="2700000" scaled="1"/>
            </a:gradFill>
            <a:ln>
              <a:noFill/>
            </a:ln>
            <a:effectLst/>
          </p:spPr>
          <p:txBody>
            <a:bodyPr/>
            <a:lstStyle/>
            <a:p>
              <a:pPr algn="ctr" eaLnBrk="1" hangingPunct="1">
                <a:defRPr/>
              </a:pPr>
              <a:endParaRPr lang="en-US">
                <a:effectLst>
                  <a:outerShdw blurRad="38100" dist="38100" dir="2700000" algn="tl">
                    <a:srgbClr val="000000"/>
                  </a:outerShdw>
                </a:effectLst>
                <a:latin typeface="Arial" charset="0"/>
              </a:endParaRPr>
            </a:p>
          </p:txBody>
        </p:sp>
        <p:sp>
          <p:nvSpPr>
            <p:cNvPr id="189467" name="Rectangle 27"/>
            <p:cNvSpPr>
              <a:spLocks noChangeArrowheads="1"/>
            </p:cNvSpPr>
            <p:nvPr userDrawn="1"/>
          </p:nvSpPr>
          <p:spPr bwMode="hidden">
            <a:xfrm rot="-64024402">
              <a:off x="848" y="1582"/>
              <a:ext cx="4976" cy="6"/>
            </a:xfrm>
            <a:prstGeom prst="rect">
              <a:avLst/>
            </a:prstGeom>
            <a:gradFill rotWithShape="0">
              <a:gsLst>
                <a:gs pos="0">
                  <a:schemeClr val="bg1"/>
                </a:gs>
                <a:gs pos="100000">
                  <a:schemeClr val="bg1">
                    <a:gamma/>
                    <a:shade val="60784"/>
                    <a:invGamma/>
                  </a:schemeClr>
                </a:gs>
              </a:gsLst>
              <a:lin ang="2700000" scaled="1"/>
            </a:gradFill>
            <a:ln>
              <a:noFill/>
            </a:ln>
            <a:effectLst/>
          </p:spPr>
          <p:txBody>
            <a:bodyPr/>
            <a:lstStyle/>
            <a:p>
              <a:pPr algn="ctr" eaLnBrk="1" hangingPunct="1">
                <a:defRPr/>
              </a:pPr>
              <a:endParaRPr lang="en-US">
                <a:effectLst>
                  <a:outerShdw blurRad="38100" dist="38100" dir="2700000" algn="tl">
                    <a:srgbClr val="000000"/>
                  </a:outerShdw>
                </a:effectLst>
                <a:latin typeface="Arial" charset="0"/>
              </a:endParaRPr>
            </a:p>
          </p:txBody>
        </p:sp>
        <p:sp>
          <p:nvSpPr>
            <p:cNvPr id="189468" name="Rectangle 28"/>
            <p:cNvSpPr>
              <a:spLocks noChangeArrowheads="1"/>
            </p:cNvSpPr>
            <p:nvPr userDrawn="1"/>
          </p:nvSpPr>
          <p:spPr bwMode="hidden">
            <a:xfrm rot="-42464612">
              <a:off x="1053" y="1476"/>
              <a:ext cx="4759" cy="6"/>
            </a:xfrm>
            <a:prstGeom prst="rect">
              <a:avLst/>
            </a:prstGeom>
            <a:gradFill rotWithShape="0">
              <a:gsLst>
                <a:gs pos="0">
                  <a:schemeClr val="bg1"/>
                </a:gs>
                <a:gs pos="100000">
                  <a:schemeClr val="bg1">
                    <a:gamma/>
                    <a:shade val="60784"/>
                    <a:invGamma/>
                  </a:schemeClr>
                </a:gs>
              </a:gsLst>
              <a:lin ang="2700000" scaled="1"/>
            </a:gradFill>
            <a:ln>
              <a:noFill/>
            </a:ln>
            <a:effectLst/>
          </p:spPr>
          <p:txBody>
            <a:bodyPr/>
            <a:lstStyle/>
            <a:p>
              <a:pPr algn="ctr" eaLnBrk="1" hangingPunct="1">
                <a:defRPr/>
              </a:pPr>
              <a:endParaRPr lang="en-US">
                <a:effectLst>
                  <a:outerShdw blurRad="38100" dist="38100" dir="2700000" algn="tl">
                    <a:srgbClr val="000000"/>
                  </a:outerShdw>
                </a:effectLst>
                <a:latin typeface="Arial" charset="0"/>
              </a:endParaRPr>
            </a:p>
          </p:txBody>
        </p:sp>
        <p:sp>
          <p:nvSpPr>
            <p:cNvPr id="189469" name="Rectangle 29"/>
            <p:cNvSpPr>
              <a:spLocks noChangeArrowheads="1"/>
            </p:cNvSpPr>
            <p:nvPr userDrawn="1"/>
          </p:nvSpPr>
          <p:spPr bwMode="hidden">
            <a:xfrm rot="-20907336">
              <a:off x="1244" y="1377"/>
              <a:ext cx="4557" cy="6"/>
            </a:xfrm>
            <a:prstGeom prst="rect">
              <a:avLst/>
            </a:prstGeom>
            <a:gradFill rotWithShape="0">
              <a:gsLst>
                <a:gs pos="0">
                  <a:schemeClr val="bg1"/>
                </a:gs>
                <a:gs pos="100000">
                  <a:schemeClr val="bg1">
                    <a:gamma/>
                    <a:shade val="66667"/>
                    <a:invGamma/>
                  </a:schemeClr>
                </a:gs>
              </a:gsLst>
              <a:lin ang="2700000" scaled="1"/>
            </a:gradFill>
            <a:ln>
              <a:noFill/>
            </a:ln>
            <a:effectLst/>
          </p:spPr>
          <p:txBody>
            <a:bodyPr/>
            <a:lstStyle/>
            <a:p>
              <a:pPr algn="ctr" eaLnBrk="1" hangingPunct="1">
                <a:defRPr/>
              </a:pPr>
              <a:endParaRPr lang="en-US">
                <a:effectLst>
                  <a:outerShdw blurRad="38100" dist="38100" dir="2700000" algn="tl">
                    <a:srgbClr val="000000"/>
                  </a:outerShdw>
                </a:effectLst>
                <a:latin typeface="Arial" charset="0"/>
              </a:endParaRPr>
            </a:p>
          </p:txBody>
        </p:sp>
        <p:sp>
          <p:nvSpPr>
            <p:cNvPr id="189470" name="Rectangle 30"/>
            <p:cNvSpPr>
              <a:spLocks noChangeArrowheads="1"/>
            </p:cNvSpPr>
            <p:nvPr userDrawn="1"/>
          </p:nvSpPr>
          <p:spPr bwMode="hidden">
            <a:xfrm rot="655690" flipV="1">
              <a:off x="1487" y="1305"/>
              <a:ext cx="4314" cy="6"/>
            </a:xfrm>
            <a:prstGeom prst="rect">
              <a:avLst/>
            </a:prstGeom>
            <a:gradFill rotWithShape="0">
              <a:gsLst>
                <a:gs pos="0">
                  <a:schemeClr val="bg1"/>
                </a:gs>
                <a:gs pos="100000">
                  <a:schemeClr val="bg1">
                    <a:gamma/>
                    <a:shade val="66667"/>
                    <a:invGamma/>
                  </a:schemeClr>
                </a:gs>
              </a:gsLst>
              <a:lin ang="2700000" scaled="1"/>
            </a:gradFill>
            <a:ln>
              <a:noFill/>
            </a:ln>
            <a:effectLst/>
          </p:spPr>
          <p:txBody>
            <a:bodyPr rot="10800000"/>
            <a:lstStyle/>
            <a:p>
              <a:pPr algn="ctr" eaLnBrk="1" hangingPunct="1">
                <a:defRPr/>
              </a:pPr>
              <a:endParaRPr lang="en-US">
                <a:effectLst>
                  <a:outerShdw blurRad="38100" dist="38100" dir="2700000" algn="tl">
                    <a:srgbClr val="000000"/>
                  </a:outerShdw>
                </a:effectLst>
                <a:latin typeface="Arial" charset="0"/>
              </a:endParaRPr>
            </a:p>
          </p:txBody>
        </p:sp>
        <p:sp>
          <p:nvSpPr>
            <p:cNvPr id="189471" name="Rectangle 31"/>
            <p:cNvSpPr>
              <a:spLocks noChangeArrowheads="1"/>
            </p:cNvSpPr>
            <p:nvPr userDrawn="1"/>
          </p:nvSpPr>
          <p:spPr bwMode="hidden">
            <a:xfrm rot="636921" flipV="1">
              <a:off x="1650" y="1218"/>
              <a:ext cx="4154" cy="6"/>
            </a:xfrm>
            <a:prstGeom prst="rect">
              <a:avLst/>
            </a:prstGeom>
            <a:gradFill rotWithShape="0">
              <a:gsLst>
                <a:gs pos="0">
                  <a:schemeClr val="bg1"/>
                </a:gs>
                <a:gs pos="100000">
                  <a:schemeClr val="bg1">
                    <a:gamma/>
                    <a:shade val="66667"/>
                    <a:invGamma/>
                  </a:schemeClr>
                </a:gs>
              </a:gsLst>
              <a:lin ang="2700000" scaled="1"/>
            </a:gradFill>
            <a:ln>
              <a:noFill/>
            </a:ln>
            <a:effectLst/>
          </p:spPr>
          <p:txBody>
            <a:bodyPr rot="10800000"/>
            <a:lstStyle/>
            <a:p>
              <a:pPr algn="ctr" eaLnBrk="1" hangingPunct="1">
                <a:defRPr/>
              </a:pPr>
              <a:endParaRPr lang="en-US">
                <a:effectLst>
                  <a:outerShdw blurRad="38100" dist="38100" dir="2700000" algn="tl">
                    <a:srgbClr val="000000"/>
                  </a:outerShdw>
                </a:effectLst>
                <a:latin typeface="Arial" charset="0"/>
              </a:endParaRPr>
            </a:p>
          </p:txBody>
        </p:sp>
        <p:sp>
          <p:nvSpPr>
            <p:cNvPr id="189472" name="Rectangle 32"/>
            <p:cNvSpPr>
              <a:spLocks noChangeArrowheads="1"/>
            </p:cNvSpPr>
            <p:nvPr userDrawn="1"/>
          </p:nvSpPr>
          <p:spPr bwMode="hidden">
            <a:xfrm rot="803987" flipV="1">
              <a:off x="611" y="1684"/>
              <a:ext cx="5204" cy="6"/>
            </a:xfrm>
            <a:prstGeom prst="rect">
              <a:avLst/>
            </a:prstGeom>
            <a:gradFill rotWithShape="0">
              <a:gsLst>
                <a:gs pos="0">
                  <a:schemeClr val="bg1"/>
                </a:gs>
                <a:gs pos="100000">
                  <a:schemeClr val="bg1">
                    <a:gamma/>
                    <a:shade val="60784"/>
                    <a:invGamma/>
                  </a:schemeClr>
                </a:gs>
              </a:gsLst>
              <a:lin ang="2700000" scaled="1"/>
            </a:gradFill>
            <a:ln>
              <a:noFill/>
            </a:ln>
            <a:effectLst/>
          </p:spPr>
          <p:txBody>
            <a:bodyPr rot="10800000"/>
            <a:lstStyle/>
            <a:p>
              <a:pPr algn="ctr" eaLnBrk="1" hangingPunct="1">
                <a:defRPr/>
              </a:pPr>
              <a:endParaRPr lang="en-US">
                <a:effectLst>
                  <a:outerShdw blurRad="38100" dist="38100" dir="2700000" algn="tl">
                    <a:srgbClr val="000000"/>
                  </a:outerShdw>
                </a:effectLst>
                <a:latin typeface="Arial" charset="0"/>
              </a:endParaRPr>
            </a:p>
          </p:txBody>
        </p:sp>
        <p:sp>
          <p:nvSpPr>
            <p:cNvPr id="189473" name="Rectangle 33"/>
            <p:cNvSpPr>
              <a:spLocks noChangeArrowheads="1"/>
            </p:cNvSpPr>
            <p:nvPr userDrawn="1"/>
          </p:nvSpPr>
          <p:spPr bwMode="hidden">
            <a:xfrm rot="1273217" flipV="1">
              <a:off x="-204" y="2976"/>
              <a:ext cx="6150" cy="6"/>
            </a:xfrm>
            <a:prstGeom prst="rect">
              <a:avLst/>
            </a:prstGeom>
            <a:gradFill rotWithShape="0">
              <a:gsLst>
                <a:gs pos="0">
                  <a:schemeClr val="bg1"/>
                </a:gs>
                <a:gs pos="100000">
                  <a:schemeClr val="bg1">
                    <a:gamma/>
                    <a:shade val="54510"/>
                    <a:invGamma/>
                  </a:schemeClr>
                </a:gs>
              </a:gsLst>
              <a:lin ang="2700000" scaled="1"/>
            </a:gradFill>
            <a:ln>
              <a:noFill/>
            </a:ln>
            <a:effectLst/>
          </p:spPr>
          <p:txBody>
            <a:bodyPr rot="10800000"/>
            <a:lstStyle/>
            <a:p>
              <a:pPr algn="ctr" eaLnBrk="1" hangingPunct="1">
                <a:defRPr/>
              </a:pPr>
              <a:endParaRPr lang="en-US">
                <a:effectLst>
                  <a:outerShdw blurRad="38100" dist="38100" dir="2700000" algn="tl">
                    <a:srgbClr val="000000"/>
                  </a:outerShdw>
                </a:effectLst>
                <a:latin typeface="Arial" charset="0"/>
              </a:endParaRPr>
            </a:p>
          </p:txBody>
        </p:sp>
        <p:sp>
          <p:nvSpPr>
            <p:cNvPr id="189474" name="Rectangle 34"/>
            <p:cNvSpPr>
              <a:spLocks noChangeArrowheads="1"/>
            </p:cNvSpPr>
            <p:nvPr userDrawn="1"/>
          </p:nvSpPr>
          <p:spPr bwMode="hidden">
            <a:xfrm rot="1169729" flipV="1">
              <a:off x="-174" y="2663"/>
              <a:ext cx="6104" cy="6"/>
            </a:xfrm>
            <a:prstGeom prst="rect">
              <a:avLst/>
            </a:prstGeom>
            <a:gradFill rotWithShape="0">
              <a:gsLst>
                <a:gs pos="0">
                  <a:schemeClr val="bg1"/>
                </a:gs>
                <a:gs pos="100000">
                  <a:schemeClr val="bg1">
                    <a:gamma/>
                    <a:shade val="51373"/>
                    <a:invGamma/>
                  </a:schemeClr>
                </a:gs>
              </a:gsLst>
              <a:lin ang="2700000" scaled="1"/>
            </a:gradFill>
            <a:ln>
              <a:noFill/>
            </a:ln>
            <a:effectLst/>
          </p:spPr>
          <p:txBody>
            <a:bodyPr rot="10800000"/>
            <a:lstStyle/>
            <a:p>
              <a:pPr algn="ctr" eaLnBrk="1" hangingPunct="1">
                <a:defRPr/>
              </a:pPr>
              <a:endParaRPr lang="en-US">
                <a:effectLst>
                  <a:outerShdw blurRad="38100" dist="38100" dir="2700000" algn="tl">
                    <a:srgbClr val="000000"/>
                  </a:outerShdw>
                </a:effectLst>
                <a:latin typeface="Arial" charset="0"/>
              </a:endParaRPr>
            </a:p>
          </p:txBody>
        </p:sp>
        <p:sp>
          <p:nvSpPr>
            <p:cNvPr id="189475" name="Oval 35"/>
            <p:cNvSpPr>
              <a:spLocks noChangeArrowheads="1"/>
            </p:cNvSpPr>
            <p:nvPr/>
          </p:nvSpPr>
          <p:spPr bwMode="hidden">
            <a:xfrm>
              <a:off x="740" y="3359"/>
              <a:ext cx="168" cy="96"/>
            </a:xfrm>
            <a:prstGeom prst="ellipse">
              <a:avLst/>
            </a:prstGeom>
            <a:gradFill rotWithShape="0">
              <a:gsLst>
                <a:gs pos="0">
                  <a:schemeClr val="bg1"/>
                </a:gs>
                <a:gs pos="100000">
                  <a:schemeClr val="bg1">
                    <a:gamma/>
                    <a:shade val="66667"/>
                    <a:invGamma/>
                  </a:schemeClr>
                </a:gs>
              </a:gsLst>
              <a:lin ang="2700000" scaled="1"/>
            </a:gradFill>
            <a:ln>
              <a:noFill/>
            </a:ln>
            <a:effectLst/>
          </p:spPr>
          <p:txBody>
            <a:bodyPr/>
            <a:lstStyle/>
            <a:p>
              <a:pPr>
                <a:defRPr/>
              </a:pPr>
              <a:endParaRPr lang="en-IN">
                <a:latin typeface="Arial" charset="0"/>
              </a:endParaRPr>
            </a:p>
          </p:txBody>
        </p:sp>
        <p:sp>
          <p:nvSpPr>
            <p:cNvPr id="189476" name="Oval 36"/>
            <p:cNvSpPr>
              <a:spLocks noChangeArrowheads="1"/>
            </p:cNvSpPr>
            <p:nvPr/>
          </p:nvSpPr>
          <p:spPr bwMode="hidden">
            <a:xfrm>
              <a:off x="236" y="3074"/>
              <a:ext cx="168" cy="95"/>
            </a:xfrm>
            <a:prstGeom prst="ellipse">
              <a:avLst/>
            </a:prstGeom>
            <a:gradFill rotWithShape="0">
              <a:gsLst>
                <a:gs pos="0">
                  <a:schemeClr val="bg1"/>
                </a:gs>
                <a:gs pos="100000">
                  <a:schemeClr val="bg1">
                    <a:gamma/>
                    <a:shade val="69804"/>
                    <a:invGamma/>
                  </a:schemeClr>
                </a:gs>
              </a:gsLst>
              <a:lin ang="2700000" scaled="1"/>
            </a:gradFill>
            <a:ln>
              <a:noFill/>
            </a:ln>
            <a:effectLst/>
          </p:spPr>
          <p:txBody>
            <a:bodyPr/>
            <a:lstStyle/>
            <a:p>
              <a:pPr>
                <a:defRPr/>
              </a:pPr>
              <a:endParaRPr lang="en-IN">
                <a:latin typeface="Arial" charset="0"/>
              </a:endParaRPr>
            </a:p>
          </p:txBody>
        </p:sp>
        <p:sp>
          <p:nvSpPr>
            <p:cNvPr id="189477" name="Oval 37"/>
            <p:cNvSpPr>
              <a:spLocks noChangeArrowheads="1"/>
            </p:cNvSpPr>
            <p:nvPr/>
          </p:nvSpPr>
          <p:spPr bwMode="hidden">
            <a:xfrm>
              <a:off x="159" y="3652"/>
              <a:ext cx="196" cy="106"/>
            </a:xfrm>
            <a:prstGeom prst="ellipse">
              <a:avLst/>
            </a:prstGeom>
            <a:gradFill rotWithShape="0">
              <a:gsLst>
                <a:gs pos="0">
                  <a:schemeClr val="bg1"/>
                </a:gs>
                <a:gs pos="100000">
                  <a:schemeClr val="bg1">
                    <a:gamma/>
                    <a:shade val="66667"/>
                    <a:invGamma/>
                  </a:schemeClr>
                </a:gs>
              </a:gsLst>
              <a:lin ang="2700000" scaled="1"/>
            </a:gradFill>
            <a:ln>
              <a:noFill/>
            </a:ln>
            <a:effectLst/>
          </p:spPr>
          <p:txBody>
            <a:bodyPr/>
            <a:lstStyle/>
            <a:p>
              <a:pPr>
                <a:defRPr/>
              </a:pPr>
              <a:endParaRPr lang="en-IN">
                <a:latin typeface="Arial" charset="0"/>
              </a:endParaRPr>
            </a:p>
          </p:txBody>
        </p:sp>
        <p:sp>
          <p:nvSpPr>
            <p:cNvPr id="189478" name="Oval 38"/>
            <p:cNvSpPr>
              <a:spLocks noChangeArrowheads="1"/>
            </p:cNvSpPr>
            <p:nvPr/>
          </p:nvSpPr>
          <p:spPr bwMode="hidden">
            <a:xfrm>
              <a:off x="2077" y="2661"/>
              <a:ext cx="156" cy="84"/>
            </a:xfrm>
            <a:prstGeom prst="ellipse">
              <a:avLst/>
            </a:prstGeom>
            <a:gradFill rotWithShape="0">
              <a:gsLst>
                <a:gs pos="0">
                  <a:schemeClr val="bg1"/>
                </a:gs>
                <a:gs pos="100000">
                  <a:schemeClr val="bg1">
                    <a:gamma/>
                    <a:shade val="66667"/>
                    <a:invGamma/>
                  </a:schemeClr>
                </a:gs>
              </a:gsLst>
              <a:lin ang="2700000" scaled="1"/>
            </a:gradFill>
            <a:ln>
              <a:noFill/>
            </a:ln>
            <a:effectLst/>
          </p:spPr>
          <p:txBody>
            <a:bodyPr/>
            <a:lstStyle/>
            <a:p>
              <a:pPr>
                <a:defRPr/>
              </a:pPr>
              <a:endParaRPr lang="en-IN">
                <a:latin typeface="Arial" charset="0"/>
              </a:endParaRPr>
            </a:p>
          </p:txBody>
        </p:sp>
        <p:sp>
          <p:nvSpPr>
            <p:cNvPr id="189479" name="Oval 39"/>
            <p:cNvSpPr>
              <a:spLocks noChangeArrowheads="1"/>
            </p:cNvSpPr>
            <p:nvPr/>
          </p:nvSpPr>
          <p:spPr bwMode="hidden">
            <a:xfrm>
              <a:off x="1223" y="3076"/>
              <a:ext cx="168" cy="95"/>
            </a:xfrm>
            <a:prstGeom prst="ellipse">
              <a:avLst/>
            </a:prstGeom>
            <a:gradFill rotWithShape="0">
              <a:gsLst>
                <a:gs pos="0">
                  <a:schemeClr val="bg1"/>
                </a:gs>
                <a:gs pos="100000">
                  <a:schemeClr val="bg1">
                    <a:gamma/>
                    <a:shade val="66667"/>
                    <a:invGamma/>
                  </a:schemeClr>
                </a:gs>
              </a:gsLst>
              <a:lin ang="2700000" scaled="1"/>
            </a:gradFill>
            <a:ln>
              <a:noFill/>
            </a:ln>
            <a:effectLst/>
          </p:spPr>
          <p:txBody>
            <a:bodyPr/>
            <a:lstStyle/>
            <a:p>
              <a:pPr>
                <a:defRPr/>
              </a:pPr>
              <a:endParaRPr lang="en-IN">
                <a:latin typeface="Arial" charset="0"/>
              </a:endParaRPr>
            </a:p>
          </p:txBody>
        </p:sp>
        <p:sp>
          <p:nvSpPr>
            <p:cNvPr id="189480" name="Oval 40"/>
            <p:cNvSpPr>
              <a:spLocks noChangeArrowheads="1"/>
            </p:cNvSpPr>
            <p:nvPr/>
          </p:nvSpPr>
          <p:spPr bwMode="hidden">
            <a:xfrm>
              <a:off x="1686" y="2857"/>
              <a:ext cx="156" cy="90"/>
            </a:xfrm>
            <a:prstGeom prst="ellipse">
              <a:avLst/>
            </a:prstGeom>
            <a:gradFill rotWithShape="0">
              <a:gsLst>
                <a:gs pos="0">
                  <a:schemeClr val="bg1"/>
                </a:gs>
                <a:gs pos="100000">
                  <a:schemeClr val="bg1">
                    <a:gamma/>
                    <a:shade val="66667"/>
                    <a:invGamma/>
                  </a:schemeClr>
                </a:gs>
              </a:gsLst>
              <a:lin ang="2700000" scaled="1"/>
            </a:gradFill>
            <a:ln>
              <a:noFill/>
            </a:ln>
            <a:effectLst/>
          </p:spPr>
          <p:txBody>
            <a:bodyPr/>
            <a:lstStyle/>
            <a:p>
              <a:pPr>
                <a:defRPr/>
              </a:pPr>
              <a:endParaRPr lang="en-IN">
                <a:latin typeface="Arial" charset="0"/>
              </a:endParaRPr>
            </a:p>
          </p:txBody>
        </p:sp>
        <p:sp>
          <p:nvSpPr>
            <p:cNvPr id="189481" name="Oval 41"/>
            <p:cNvSpPr>
              <a:spLocks noChangeArrowheads="1"/>
            </p:cNvSpPr>
            <p:nvPr/>
          </p:nvSpPr>
          <p:spPr bwMode="hidden">
            <a:xfrm>
              <a:off x="750" y="2839"/>
              <a:ext cx="151" cy="89"/>
            </a:xfrm>
            <a:prstGeom prst="ellipse">
              <a:avLst/>
            </a:prstGeom>
            <a:gradFill rotWithShape="0">
              <a:gsLst>
                <a:gs pos="0">
                  <a:schemeClr val="bg1"/>
                </a:gs>
                <a:gs pos="100000">
                  <a:schemeClr val="bg1">
                    <a:gamma/>
                    <a:shade val="69804"/>
                    <a:invGamma/>
                  </a:schemeClr>
                </a:gs>
              </a:gsLst>
              <a:lin ang="2700000" scaled="1"/>
            </a:gradFill>
            <a:ln>
              <a:noFill/>
            </a:ln>
            <a:effectLst/>
          </p:spPr>
          <p:txBody>
            <a:bodyPr/>
            <a:lstStyle/>
            <a:p>
              <a:pPr>
                <a:defRPr/>
              </a:pPr>
              <a:endParaRPr lang="en-IN">
                <a:latin typeface="Arial" charset="0"/>
              </a:endParaRPr>
            </a:p>
          </p:txBody>
        </p:sp>
        <p:sp>
          <p:nvSpPr>
            <p:cNvPr id="189482" name="Oval 42"/>
            <p:cNvSpPr>
              <a:spLocks noChangeArrowheads="1"/>
            </p:cNvSpPr>
            <p:nvPr/>
          </p:nvSpPr>
          <p:spPr bwMode="hidden">
            <a:xfrm>
              <a:off x="367" y="2656"/>
              <a:ext cx="150" cy="84"/>
            </a:xfrm>
            <a:prstGeom prst="ellipse">
              <a:avLst/>
            </a:prstGeom>
            <a:gradFill rotWithShape="0">
              <a:gsLst>
                <a:gs pos="0">
                  <a:schemeClr val="bg1"/>
                </a:gs>
                <a:gs pos="100000">
                  <a:schemeClr val="bg1">
                    <a:gamma/>
                    <a:shade val="75686"/>
                    <a:invGamma/>
                  </a:schemeClr>
                </a:gs>
              </a:gsLst>
              <a:lin ang="2700000" scaled="1"/>
            </a:gradFill>
            <a:ln>
              <a:noFill/>
            </a:ln>
            <a:effectLst/>
          </p:spPr>
          <p:txBody>
            <a:bodyPr/>
            <a:lstStyle/>
            <a:p>
              <a:pPr>
                <a:defRPr/>
              </a:pPr>
              <a:endParaRPr lang="en-IN">
                <a:latin typeface="Arial" charset="0"/>
              </a:endParaRPr>
            </a:p>
          </p:txBody>
        </p:sp>
        <p:sp>
          <p:nvSpPr>
            <p:cNvPr id="189483" name="Oval 43"/>
            <p:cNvSpPr>
              <a:spLocks noChangeArrowheads="1"/>
            </p:cNvSpPr>
            <p:nvPr/>
          </p:nvSpPr>
          <p:spPr bwMode="hidden">
            <a:xfrm>
              <a:off x="1172" y="2642"/>
              <a:ext cx="156" cy="83"/>
            </a:xfrm>
            <a:prstGeom prst="ellipse">
              <a:avLst/>
            </a:prstGeom>
            <a:gradFill rotWithShape="0">
              <a:gsLst>
                <a:gs pos="0">
                  <a:schemeClr val="bg1"/>
                </a:gs>
                <a:gs pos="100000">
                  <a:schemeClr val="bg1">
                    <a:gamma/>
                    <a:shade val="69804"/>
                    <a:invGamma/>
                  </a:schemeClr>
                </a:gs>
              </a:gsLst>
              <a:lin ang="2700000" scaled="1"/>
            </a:gradFill>
            <a:ln>
              <a:noFill/>
            </a:ln>
            <a:effectLst/>
          </p:spPr>
          <p:txBody>
            <a:bodyPr/>
            <a:lstStyle/>
            <a:p>
              <a:pPr>
                <a:defRPr/>
              </a:pPr>
              <a:endParaRPr lang="en-IN">
                <a:latin typeface="Arial" charset="0"/>
              </a:endParaRPr>
            </a:p>
          </p:txBody>
        </p:sp>
        <p:sp>
          <p:nvSpPr>
            <p:cNvPr id="189484" name="Oval 44"/>
            <p:cNvSpPr>
              <a:spLocks noChangeArrowheads="1"/>
            </p:cNvSpPr>
            <p:nvPr/>
          </p:nvSpPr>
          <p:spPr bwMode="hidden">
            <a:xfrm>
              <a:off x="2401" y="2485"/>
              <a:ext cx="156" cy="83"/>
            </a:xfrm>
            <a:prstGeom prst="ellipse">
              <a:avLst/>
            </a:prstGeom>
            <a:gradFill rotWithShape="0">
              <a:gsLst>
                <a:gs pos="0">
                  <a:schemeClr val="bg1"/>
                </a:gs>
                <a:gs pos="100000">
                  <a:schemeClr val="bg1">
                    <a:gamma/>
                    <a:shade val="66667"/>
                    <a:invGamma/>
                  </a:schemeClr>
                </a:gs>
              </a:gsLst>
              <a:lin ang="2700000" scaled="1"/>
            </a:gradFill>
            <a:ln>
              <a:noFill/>
            </a:ln>
            <a:effectLst/>
          </p:spPr>
          <p:txBody>
            <a:bodyPr/>
            <a:lstStyle/>
            <a:p>
              <a:pPr>
                <a:defRPr/>
              </a:pPr>
              <a:endParaRPr lang="en-IN">
                <a:latin typeface="Arial" charset="0"/>
              </a:endParaRPr>
            </a:p>
          </p:txBody>
        </p:sp>
        <p:sp>
          <p:nvSpPr>
            <p:cNvPr id="189485" name="Oval 45"/>
            <p:cNvSpPr>
              <a:spLocks noChangeArrowheads="1"/>
            </p:cNvSpPr>
            <p:nvPr/>
          </p:nvSpPr>
          <p:spPr bwMode="hidden">
            <a:xfrm>
              <a:off x="1910" y="2314"/>
              <a:ext cx="134" cy="73"/>
            </a:xfrm>
            <a:prstGeom prst="ellipse">
              <a:avLst/>
            </a:prstGeom>
            <a:gradFill rotWithShape="0">
              <a:gsLst>
                <a:gs pos="0">
                  <a:schemeClr val="bg1"/>
                </a:gs>
                <a:gs pos="100000">
                  <a:schemeClr val="bg1">
                    <a:gamma/>
                    <a:shade val="69804"/>
                    <a:invGamma/>
                  </a:schemeClr>
                </a:gs>
              </a:gsLst>
              <a:lin ang="2700000" scaled="1"/>
            </a:gradFill>
            <a:ln>
              <a:noFill/>
            </a:ln>
            <a:effectLst/>
          </p:spPr>
          <p:txBody>
            <a:bodyPr/>
            <a:lstStyle/>
            <a:p>
              <a:pPr>
                <a:defRPr/>
              </a:pPr>
              <a:endParaRPr lang="en-IN">
                <a:latin typeface="Arial" charset="0"/>
              </a:endParaRPr>
            </a:p>
          </p:txBody>
        </p:sp>
        <p:sp>
          <p:nvSpPr>
            <p:cNvPr id="189486" name="Oval 46"/>
            <p:cNvSpPr>
              <a:spLocks noChangeArrowheads="1"/>
            </p:cNvSpPr>
            <p:nvPr/>
          </p:nvSpPr>
          <p:spPr bwMode="hidden">
            <a:xfrm>
              <a:off x="2254" y="2154"/>
              <a:ext cx="134" cy="61"/>
            </a:xfrm>
            <a:prstGeom prst="ellipse">
              <a:avLst/>
            </a:prstGeom>
            <a:gradFill rotWithShape="0">
              <a:gsLst>
                <a:gs pos="0">
                  <a:schemeClr val="bg1"/>
                </a:gs>
                <a:gs pos="100000">
                  <a:schemeClr val="bg1">
                    <a:gamma/>
                    <a:shade val="69804"/>
                    <a:invGamma/>
                  </a:schemeClr>
                </a:gs>
              </a:gsLst>
              <a:lin ang="2700000" scaled="1"/>
            </a:gradFill>
            <a:ln>
              <a:noFill/>
            </a:ln>
            <a:effectLst/>
          </p:spPr>
          <p:txBody>
            <a:bodyPr/>
            <a:lstStyle/>
            <a:p>
              <a:pPr>
                <a:defRPr/>
              </a:pPr>
              <a:endParaRPr lang="en-IN">
                <a:latin typeface="Arial" charset="0"/>
              </a:endParaRPr>
            </a:p>
          </p:txBody>
        </p:sp>
        <p:sp>
          <p:nvSpPr>
            <p:cNvPr id="189487" name="Oval 47"/>
            <p:cNvSpPr>
              <a:spLocks noChangeArrowheads="1"/>
            </p:cNvSpPr>
            <p:nvPr/>
          </p:nvSpPr>
          <p:spPr bwMode="hidden">
            <a:xfrm>
              <a:off x="2742" y="2305"/>
              <a:ext cx="140" cy="72"/>
            </a:xfrm>
            <a:prstGeom prst="ellipse">
              <a:avLst/>
            </a:prstGeom>
            <a:gradFill rotWithShape="0">
              <a:gsLst>
                <a:gs pos="0">
                  <a:schemeClr val="bg1"/>
                </a:gs>
                <a:gs pos="100000">
                  <a:schemeClr val="bg1">
                    <a:gamma/>
                    <a:shade val="66667"/>
                    <a:invGamma/>
                  </a:schemeClr>
                </a:gs>
              </a:gsLst>
              <a:lin ang="2700000" scaled="1"/>
            </a:gradFill>
            <a:ln>
              <a:noFill/>
            </a:ln>
            <a:effectLst/>
          </p:spPr>
          <p:txBody>
            <a:bodyPr/>
            <a:lstStyle/>
            <a:p>
              <a:pPr>
                <a:defRPr/>
              </a:pPr>
              <a:endParaRPr lang="en-IN">
                <a:latin typeface="Arial" charset="0"/>
              </a:endParaRPr>
            </a:p>
          </p:txBody>
        </p:sp>
        <p:sp>
          <p:nvSpPr>
            <p:cNvPr id="189488" name="Oval 48"/>
            <p:cNvSpPr>
              <a:spLocks noChangeArrowheads="1"/>
            </p:cNvSpPr>
            <p:nvPr/>
          </p:nvSpPr>
          <p:spPr bwMode="hidden">
            <a:xfrm>
              <a:off x="2812" y="1898"/>
              <a:ext cx="129" cy="61"/>
            </a:xfrm>
            <a:prstGeom prst="ellipse">
              <a:avLst/>
            </a:prstGeom>
            <a:gradFill rotWithShape="0">
              <a:gsLst>
                <a:gs pos="0">
                  <a:schemeClr val="bg1"/>
                </a:gs>
                <a:gs pos="100000">
                  <a:schemeClr val="bg1">
                    <a:gamma/>
                    <a:shade val="69804"/>
                    <a:invGamma/>
                  </a:schemeClr>
                </a:gs>
              </a:gsLst>
              <a:lin ang="2700000" scaled="1"/>
            </a:gradFill>
            <a:ln>
              <a:noFill/>
            </a:ln>
            <a:effectLst/>
          </p:spPr>
          <p:txBody>
            <a:bodyPr/>
            <a:lstStyle/>
            <a:p>
              <a:pPr>
                <a:defRPr/>
              </a:pPr>
              <a:endParaRPr lang="en-IN">
                <a:latin typeface="Arial" charset="0"/>
              </a:endParaRPr>
            </a:p>
          </p:txBody>
        </p:sp>
        <p:sp>
          <p:nvSpPr>
            <p:cNvPr id="189489" name="Oval 49"/>
            <p:cNvSpPr>
              <a:spLocks noChangeArrowheads="1"/>
            </p:cNvSpPr>
            <p:nvPr/>
          </p:nvSpPr>
          <p:spPr bwMode="hidden">
            <a:xfrm>
              <a:off x="3721" y="1792"/>
              <a:ext cx="128" cy="61"/>
            </a:xfrm>
            <a:prstGeom prst="ellipse">
              <a:avLst/>
            </a:prstGeom>
            <a:gradFill rotWithShape="0">
              <a:gsLst>
                <a:gs pos="0">
                  <a:schemeClr val="bg1"/>
                </a:gs>
                <a:gs pos="100000">
                  <a:schemeClr val="bg1">
                    <a:gamma/>
                    <a:shade val="69804"/>
                    <a:invGamma/>
                  </a:schemeClr>
                </a:gs>
              </a:gsLst>
              <a:lin ang="2700000" scaled="1"/>
            </a:gradFill>
            <a:ln>
              <a:noFill/>
            </a:ln>
            <a:effectLst/>
          </p:spPr>
          <p:txBody>
            <a:bodyPr/>
            <a:lstStyle/>
            <a:p>
              <a:pPr>
                <a:defRPr/>
              </a:pPr>
              <a:endParaRPr lang="en-IN">
                <a:latin typeface="Arial" charset="0"/>
              </a:endParaRPr>
            </a:p>
          </p:txBody>
        </p:sp>
        <p:sp>
          <p:nvSpPr>
            <p:cNvPr id="189490" name="Oval 50"/>
            <p:cNvSpPr>
              <a:spLocks noChangeArrowheads="1"/>
            </p:cNvSpPr>
            <p:nvPr/>
          </p:nvSpPr>
          <p:spPr bwMode="hidden">
            <a:xfrm>
              <a:off x="3528" y="1896"/>
              <a:ext cx="128" cy="61"/>
            </a:xfrm>
            <a:prstGeom prst="ellipse">
              <a:avLst/>
            </a:prstGeom>
            <a:gradFill rotWithShape="0">
              <a:gsLst>
                <a:gs pos="0">
                  <a:schemeClr val="bg1"/>
                </a:gs>
                <a:gs pos="100000">
                  <a:schemeClr val="bg1">
                    <a:gamma/>
                    <a:shade val="69804"/>
                    <a:invGamma/>
                  </a:schemeClr>
                </a:gs>
              </a:gsLst>
              <a:lin ang="2700000" scaled="1"/>
            </a:gradFill>
            <a:ln>
              <a:noFill/>
            </a:ln>
            <a:effectLst/>
          </p:spPr>
          <p:txBody>
            <a:bodyPr/>
            <a:lstStyle/>
            <a:p>
              <a:pPr>
                <a:defRPr/>
              </a:pPr>
              <a:endParaRPr lang="en-IN">
                <a:latin typeface="Arial" charset="0"/>
              </a:endParaRPr>
            </a:p>
          </p:txBody>
        </p:sp>
        <p:sp>
          <p:nvSpPr>
            <p:cNvPr id="189491" name="Oval 51"/>
            <p:cNvSpPr>
              <a:spLocks noChangeArrowheads="1"/>
            </p:cNvSpPr>
            <p:nvPr/>
          </p:nvSpPr>
          <p:spPr bwMode="hidden">
            <a:xfrm>
              <a:off x="3064" y="1778"/>
              <a:ext cx="128" cy="62"/>
            </a:xfrm>
            <a:prstGeom prst="ellipse">
              <a:avLst/>
            </a:prstGeom>
            <a:gradFill rotWithShape="0">
              <a:gsLst>
                <a:gs pos="0">
                  <a:schemeClr val="bg1"/>
                </a:gs>
                <a:gs pos="100000">
                  <a:schemeClr val="bg1">
                    <a:gamma/>
                    <a:shade val="69804"/>
                    <a:invGamma/>
                  </a:schemeClr>
                </a:gs>
              </a:gsLst>
              <a:lin ang="2700000" scaled="1"/>
            </a:gradFill>
            <a:ln>
              <a:noFill/>
            </a:ln>
            <a:effectLst/>
          </p:spPr>
          <p:txBody>
            <a:bodyPr/>
            <a:lstStyle/>
            <a:p>
              <a:pPr>
                <a:defRPr/>
              </a:pPr>
              <a:endParaRPr lang="en-IN">
                <a:latin typeface="Arial" charset="0"/>
              </a:endParaRPr>
            </a:p>
          </p:txBody>
        </p:sp>
        <p:sp>
          <p:nvSpPr>
            <p:cNvPr id="189492" name="Oval 52"/>
            <p:cNvSpPr>
              <a:spLocks noChangeArrowheads="1"/>
            </p:cNvSpPr>
            <p:nvPr/>
          </p:nvSpPr>
          <p:spPr bwMode="hidden">
            <a:xfrm>
              <a:off x="3277" y="2024"/>
              <a:ext cx="134" cy="73"/>
            </a:xfrm>
            <a:prstGeom prst="ellipse">
              <a:avLst/>
            </a:prstGeom>
            <a:gradFill rotWithShape="0">
              <a:gsLst>
                <a:gs pos="0">
                  <a:schemeClr val="bg1"/>
                </a:gs>
                <a:gs pos="100000">
                  <a:schemeClr val="bg1">
                    <a:gamma/>
                    <a:shade val="60784"/>
                    <a:invGamma/>
                  </a:schemeClr>
                </a:gs>
              </a:gsLst>
              <a:lin ang="2700000" scaled="1"/>
            </a:gradFill>
            <a:ln>
              <a:noFill/>
            </a:ln>
            <a:effectLst/>
          </p:spPr>
          <p:txBody>
            <a:bodyPr/>
            <a:lstStyle/>
            <a:p>
              <a:pPr>
                <a:defRPr/>
              </a:pPr>
              <a:endParaRPr lang="en-IN">
                <a:latin typeface="Arial" charset="0"/>
              </a:endParaRPr>
            </a:p>
          </p:txBody>
        </p:sp>
        <p:sp>
          <p:nvSpPr>
            <p:cNvPr id="189493" name="Oval 53"/>
            <p:cNvSpPr>
              <a:spLocks noChangeArrowheads="1"/>
            </p:cNvSpPr>
            <p:nvPr/>
          </p:nvSpPr>
          <p:spPr bwMode="hidden">
            <a:xfrm>
              <a:off x="3027" y="2160"/>
              <a:ext cx="133" cy="61"/>
            </a:xfrm>
            <a:prstGeom prst="ellipse">
              <a:avLst/>
            </a:prstGeom>
            <a:gradFill rotWithShape="0">
              <a:gsLst>
                <a:gs pos="0">
                  <a:schemeClr val="bg1"/>
                </a:gs>
                <a:gs pos="100000">
                  <a:schemeClr val="bg1">
                    <a:gamma/>
                    <a:shade val="60784"/>
                    <a:invGamma/>
                  </a:schemeClr>
                </a:gs>
              </a:gsLst>
              <a:lin ang="2700000" scaled="1"/>
            </a:gradFill>
            <a:ln>
              <a:noFill/>
            </a:ln>
            <a:effectLst/>
          </p:spPr>
          <p:txBody>
            <a:bodyPr/>
            <a:lstStyle/>
            <a:p>
              <a:pPr>
                <a:defRPr/>
              </a:pPr>
              <a:endParaRPr lang="en-IN">
                <a:latin typeface="Arial" charset="0"/>
              </a:endParaRPr>
            </a:p>
          </p:txBody>
        </p:sp>
        <p:sp>
          <p:nvSpPr>
            <p:cNvPr id="189494" name="Oval 54"/>
            <p:cNvSpPr>
              <a:spLocks noChangeArrowheads="1"/>
            </p:cNvSpPr>
            <p:nvPr/>
          </p:nvSpPr>
          <p:spPr bwMode="hidden">
            <a:xfrm>
              <a:off x="1569" y="2453"/>
              <a:ext cx="150" cy="90"/>
            </a:xfrm>
            <a:prstGeom prst="ellipse">
              <a:avLst/>
            </a:prstGeom>
            <a:gradFill rotWithShape="0">
              <a:gsLst>
                <a:gs pos="0">
                  <a:schemeClr val="bg1"/>
                </a:gs>
                <a:gs pos="100000">
                  <a:schemeClr val="bg1">
                    <a:gamma/>
                    <a:shade val="69804"/>
                    <a:invGamma/>
                  </a:schemeClr>
                </a:gs>
              </a:gsLst>
              <a:lin ang="2700000" scaled="1"/>
            </a:gradFill>
            <a:ln>
              <a:noFill/>
            </a:ln>
            <a:effectLst/>
          </p:spPr>
          <p:txBody>
            <a:bodyPr/>
            <a:lstStyle/>
            <a:p>
              <a:pPr>
                <a:defRPr/>
              </a:pPr>
              <a:endParaRPr lang="en-IN">
                <a:latin typeface="Arial" charset="0"/>
              </a:endParaRPr>
            </a:p>
          </p:txBody>
        </p:sp>
        <p:sp>
          <p:nvSpPr>
            <p:cNvPr id="189495" name="Oval 55"/>
            <p:cNvSpPr>
              <a:spLocks noChangeArrowheads="1"/>
            </p:cNvSpPr>
            <p:nvPr/>
          </p:nvSpPr>
          <p:spPr bwMode="hidden">
            <a:xfrm>
              <a:off x="1863" y="2028"/>
              <a:ext cx="139" cy="61"/>
            </a:xfrm>
            <a:prstGeom prst="ellipse">
              <a:avLst/>
            </a:prstGeom>
            <a:gradFill rotWithShape="0">
              <a:gsLst>
                <a:gs pos="0">
                  <a:schemeClr val="bg1"/>
                </a:gs>
                <a:gs pos="100000">
                  <a:schemeClr val="bg1">
                    <a:gamma/>
                    <a:shade val="75686"/>
                    <a:invGamma/>
                  </a:schemeClr>
                </a:gs>
              </a:gsLst>
              <a:lin ang="2700000" scaled="1"/>
            </a:gradFill>
            <a:ln>
              <a:noFill/>
            </a:ln>
            <a:effectLst/>
          </p:spPr>
          <p:txBody>
            <a:bodyPr/>
            <a:lstStyle/>
            <a:p>
              <a:pPr>
                <a:defRPr/>
              </a:pPr>
              <a:endParaRPr lang="en-IN">
                <a:latin typeface="Arial" charset="0"/>
              </a:endParaRPr>
            </a:p>
          </p:txBody>
        </p:sp>
        <p:sp>
          <p:nvSpPr>
            <p:cNvPr id="189496" name="Oval 56"/>
            <p:cNvSpPr>
              <a:spLocks noChangeArrowheads="1"/>
            </p:cNvSpPr>
            <p:nvPr/>
          </p:nvSpPr>
          <p:spPr bwMode="hidden">
            <a:xfrm>
              <a:off x="1513" y="2175"/>
              <a:ext cx="139" cy="61"/>
            </a:xfrm>
            <a:prstGeom prst="ellipse">
              <a:avLst/>
            </a:prstGeom>
            <a:gradFill rotWithShape="0">
              <a:gsLst>
                <a:gs pos="0">
                  <a:schemeClr val="bg1"/>
                </a:gs>
                <a:gs pos="100000">
                  <a:schemeClr val="bg1">
                    <a:gamma/>
                    <a:shade val="75686"/>
                    <a:invGamma/>
                  </a:schemeClr>
                </a:gs>
              </a:gsLst>
              <a:lin ang="2700000" scaled="1"/>
            </a:gradFill>
            <a:ln>
              <a:noFill/>
            </a:ln>
            <a:effectLst/>
          </p:spPr>
          <p:txBody>
            <a:bodyPr/>
            <a:lstStyle/>
            <a:p>
              <a:pPr>
                <a:defRPr/>
              </a:pPr>
              <a:endParaRPr lang="en-IN">
                <a:latin typeface="Arial" charset="0"/>
              </a:endParaRPr>
            </a:p>
          </p:txBody>
        </p:sp>
        <p:sp>
          <p:nvSpPr>
            <p:cNvPr id="189497" name="Oval 57"/>
            <p:cNvSpPr>
              <a:spLocks noChangeArrowheads="1"/>
            </p:cNvSpPr>
            <p:nvPr/>
          </p:nvSpPr>
          <p:spPr bwMode="hidden">
            <a:xfrm>
              <a:off x="1191" y="2311"/>
              <a:ext cx="134" cy="72"/>
            </a:xfrm>
            <a:prstGeom prst="ellipse">
              <a:avLst/>
            </a:prstGeom>
            <a:gradFill rotWithShape="0">
              <a:gsLst>
                <a:gs pos="0">
                  <a:schemeClr val="bg1"/>
                </a:gs>
                <a:gs pos="100000">
                  <a:schemeClr val="bg1">
                    <a:gamma/>
                    <a:shade val="75686"/>
                    <a:invGamma/>
                  </a:schemeClr>
                </a:gs>
              </a:gsLst>
              <a:lin ang="2700000" scaled="1"/>
            </a:gradFill>
            <a:ln>
              <a:noFill/>
            </a:ln>
            <a:effectLst/>
          </p:spPr>
          <p:txBody>
            <a:bodyPr/>
            <a:lstStyle/>
            <a:p>
              <a:pPr>
                <a:defRPr/>
              </a:pPr>
              <a:endParaRPr lang="en-IN">
                <a:latin typeface="Arial" charset="0"/>
              </a:endParaRPr>
            </a:p>
          </p:txBody>
        </p:sp>
        <p:sp>
          <p:nvSpPr>
            <p:cNvPr id="189498" name="Oval 58"/>
            <p:cNvSpPr>
              <a:spLocks noChangeArrowheads="1"/>
            </p:cNvSpPr>
            <p:nvPr/>
          </p:nvSpPr>
          <p:spPr bwMode="hidden">
            <a:xfrm>
              <a:off x="1154" y="2047"/>
              <a:ext cx="134" cy="61"/>
            </a:xfrm>
            <a:prstGeom prst="ellipse">
              <a:avLst/>
            </a:prstGeom>
            <a:gradFill rotWithShape="0">
              <a:gsLst>
                <a:gs pos="0">
                  <a:schemeClr val="bg1"/>
                </a:gs>
                <a:gs pos="100000">
                  <a:schemeClr val="bg1">
                    <a:gamma/>
                    <a:shade val="78824"/>
                    <a:invGamma/>
                  </a:schemeClr>
                </a:gs>
              </a:gsLst>
              <a:lin ang="2700000" scaled="1"/>
            </a:gradFill>
            <a:ln>
              <a:noFill/>
            </a:ln>
            <a:effectLst/>
          </p:spPr>
          <p:txBody>
            <a:bodyPr/>
            <a:lstStyle/>
            <a:p>
              <a:pPr>
                <a:defRPr/>
              </a:pPr>
              <a:endParaRPr lang="en-IN">
                <a:latin typeface="Arial" charset="0"/>
              </a:endParaRPr>
            </a:p>
          </p:txBody>
        </p:sp>
        <p:sp>
          <p:nvSpPr>
            <p:cNvPr id="189499" name="Oval 59"/>
            <p:cNvSpPr>
              <a:spLocks noChangeArrowheads="1"/>
            </p:cNvSpPr>
            <p:nvPr/>
          </p:nvSpPr>
          <p:spPr bwMode="hidden">
            <a:xfrm>
              <a:off x="1142" y="1803"/>
              <a:ext cx="128" cy="61"/>
            </a:xfrm>
            <a:prstGeom prst="ellipse">
              <a:avLst/>
            </a:prstGeom>
            <a:gradFill rotWithShape="0">
              <a:gsLst>
                <a:gs pos="0">
                  <a:schemeClr val="bg1"/>
                </a:gs>
                <a:gs pos="100000">
                  <a:schemeClr val="bg1">
                    <a:gamma/>
                    <a:shade val="78824"/>
                    <a:invGamma/>
                  </a:schemeClr>
                </a:gs>
              </a:gsLst>
              <a:lin ang="2700000" scaled="1"/>
            </a:gradFill>
            <a:ln>
              <a:noFill/>
            </a:ln>
            <a:effectLst/>
          </p:spPr>
          <p:txBody>
            <a:bodyPr/>
            <a:lstStyle/>
            <a:p>
              <a:pPr>
                <a:defRPr/>
              </a:pPr>
              <a:endParaRPr lang="en-IN">
                <a:latin typeface="Arial" charset="0"/>
              </a:endParaRPr>
            </a:p>
          </p:txBody>
        </p:sp>
        <p:sp>
          <p:nvSpPr>
            <p:cNvPr id="189500" name="Oval 60"/>
            <p:cNvSpPr>
              <a:spLocks noChangeArrowheads="1"/>
            </p:cNvSpPr>
            <p:nvPr/>
          </p:nvSpPr>
          <p:spPr bwMode="hidden">
            <a:xfrm>
              <a:off x="1500" y="1912"/>
              <a:ext cx="128" cy="61"/>
            </a:xfrm>
            <a:prstGeom prst="ellipse">
              <a:avLst/>
            </a:prstGeom>
            <a:gradFill rotWithShape="0">
              <a:gsLst>
                <a:gs pos="0">
                  <a:schemeClr val="bg1"/>
                </a:gs>
                <a:gs pos="100000">
                  <a:schemeClr val="bg1">
                    <a:gamma/>
                    <a:shade val="78824"/>
                    <a:invGamma/>
                  </a:schemeClr>
                </a:gs>
              </a:gsLst>
              <a:lin ang="2700000" scaled="1"/>
            </a:gradFill>
            <a:ln>
              <a:noFill/>
            </a:ln>
            <a:effectLst/>
          </p:spPr>
          <p:txBody>
            <a:bodyPr/>
            <a:lstStyle/>
            <a:p>
              <a:pPr>
                <a:defRPr/>
              </a:pPr>
              <a:endParaRPr lang="en-IN">
                <a:latin typeface="Arial" charset="0"/>
              </a:endParaRPr>
            </a:p>
          </p:txBody>
        </p:sp>
        <p:sp>
          <p:nvSpPr>
            <p:cNvPr id="189501" name="Oval 61"/>
            <p:cNvSpPr>
              <a:spLocks noChangeArrowheads="1"/>
            </p:cNvSpPr>
            <p:nvPr/>
          </p:nvSpPr>
          <p:spPr bwMode="hidden">
            <a:xfrm>
              <a:off x="1804" y="1801"/>
              <a:ext cx="128" cy="61"/>
            </a:xfrm>
            <a:prstGeom prst="ellipse">
              <a:avLst/>
            </a:prstGeom>
            <a:gradFill rotWithShape="0">
              <a:gsLst>
                <a:gs pos="0">
                  <a:schemeClr val="bg1"/>
                </a:gs>
                <a:gs pos="100000">
                  <a:schemeClr val="bg1">
                    <a:gamma/>
                    <a:shade val="78824"/>
                    <a:invGamma/>
                  </a:schemeClr>
                </a:gs>
              </a:gsLst>
              <a:lin ang="2700000" scaled="1"/>
            </a:gradFill>
            <a:ln>
              <a:noFill/>
            </a:ln>
            <a:effectLst/>
          </p:spPr>
          <p:txBody>
            <a:bodyPr/>
            <a:lstStyle/>
            <a:p>
              <a:pPr>
                <a:defRPr/>
              </a:pPr>
              <a:endParaRPr lang="en-IN">
                <a:latin typeface="Arial" charset="0"/>
              </a:endParaRPr>
            </a:p>
          </p:txBody>
        </p:sp>
        <p:sp>
          <p:nvSpPr>
            <p:cNvPr id="189502" name="Oval 62"/>
            <p:cNvSpPr>
              <a:spLocks noChangeArrowheads="1"/>
            </p:cNvSpPr>
            <p:nvPr/>
          </p:nvSpPr>
          <p:spPr bwMode="hidden">
            <a:xfrm>
              <a:off x="2159" y="1905"/>
              <a:ext cx="128" cy="61"/>
            </a:xfrm>
            <a:prstGeom prst="ellipse">
              <a:avLst/>
            </a:prstGeom>
            <a:gradFill rotWithShape="0">
              <a:gsLst>
                <a:gs pos="0">
                  <a:schemeClr val="bg1"/>
                </a:gs>
                <a:gs pos="100000">
                  <a:schemeClr val="bg1">
                    <a:gamma/>
                    <a:shade val="78824"/>
                    <a:invGamma/>
                  </a:schemeClr>
                </a:gs>
              </a:gsLst>
              <a:lin ang="2700000" scaled="1"/>
            </a:gradFill>
            <a:ln>
              <a:noFill/>
            </a:ln>
            <a:effectLst/>
          </p:spPr>
          <p:txBody>
            <a:bodyPr/>
            <a:lstStyle/>
            <a:p>
              <a:pPr>
                <a:defRPr/>
              </a:pPr>
              <a:endParaRPr lang="en-IN">
                <a:latin typeface="Arial" charset="0"/>
              </a:endParaRPr>
            </a:p>
          </p:txBody>
        </p:sp>
        <p:sp>
          <p:nvSpPr>
            <p:cNvPr id="189503" name="Oval 63"/>
            <p:cNvSpPr>
              <a:spLocks noChangeArrowheads="1"/>
            </p:cNvSpPr>
            <p:nvPr/>
          </p:nvSpPr>
          <p:spPr bwMode="hidden">
            <a:xfrm>
              <a:off x="2432" y="1787"/>
              <a:ext cx="128" cy="61"/>
            </a:xfrm>
            <a:prstGeom prst="ellipse">
              <a:avLst/>
            </a:prstGeom>
            <a:gradFill rotWithShape="0">
              <a:gsLst>
                <a:gs pos="0">
                  <a:schemeClr val="bg1"/>
                </a:gs>
                <a:gs pos="100000">
                  <a:schemeClr val="bg1">
                    <a:gamma/>
                    <a:shade val="78824"/>
                    <a:invGamma/>
                  </a:schemeClr>
                </a:gs>
              </a:gsLst>
              <a:lin ang="2700000" scaled="1"/>
            </a:gradFill>
            <a:ln>
              <a:noFill/>
            </a:ln>
            <a:effectLst/>
          </p:spPr>
          <p:txBody>
            <a:bodyPr/>
            <a:lstStyle/>
            <a:p>
              <a:pPr>
                <a:defRPr/>
              </a:pPr>
              <a:endParaRPr lang="en-IN">
                <a:latin typeface="Arial" charset="0"/>
              </a:endParaRPr>
            </a:p>
          </p:txBody>
        </p:sp>
        <p:sp>
          <p:nvSpPr>
            <p:cNvPr id="189504" name="Oval 64"/>
            <p:cNvSpPr>
              <a:spLocks noChangeArrowheads="1"/>
            </p:cNvSpPr>
            <p:nvPr/>
          </p:nvSpPr>
          <p:spPr bwMode="hidden">
            <a:xfrm>
              <a:off x="470" y="2032"/>
              <a:ext cx="134" cy="73"/>
            </a:xfrm>
            <a:prstGeom prst="ellipse">
              <a:avLst/>
            </a:prstGeom>
            <a:gradFill rotWithShape="0">
              <a:gsLst>
                <a:gs pos="0">
                  <a:schemeClr val="bg1"/>
                </a:gs>
                <a:gs pos="100000">
                  <a:schemeClr val="bg1">
                    <a:gamma/>
                    <a:shade val="81961"/>
                    <a:invGamma/>
                  </a:schemeClr>
                </a:gs>
              </a:gsLst>
              <a:lin ang="2700000" scaled="1"/>
            </a:gradFill>
            <a:ln>
              <a:noFill/>
            </a:ln>
            <a:effectLst/>
          </p:spPr>
          <p:txBody>
            <a:bodyPr/>
            <a:lstStyle/>
            <a:p>
              <a:pPr>
                <a:defRPr/>
              </a:pPr>
              <a:endParaRPr lang="en-IN">
                <a:latin typeface="Arial" charset="0"/>
              </a:endParaRPr>
            </a:p>
          </p:txBody>
        </p:sp>
        <p:sp>
          <p:nvSpPr>
            <p:cNvPr id="189505" name="Oval 65"/>
            <p:cNvSpPr>
              <a:spLocks noChangeArrowheads="1"/>
            </p:cNvSpPr>
            <p:nvPr/>
          </p:nvSpPr>
          <p:spPr bwMode="hidden">
            <a:xfrm>
              <a:off x="68" y="2166"/>
              <a:ext cx="134" cy="73"/>
            </a:xfrm>
            <a:prstGeom prst="ellipse">
              <a:avLst/>
            </a:prstGeom>
            <a:gradFill rotWithShape="0">
              <a:gsLst>
                <a:gs pos="0">
                  <a:schemeClr val="bg1"/>
                </a:gs>
                <a:gs pos="100000">
                  <a:schemeClr val="bg1">
                    <a:gamma/>
                    <a:shade val="81961"/>
                    <a:invGamma/>
                  </a:schemeClr>
                </a:gs>
              </a:gsLst>
              <a:lin ang="2700000" scaled="1"/>
            </a:gradFill>
            <a:ln>
              <a:noFill/>
            </a:ln>
            <a:effectLst/>
          </p:spPr>
          <p:txBody>
            <a:bodyPr/>
            <a:lstStyle/>
            <a:p>
              <a:pPr>
                <a:defRPr/>
              </a:pPr>
              <a:endParaRPr lang="en-IN">
                <a:latin typeface="Arial" charset="0"/>
              </a:endParaRPr>
            </a:p>
          </p:txBody>
        </p:sp>
        <p:sp>
          <p:nvSpPr>
            <p:cNvPr id="189506" name="Oval 66"/>
            <p:cNvSpPr>
              <a:spLocks noChangeArrowheads="1"/>
            </p:cNvSpPr>
            <p:nvPr/>
          </p:nvSpPr>
          <p:spPr bwMode="hidden">
            <a:xfrm>
              <a:off x="798" y="1916"/>
              <a:ext cx="128" cy="61"/>
            </a:xfrm>
            <a:prstGeom prst="ellipse">
              <a:avLst/>
            </a:prstGeom>
            <a:gradFill rotWithShape="0">
              <a:gsLst>
                <a:gs pos="0">
                  <a:schemeClr val="bg1"/>
                </a:gs>
                <a:gs pos="100000">
                  <a:schemeClr val="bg1">
                    <a:gamma/>
                    <a:shade val="81961"/>
                    <a:invGamma/>
                  </a:schemeClr>
                </a:gs>
              </a:gsLst>
              <a:lin ang="2700000" scaled="1"/>
            </a:gradFill>
            <a:ln>
              <a:noFill/>
            </a:ln>
            <a:effectLst/>
          </p:spPr>
          <p:txBody>
            <a:bodyPr/>
            <a:lstStyle/>
            <a:p>
              <a:pPr>
                <a:defRPr/>
              </a:pPr>
              <a:endParaRPr lang="en-IN">
                <a:latin typeface="Arial" charset="0"/>
              </a:endParaRPr>
            </a:p>
          </p:txBody>
        </p:sp>
        <p:sp>
          <p:nvSpPr>
            <p:cNvPr id="189507" name="Oval 67"/>
            <p:cNvSpPr>
              <a:spLocks noChangeArrowheads="1"/>
            </p:cNvSpPr>
            <p:nvPr/>
          </p:nvSpPr>
          <p:spPr bwMode="hidden">
            <a:xfrm>
              <a:off x="455" y="1797"/>
              <a:ext cx="128" cy="61"/>
            </a:xfrm>
            <a:prstGeom prst="ellipse">
              <a:avLst/>
            </a:prstGeom>
            <a:gradFill rotWithShape="0">
              <a:gsLst>
                <a:gs pos="0">
                  <a:schemeClr val="bg1"/>
                </a:gs>
                <a:gs pos="100000">
                  <a:schemeClr val="bg1">
                    <a:gamma/>
                    <a:shade val="84706"/>
                    <a:invGamma/>
                  </a:schemeClr>
                </a:gs>
              </a:gsLst>
              <a:lin ang="2700000" scaled="1"/>
            </a:gradFill>
            <a:ln>
              <a:noFill/>
            </a:ln>
            <a:effectLst/>
          </p:spPr>
          <p:txBody>
            <a:bodyPr/>
            <a:lstStyle/>
            <a:p>
              <a:pPr>
                <a:defRPr/>
              </a:pPr>
              <a:endParaRPr lang="en-IN">
                <a:latin typeface="Arial" charset="0"/>
              </a:endParaRPr>
            </a:p>
          </p:txBody>
        </p:sp>
        <p:sp>
          <p:nvSpPr>
            <p:cNvPr id="189508" name="Oval 68"/>
            <p:cNvSpPr>
              <a:spLocks noChangeArrowheads="1"/>
            </p:cNvSpPr>
            <p:nvPr/>
          </p:nvSpPr>
          <p:spPr bwMode="hidden">
            <a:xfrm>
              <a:off x="113" y="1901"/>
              <a:ext cx="128" cy="61"/>
            </a:xfrm>
            <a:prstGeom prst="ellipse">
              <a:avLst/>
            </a:prstGeom>
            <a:gradFill rotWithShape="0">
              <a:gsLst>
                <a:gs pos="0">
                  <a:schemeClr val="bg1"/>
                </a:gs>
                <a:gs pos="100000">
                  <a:schemeClr val="bg1">
                    <a:gamma/>
                    <a:shade val="84706"/>
                    <a:invGamma/>
                  </a:schemeClr>
                </a:gs>
              </a:gsLst>
              <a:lin ang="2700000" scaled="1"/>
            </a:gradFill>
            <a:ln>
              <a:noFill/>
            </a:ln>
            <a:effectLst/>
          </p:spPr>
          <p:txBody>
            <a:bodyPr/>
            <a:lstStyle/>
            <a:p>
              <a:pPr>
                <a:defRPr/>
              </a:pPr>
              <a:endParaRPr lang="en-IN">
                <a:latin typeface="Arial" charset="0"/>
              </a:endParaRPr>
            </a:p>
          </p:txBody>
        </p:sp>
        <p:sp>
          <p:nvSpPr>
            <p:cNvPr id="189509" name="Oval 69"/>
            <p:cNvSpPr>
              <a:spLocks noChangeArrowheads="1"/>
            </p:cNvSpPr>
            <p:nvPr/>
          </p:nvSpPr>
          <p:spPr bwMode="hidden">
            <a:xfrm>
              <a:off x="432" y="2323"/>
              <a:ext cx="139" cy="61"/>
            </a:xfrm>
            <a:prstGeom prst="ellipse">
              <a:avLst/>
            </a:prstGeom>
            <a:gradFill rotWithShape="0">
              <a:gsLst>
                <a:gs pos="0">
                  <a:schemeClr val="bg1"/>
                </a:gs>
                <a:gs pos="100000">
                  <a:schemeClr val="bg1">
                    <a:gamma/>
                    <a:shade val="78824"/>
                    <a:invGamma/>
                  </a:schemeClr>
                </a:gs>
              </a:gsLst>
              <a:lin ang="2700000" scaled="1"/>
            </a:gradFill>
            <a:ln>
              <a:noFill/>
            </a:ln>
            <a:effectLst/>
          </p:spPr>
          <p:txBody>
            <a:bodyPr/>
            <a:lstStyle/>
            <a:p>
              <a:pPr>
                <a:defRPr/>
              </a:pPr>
              <a:endParaRPr lang="en-IN">
                <a:latin typeface="Arial" charset="0"/>
              </a:endParaRPr>
            </a:p>
          </p:txBody>
        </p:sp>
        <p:sp>
          <p:nvSpPr>
            <p:cNvPr id="189510" name="Oval 70"/>
            <p:cNvSpPr>
              <a:spLocks noChangeArrowheads="1"/>
            </p:cNvSpPr>
            <p:nvPr/>
          </p:nvSpPr>
          <p:spPr bwMode="hidden">
            <a:xfrm>
              <a:off x="814" y="2178"/>
              <a:ext cx="134" cy="61"/>
            </a:xfrm>
            <a:prstGeom prst="ellipse">
              <a:avLst/>
            </a:prstGeom>
            <a:gradFill rotWithShape="0">
              <a:gsLst>
                <a:gs pos="0">
                  <a:schemeClr val="bg1"/>
                </a:gs>
                <a:gs pos="100000">
                  <a:schemeClr val="bg1">
                    <a:gamma/>
                    <a:shade val="78824"/>
                    <a:invGamma/>
                  </a:schemeClr>
                </a:gs>
              </a:gsLst>
              <a:lin ang="2700000" scaled="1"/>
            </a:gradFill>
            <a:ln>
              <a:noFill/>
            </a:ln>
            <a:effectLst/>
          </p:spPr>
          <p:txBody>
            <a:bodyPr/>
            <a:lstStyle/>
            <a:p>
              <a:pPr>
                <a:defRPr/>
              </a:pPr>
              <a:endParaRPr lang="en-IN">
                <a:latin typeface="Arial" charset="0"/>
              </a:endParaRPr>
            </a:p>
          </p:txBody>
        </p:sp>
        <p:sp>
          <p:nvSpPr>
            <p:cNvPr id="189511" name="Oval 71"/>
            <p:cNvSpPr>
              <a:spLocks noChangeArrowheads="1"/>
            </p:cNvSpPr>
            <p:nvPr/>
          </p:nvSpPr>
          <p:spPr bwMode="hidden">
            <a:xfrm>
              <a:off x="789" y="2472"/>
              <a:ext cx="156" cy="89"/>
            </a:xfrm>
            <a:prstGeom prst="ellipse">
              <a:avLst/>
            </a:prstGeom>
            <a:gradFill rotWithShape="0">
              <a:gsLst>
                <a:gs pos="0">
                  <a:schemeClr val="bg1"/>
                </a:gs>
                <a:gs pos="100000">
                  <a:schemeClr val="bg1">
                    <a:gamma/>
                    <a:shade val="75686"/>
                    <a:invGamma/>
                  </a:schemeClr>
                </a:gs>
              </a:gsLst>
              <a:lin ang="2700000" scaled="1"/>
            </a:gradFill>
            <a:ln>
              <a:noFill/>
            </a:ln>
            <a:effectLst/>
          </p:spPr>
          <p:txBody>
            <a:bodyPr/>
            <a:lstStyle/>
            <a:p>
              <a:pPr>
                <a:defRPr/>
              </a:pPr>
              <a:endParaRPr lang="en-IN">
                <a:latin typeface="Arial" charset="0"/>
              </a:endParaRPr>
            </a:p>
          </p:txBody>
        </p:sp>
        <p:sp>
          <p:nvSpPr>
            <p:cNvPr id="189512" name="Oval 72"/>
            <p:cNvSpPr>
              <a:spLocks noChangeArrowheads="1"/>
            </p:cNvSpPr>
            <p:nvPr/>
          </p:nvSpPr>
          <p:spPr bwMode="hidden">
            <a:xfrm>
              <a:off x="2544" y="2015"/>
              <a:ext cx="140" cy="72"/>
            </a:xfrm>
            <a:prstGeom prst="ellipse">
              <a:avLst/>
            </a:prstGeom>
            <a:gradFill rotWithShape="0">
              <a:gsLst>
                <a:gs pos="0">
                  <a:schemeClr val="bg1"/>
                </a:gs>
                <a:gs pos="100000">
                  <a:schemeClr val="bg1">
                    <a:gamma/>
                    <a:shade val="69804"/>
                    <a:invGamma/>
                  </a:schemeClr>
                </a:gs>
              </a:gsLst>
              <a:lin ang="2700000" scaled="1"/>
            </a:gradFill>
            <a:ln>
              <a:noFill/>
            </a:ln>
            <a:effectLst/>
          </p:spPr>
          <p:txBody>
            <a:bodyPr/>
            <a:lstStyle/>
            <a:p>
              <a:pPr>
                <a:defRPr/>
              </a:pPr>
              <a:endParaRPr lang="en-IN">
                <a:latin typeface="Arial" charset="0"/>
              </a:endParaRPr>
            </a:p>
          </p:txBody>
        </p:sp>
        <p:sp>
          <p:nvSpPr>
            <p:cNvPr id="189513" name="Oval 73"/>
            <p:cNvSpPr>
              <a:spLocks noChangeArrowheads="1"/>
            </p:cNvSpPr>
            <p:nvPr/>
          </p:nvSpPr>
          <p:spPr bwMode="hidden">
            <a:xfrm>
              <a:off x="1457" y="1700"/>
              <a:ext cx="123" cy="51"/>
            </a:xfrm>
            <a:prstGeom prst="ellipse">
              <a:avLst/>
            </a:prstGeom>
            <a:gradFill rotWithShape="0">
              <a:gsLst>
                <a:gs pos="0">
                  <a:schemeClr val="bg1"/>
                </a:gs>
                <a:gs pos="100000">
                  <a:schemeClr val="bg1">
                    <a:gamma/>
                    <a:shade val="81961"/>
                    <a:invGamma/>
                  </a:schemeClr>
                </a:gs>
              </a:gsLst>
              <a:lin ang="2700000" scaled="1"/>
            </a:gradFill>
            <a:ln>
              <a:noFill/>
            </a:ln>
            <a:effectLst/>
          </p:spPr>
          <p:txBody>
            <a:bodyPr/>
            <a:lstStyle/>
            <a:p>
              <a:pPr>
                <a:defRPr/>
              </a:pPr>
              <a:endParaRPr lang="en-IN">
                <a:latin typeface="Arial" charset="0"/>
              </a:endParaRPr>
            </a:p>
          </p:txBody>
        </p:sp>
        <p:sp>
          <p:nvSpPr>
            <p:cNvPr id="189514" name="Oval 74"/>
            <p:cNvSpPr>
              <a:spLocks noChangeArrowheads="1"/>
            </p:cNvSpPr>
            <p:nvPr/>
          </p:nvSpPr>
          <p:spPr bwMode="hidden">
            <a:xfrm>
              <a:off x="1747" y="1599"/>
              <a:ext cx="123" cy="50"/>
            </a:xfrm>
            <a:prstGeom prst="ellipse">
              <a:avLst/>
            </a:prstGeom>
            <a:gradFill rotWithShape="0">
              <a:gsLst>
                <a:gs pos="0">
                  <a:schemeClr val="bg1"/>
                </a:gs>
                <a:gs pos="100000">
                  <a:schemeClr val="bg1">
                    <a:gamma/>
                    <a:shade val="81961"/>
                    <a:invGamma/>
                  </a:schemeClr>
                </a:gs>
              </a:gsLst>
              <a:lin ang="2700000" scaled="1"/>
            </a:gradFill>
            <a:ln>
              <a:noFill/>
            </a:ln>
            <a:effectLst/>
          </p:spPr>
          <p:txBody>
            <a:bodyPr/>
            <a:lstStyle/>
            <a:p>
              <a:pPr>
                <a:defRPr/>
              </a:pPr>
              <a:endParaRPr lang="en-IN">
                <a:latin typeface="Arial" charset="0"/>
              </a:endParaRPr>
            </a:p>
          </p:txBody>
        </p:sp>
        <p:sp>
          <p:nvSpPr>
            <p:cNvPr id="189515" name="Oval 75"/>
            <p:cNvSpPr>
              <a:spLocks noChangeArrowheads="1"/>
            </p:cNvSpPr>
            <p:nvPr/>
          </p:nvSpPr>
          <p:spPr bwMode="hidden">
            <a:xfrm>
              <a:off x="1385" y="1506"/>
              <a:ext cx="123" cy="50"/>
            </a:xfrm>
            <a:prstGeom prst="ellipse">
              <a:avLst/>
            </a:prstGeom>
            <a:gradFill rotWithShape="0">
              <a:gsLst>
                <a:gs pos="0">
                  <a:schemeClr val="bg1"/>
                </a:gs>
                <a:gs pos="100000">
                  <a:schemeClr val="bg1">
                    <a:gamma/>
                    <a:shade val="81961"/>
                    <a:invGamma/>
                  </a:schemeClr>
                </a:gs>
              </a:gsLst>
              <a:lin ang="2700000" scaled="1"/>
            </a:gradFill>
            <a:ln>
              <a:noFill/>
            </a:ln>
            <a:effectLst/>
          </p:spPr>
          <p:txBody>
            <a:bodyPr/>
            <a:lstStyle/>
            <a:p>
              <a:pPr>
                <a:defRPr/>
              </a:pPr>
              <a:endParaRPr lang="en-IN">
                <a:latin typeface="Arial" charset="0"/>
              </a:endParaRPr>
            </a:p>
          </p:txBody>
        </p:sp>
        <p:sp>
          <p:nvSpPr>
            <p:cNvPr id="189516" name="Oval 76"/>
            <p:cNvSpPr>
              <a:spLocks noChangeArrowheads="1"/>
            </p:cNvSpPr>
            <p:nvPr/>
          </p:nvSpPr>
          <p:spPr bwMode="hidden">
            <a:xfrm>
              <a:off x="1093" y="1595"/>
              <a:ext cx="123" cy="51"/>
            </a:xfrm>
            <a:prstGeom prst="ellipse">
              <a:avLst/>
            </a:prstGeom>
            <a:gradFill rotWithShape="0">
              <a:gsLst>
                <a:gs pos="0">
                  <a:schemeClr val="bg1"/>
                </a:gs>
                <a:gs pos="100000">
                  <a:schemeClr val="bg1">
                    <a:gamma/>
                    <a:shade val="81961"/>
                    <a:invGamma/>
                  </a:schemeClr>
                </a:gs>
              </a:gsLst>
              <a:lin ang="2700000" scaled="1"/>
            </a:gradFill>
            <a:ln>
              <a:noFill/>
            </a:ln>
            <a:effectLst/>
          </p:spPr>
          <p:txBody>
            <a:bodyPr/>
            <a:lstStyle/>
            <a:p>
              <a:pPr>
                <a:defRPr/>
              </a:pPr>
              <a:endParaRPr lang="en-IN">
                <a:latin typeface="Arial" charset="0"/>
              </a:endParaRPr>
            </a:p>
          </p:txBody>
        </p:sp>
        <p:sp>
          <p:nvSpPr>
            <p:cNvPr id="189517" name="Oval 77"/>
            <p:cNvSpPr>
              <a:spLocks noChangeArrowheads="1"/>
            </p:cNvSpPr>
            <p:nvPr/>
          </p:nvSpPr>
          <p:spPr bwMode="hidden">
            <a:xfrm>
              <a:off x="792" y="1690"/>
              <a:ext cx="124" cy="51"/>
            </a:xfrm>
            <a:prstGeom prst="ellipse">
              <a:avLst/>
            </a:prstGeom>
            <a:gradFill rotWithShape="0">
              <a:gsLst>
                <a:gs pos="0">
                  <a:schemeClr val="bg1"/>
                </a:gs>
                <a:gs pos="100000">
                  <a:schemeClr val="bg1">
                    <a:gamma/>
                    <a:shade val="84706"/>
                    <a:invGamma/>
                  </a:schemeClr>
                </a:gs>
              </a:gsLst>
              <a:lin ang="2700000" scaled="1"/>
            </a:gradFill>
            <a:ln>
              <a:noFill/>
            </a:ln>
            <a:effectLst/>
          </p:spPr>
          <p:txBody>
            <a:bodyPr/>
            <a:lstStyle/>
            <a:p>
              <a:pPr>
                <a:defRPr/>
              </a:pPr>
              <a:endParaRPr lang="en-IN">
                <a:latin typeface="Arial" charset="0"/>
              </a:endParaRPr>
            </a:p>
          </p:txBody>
        </p:sp>
        <p:sp>
          <p:nvSpPr>
            <p:cNvPr id="189518" name="Oval 78"/>
            <p:cNvSpPr>
              <a:spLocks noChangeArrowheads="1"/>
            </p:cNvSpPr>
            <p:nvPr/>
          </p:nvSpPr>
          <p:spPr bwMode="hidden">
            <a:xfrm>
              <a:off x="2011" y="1512"/>
              <a:ext cx="123" cy="50"/>
            </a:xfrm>
            <a:prstGeom prst="ellipse">
              <a:avLst/>
            </a:prstGeom>
            <a:gradFill rotWithShape="0">
              <a:gsLst>
                <a:gs pos="0">
                  <a:schemeClr val="bg1"/>
                </a:gs>
                <a:gs pos="100000">
                  <a:schemeClr val="bg1">
                    <a:gamma/>
                    <a:shade val="81961"/>
                    <a:invGamma/>
                  </a:schemeClr>
                </a:gs>
              </a:gsLst>
              <a:lin ang="2700000" scaled="1"/>
            </a:gradFill>
            <a:ln>
              <a:noFill/>
            </a:ln>
            <a:effectLst/>
          </p:spPr>
          <p:txBody>
            <a:bodyPr/>
            <a:lstStyle/>
            <a:p>
              <a:pPr>
                <a:defRPr/>
              </a:pPr>
              <a:endParaRPr lang="en-IN">
                <a:latin typeface="Arial" charset="0"/>
              </a:endParaRPr>
            </a:p>
          </p:txBody>
        </p:sp>
        <p:sp>
          <p:nvSpPr>
            <p:cNvPr id="189519" name="Oval 79"/>
            <p:cNvSpPr>
              <a:spLocks noChangeArrowheads="1"/>
            </p:cNvSpPr>
            <p:nvPr/>
          </p:nvSpPr>
          <p:spPr bwMode="hidden">
            <a:xfrm>
              <a:off x="2087" y="1696"/>
              <a:ext cx="123" cy="50"/>
            </a:xfrm>
            <a:prstGeom prst="ellipse">
              <a:avLst/>
            </a:prstGeom>
            <a:gradFill rotWithShape="0">
              <a:gsLst>
                <a:gs pos="0">
                  <a:schemeClr val="bg1"/>
                </a:gs>
                <a:gs pos="100000">
                  <a:schemeClr val="bg1">
                    <a:gamma/>
                    <a:shade val="81961"/>
                    <a:invGamma/>
                  </a:schemeClr>
                </a:gs>
              </a:gsLst>
              <a:lin ang="2700000" scaled="1"/>
            </a:gradFill>
            <a:ln>
              <a:noFill/>
            </a:ln>
            <a:effectLst/>
          </p:spPr>
          <p:txBody>
            <a:bodyPr/>
            <a:lstStyle/>
            <a:p>
              <a:pPr>
                <a:defRPr/>
              </a:pPr>
              <a:endParaRPr lang="en-IN">
                <a:latin typeface="Arial" charset="0"/>
              </a:endParaRPr>
            </a:p>
          </p:txBody>
        </p:sp>
        <p:sp>
          <p:nvSpPr>
            <p:cNvPr id="189520" name="Oval 80"/>
            <p:cNvSpPr>
              <a:spLocks noChangeArrowheads="1"/>
            </p:cNvSpPr>
            <p:nvPr/>
          </p:nvSpPr>
          <p:spPr bwMode="hidden">
            <a:xfrm>
              <a:off x="2345" y="1601"/>
              <a:ext cx="123" cy="50"/>
            </a:xfrm>
            <a:prstGeom prst="ellipse">
              <a:avLst/>
            </a:prstGeom>
            <a:gradFill rotWithShape="0">
              <a:gsLst>
                <a:gs pos="0">
                  <a:schemeClr val="bg1"/>
                </a:gs>
                <a:gs pos="100000">
                  <a:schemeClr val="bg1">
                    <a:gamma/>
                    <a:shade val="81961"/>
                    <a:invGamma/>
                  </a:schemeClr>
                </a:gs>
              </a:gsLst>
              <a:lin ang="2700000" scaled="1"/>
            </a:gradFill>
            <a:ln>
              <a:noFill/>
            </a:ln>
            <a:effectLst/>
          </p:spPr>
          <p:txBody>
            <a:bodyPr/>
            <a:lstStyle/>
            <a:p>
              <a:pPr>
                <a:defRPr/>
              </a:pPr>
              <a:endParaRPr lang="en-IN">
                <a:latin typeface="Arial" charset="0"/>
              </a:endParaRPr>
            </a:p>
          </p:txBody>
        </p:sp>
        <p:sp>
          <p:nvSpPr>
            <p:cNvPr id="189521" name="Oval 81"/>
            <p:cNvSpPr>
              <a:spLocks noChangeArrowheads="1"/>
            </p:cNvSpPr>
            <p:nvPr/>
          </p:nvSpPr>
          <p:spPr bwMode="hidden">
            <a:xfrm>
              <a:off x="2684" y="1686"/>
              <a:ext cx="123" cy="51"/>
            </a:xfrm>
            <a:prstGeom prst="ellipse">
              <a:avLst/>
            </a:prstGeom>
            <a:gradFill rotWithShape="0">
              <a:gsLst>
                <a:gs pos="0">
                  <a:schemeClr val="bg1"/>
                </a:gs>
                <a:gs pos="100000">
                  <a:schemeClr val="bg1">
                    <a:gamma/>
                    <a:shade val="81961"/>
                    <a:invGamma/>
                  </a:schemeClr>
                </a:gs>
              </a:gsLst>
              <a:lin ang="2700000" scaled="1"/>
            </a:gradFill>
            <a:ln>
              <a:noFill/>
            </a:ln>
            <a:effectLst/>
          </p:spPr>
          <p:txBody>
            <a:bodyPr/>
            <a:lstStyle/>
            <a:p>
              <a:pPr>
                <a:defRPr/>
              </a:pPr>
              <a:endParaRPr lang="en-IN">
                <a:latin typeface="Arial" charset="0"/>
              </a:endParaRPr>
            </a:p>
          </p:txBody>
        </p:sp>
        <p:sp>
          <p:nvSpPr>
            <p:cNvPr id="189522" name="Oval 82"/>
            <p:cNvSpPr>
              <a:spLocks noChangeArrowheads="1"/>
            </p:cNvSpPr>
            <p:nvPr/>
          </p:nvSpPr>
          <p:spPr bwMode="hidden">
            <a:xfrm>
              <a:off x="806" y="1512"/>
              <a:ext cx="123" cy="50"/>
            </a:xfrm>
            <a:prstGeom prst="ellipse">
              <a:avLst/>
            </a:prstGeom>
            <a:gradFill rotWithShape="0">
              <a:gsLst>
                <a:gs pos="0">
                  <a:schemeClr val="bg1"/>
                </a:gs>
                <a:gs pos="100000">
                  <a:schemeClr val="bg1">
                    <a:gamma/>
                    <a:shade val="87843"/>
                    <a:invGamma/>
                  </a:schemeClr>
                </a:gs>
              </a:gsLst>
              <a:lin ang="2700000" scaled="1"/>
            </a:gradFill>
            <a:ln>
              <a:noFill/>
            </a:ln>
            <a:effectLst/>
          </p:spPr>
          <p:txBody>
            <a:bodyPr/>
            <a:lstStyle/>
            <a:p>
              <a:pPr>
                <a:defRPr/>
              </a:pPr>
              <a:endParaRPr lang="en-IN">
                <a:latin typeface="Arial" charset="0"/>
              </a:endParaRPr>
            </a:p>
          </p:txBody>
        </p:sp>
        <p:sp>
          <p:nvSpPr>
            <p:cNvPr id="189523" name="Oval 83"/>
            <p:cNvSpPr>
              <a:spLocks noChangeArrowheads="1"/>
            </p:cNvSpPr>
            <p:nvPr/>
          </p:nvSpPr>
          <p:spPr bwMode="hidden">
            <a:xfrm>
              <a:off x="495" y="1597"/>
              <a:ext cx="123" cy="50"/>
            </a:xfrm>
            <a:prstGeom prst="ellipse">
              <a:avLst/>
            </a:prstGeom>
            <a:gradFill rotWithShape="0">
              <a:gsLst>
                <a:gs pos="0">
                  <a:schemeClr val="bg1"/>
                </a:gs>
                <a:gs pos="100000">
                  <a:schemeClr val="bg1">
                    <a:gamma/>
                    <a:shade val="87843"/>
                    <a:invGamma/>
                  </a:schemeClr>
                </a:gs>
              </a:gsLst>
              <a:lin ang="2700000" scaled="1"/>
            </a:gradFill>
            <a:ln>
              <a:noFill/>
            </a:ln>
            <a:effectLst/>
          </p:spPr>
          <p:txBody>
            <a:bodyPr/>
            <a:lstStyle/>
            <a:p>
              <a:pPr>
                <a:defRPr/>
              </a:pPr>
              <a:endParaRPr lang="en-IN">
                <a:latin typeface="Arial" charset="0"/>
              </a:endParaRPr>
            </a:p>
          </p:txBody>
        </p:sp>
        <p:sp>
          <p:nvSpPr>
            <p:cNvPr id="189524" name="Oval 84"/>
            <p:cNvSpPr>
              <a:spLocks noChangeArrowheads="1"/>
            </p:cNvSpPr>
            <p:nvPr/>
          </p:nvSpPr>
          <p:spPr bwMode="hidden">
            <a:xfrm>
              <a:off x="228" y="1508"/>
              <a:ext cx="123" cy="50"/>
            </a:xfrm>
            <a:prstGeom prst="ellipse">
              <a:avLst/>
            </a:prstGeom>
            <a:gradFill rotWithShape="0">
              <a:gsLst>
                <a:gs pos="0">
                  <a:schemeClr val="bg1"/>
                </a:gs>
                <a:gs pos="100000">
                  <a:schemeClr val="bg1">
                    <a:gamma/>
                    <a:shade val="90980"/>
                    <a:invGamma/>
                  </a:schemeClr>
                </a:gs>
              </a:gsLst>
              <a:lin ang="2700000" scaled="1"/>
            </a:gradFill>
            <a:ln>
              <a:noFill/>
            </a:ln>
            <a:effectLst/>
          </p:spPr>
          <p:txBody>
            <a:bodyPr/>
            <a:lstStyle/>
            <a:p>
              <a:pPr>
                <a:defRPr/>
              </a:pPr>
              <a:endParaRPr lang="en-IN">
                <a:latin typeface="Arial" charset="0"/>
              </a:endParaRPr>
            </a:p>
          </p:txBody>
        </p:sp>
        <p:sp>
          <p:nvSpPr>
            <p:cNvPr id="189525" name="Oval 85"/>
            <p:cNvSpPr>
              <a:spLocks noChangeArrowheads="1"/>
            </p:cNvSpPr>
            <p:nvPr/>
          </p:nvSpPr>
          <p:spPr bwMode="hidden">
            <a:xfrm>
              <a:off x="157" y="1698"/>
              <a:ext cx="123" cy="50"/>
            </a:xfrm>
            <a:prstGeom prst="ellipse">
              <a:avLst/>
            </a:prstGeom>
            <a:gradFill rotWithShape="0">
              <a:gsLst>
                <a:gs pos="0">
                  <a:schemeClr val="bg1"/>
                </a:gs>
                <a:gs pos="100000">
                  <a:schemeClr val="bg1">
                    <a:gamma/>
                    <a:shade val="87843"/>
                    <a:invGamma/>
                  </a:schemeClr>
                </a:gs>
              </a:gsLst>
              <a:lin ang="2700000" scaled="1"/>
            </a:gradFill>
            <a:ln>
              <a:noFill/>
            </a:ln>
            <a:effectLst/>
          </p:spPr>
          <p:txBody>
            <a:bodyPr/>
            <a:lstStyle/>
            <a:p>
              <a:pPr>
                <a:defRPr/>
              </a:pPr>
              <a:endParaRPr lang="en-IN">
                <a:latin typeface="Arial" charset="0"/>
              </a:endParaRPr>
            </a:p>
          </p:txBody>
        </p:sp>
        <p:sp>
          <p:nvSpPr>
            <p:cNvPr id="189526" name="Oval 86"/>
            <p:cNvSpPr>
              <a:spLocks noChangeArrowheads="1"/>
            </p:cNvSpPr>
            <p:nvPr/>
          </p:nvSpPr>
          <p:spPr bwMode="hidden">
            <a:xfrm>
              <a:off x="2887" y="1595"/>
              <a:ext cx="124" cy="50"/>
            </a:xfrm>
            <a:prstGeom prst="ellipse">
              <a:avLst/>
            </a:prstGeom>
            <a:gradFill rotWithShape="0">
              <a:gsLst>
                <a:gs pos="0">
                  <a:schemeClr val="bg1"/>
                </a:gs>
                <a:gs pos="100000">
                  <a:schemeClr val="bg1">
                    <a:gamma/>
                    <a:shade val="75686"/>
                    <a:invGamma/>
                  </a:schemeClr>
                </a:gs>
              </a:gsLst>
              <a:lin ang="2700000" scaled="1"/>
            </a:gradFill>
            <a:ln>
              <a:noFill/>
            </a:ln>
            <a:effectLst/>
          </p:spPr>
          <p:txBody>
            <a:bodyPr/>
            <a:lstStyle/>
            <a:p>
              <a:pPr>
                <a:defRPr/>
              </a:pPr>
              <a:endParaRPr lang="en-IN">
                <a:latin typeface="Arial" charset="0"/>
              </a:endParaRPr>
            </a:p>
          </p:txBody>
        </p:sp>
        <p:sp>
          <p:nvSpPr>
            <p:cNvPr id="189527" name="Oval 87"/>
            <p:cNvSpPr>
              <a:spLocks noChangeArrowheads="1"/>
            </p:cNvSpPr>
            <p:nvPr/>
          </p:nvSpPr>
          <p:spPr bwMode="hidden">
            <a:xfrm>
              <a:off x="3079" y="1511"/>
              <a:ext cx="124" cy="51"/>
            </a:xfrm>
            <a:prstGeom prst="ellipse">
              <a:avLst/>
            </a:prstGeom>
            <a:gradFill rotWithShape="0">
              <a:gsLst>
                <a:gs pos="0">
                  <a:schemeClr val="bg1"/>
                </a:gs>
                <a:gs pos="100000">
                  <a:schemeClr val="bg1">
                    <a:gamma/>
                    <a:shade val="75686"/>
                    <a:invGamma/>
                  </a:schemeClr>
                </a:gs>
              </a:gsLst>
              <a:lin ang="2700000" scaled="1"/>
            </a:gradFill>
            <a:ln>
              <a:noFill/>
            </a:ln>
            <a:effectLst/>
          </p:spPr>
          <p:txBody>
            <a:bodyPr/>
            <a:lstStyle/>
            <a:p>
              <a:pPr>
                <a:defRPr/>
              </a:pPr>
              <a:endParaRPr lang="en-IN">
                <a:latin typeface="Arial" charset="0"/>
              </a:endParaRPr>
            </a:p>
          </p:txBody>
        </p:sp>
        <p:sp>
          <p:nvSpPr>
            <p:cNvPr id="189528" name="Oval 88"/>
            <p:cNvSpPr>
              <a:spLocks noChangeArrowheads="1"/>
            </p:cNvSpPr>
            <p:nvPr/>
          </p:nvSpPr>
          <p:spPr bwMode="hidden">
            <a:xfrm>
              <a:off x="3270" y="1688"/>
              <a:ext cx="124" cy="51"/>
            </a:xfrm>
            <a:prstGeom prst="ellipse">
              <a:avLst/>
            </a:prstGeom>
            <a:gradFill rotWithShape="0">
              <a:gsLst>
                <a:gs pos="0">
                  <a:schemeClr val="bg1"/>
                </a:gs>
                <a:gs pos="100000">
                  <a:schemeClr val="bg1">
                    <a:gamma/>
                    <a:shade val="81961"/>
                    <a:invGamma/>
                  </a:schemeClr>
                </a:gs>
              </a:gsLst>
              <a:lin ang="2700000" scaled="1"/>
            </a:gradFill>
            <a:ln>
              <a:noFill/>
            </a:ln>
            <a:effectLst/>
          </p:spPr>
          <p:txBody>
            <a:bodyPr/>
            <a:lstStyle/>
            <a:p>
              <a:pPr>
                <a:defRPr/>
              </a:pPr>
              <a:endParaRPr lang="en-IN">
                <a:latin typeface="Arial" charset="0"/>
              </a:endParaRPr>
            </a:p>
          </p:txBody>
        </p:sp>
        <p:sp>
          <p:nvSpPr>
            <p:cNvPr id="189529" name="Oval 89"/>
            <p:cNvSpPr>
              <a:spLocks noChangeArrowheads="1"/>
            </p:cNvSpPr>
            <p:nvPr/>
          </p:nvSpPr>
          <p:spPr bwMode="hidden">
            <a:xfrm>
              <a:off x="3453" y="1599"/>
              <a:ext cx="123" cy="50"/>
            </a:xfrm>
            <a:prstGeom prst="ellipse">
              <a:avLst/>
            </a:prstGeom>
            <a:gradFill rotWithShape="0">
              <a:gsLst>
                <a:gs pos="0">
                  <a:schemeClr val="bg1"/>
                </a:gs>
                <a:gs pos="100000">
                  <a:schemeClr val="bg1">
                    <a:gamma/>
                    <a:shade val="81961"/>
                    <a:invGamma/>
                  </a:schemeClr>
                </a:gs>
              </a:gsLst>
              <a:lin ang="2700000" scaled="1"/>
            </a:gradFill>
            <a:ln>
              <a:noFill/>
            </a:ln>
            <a:effectLst/>
          </p:spPr>
          <p:txBody>
            <a:bodyPr/>
            <a:lstStyle/>
            <a:p>
              <a:pPr>
                <a:defRPr/>
              </a:pPr>
              <a:endParaRPr lang="en-IN">
                <a:latin typeface="Arial" charset="0"/>
              </a:endParaRPr>
            </a:p>
          </p:txBody>
        </p:sp>
        <p:sp>
          <p:nvSpPr>
            <p:cNvPr id="189530" name="Oval 90"/>
            <p:cNvSpPr>
              <a:spLocks noChangeArrowheads="1"/>
            </p:cNvSpPr>
            <p:nvPr/>
          </p:nvSpPr>
          <p:spPr bwMode="hidden">
            <a:xfrm>
              <a:off x="3651" y="1506"/>
              <a:ext cx="123" cy="50"/>
            </a:xfrm>
            <a:prstGeom prst="ellipse">
              <a:avLst/>
            </a:prstGeom>
            <a:gradFill rotWithShape="0">
              <a:gsLst>
                <a:gs pos="0">
                  <a:schemeClr val="bg1"/>
                </a:gs>
                <a:gs pos="100000">
                  <a:schemeClr val="bg1">
                    <a:gamma/>
                    <a:shade val="81961"/>
                    <a:invGamma/>
                  </a:schemeClr>
                </a:gs>
              </a:gsLst>
              <a:lin ang="2700000" scaled="1"/>
            </a:gradFill>
            <a:ln>
              <a:noFill/>
            </a:ln>
            <a:effectLst/>
          </p:spPr>
          <p:txBody>
            <a:bodyPr/>
            <a:lstStyle/>
            <a:p>
              <a:pPr>
                <a:defRPr/>
              </a:pPr>
              <a:endParaRPr lang="en-IN">
                <a:latin typeface="Arial" charset="0"/>
              </a:endParaRPr>
            </a:p>
          </p:txBody>
        </p:sp>
        <p:sp>
          <p:nvSpPr>
            <p:cNvPr id="189531" name="Oval 91"/>
            <p:cNvSpPr>
              <a:spLocks noChangeArrowheads="1"/>
            </p:cNvSpPr>
            <p:nvPr/>
          </p:nvSpPr>
          <p:spPr bwMode="hidden">
            <a:xfrm>
              <a:off x="4251" y="1513"/>
              <a:ext cx="124" cy="51"/>
            </a:xfrm>
            <a:prstGeom prst="ellipse">
              <a:avLst/>
            </a:prstGeom>
            <a:gradFill rotWithShape="0">
              <a:gsLst>
                <a:gs pos="0">
                  <a:schemeClr val="bg1"/>
                </a:gs>
                <a:gs pos="100000">
                  <a:schemeClr val="bg1">
                    <a:gamma/>
                    <a:shade val="81961"/>
                    <a:invGamma/>
                  </a:schemeClr>
                </a:gs>
              </a:gsLst>
              <a:lin ang="2700000" scaled="1"/>
            </a:gradFill>
            <a:ln>
              <a:noFill/>
            </a:ln>
            <a:effectLst/>
          </p:spPr>
          <p:txBody>
            <a:bodyPr/>
            <a:lstStyle/>
            <a:p>
              <a:pPr>
                <a:defRPr/>
              </a:pPr>
              <a:endParaRPr lang="en-IN">
                <a:latin typeface="Arial" charset="0"/>
              </a:endParaRPr>
            </a:p>
          </p:txBody>
        </p:sp>
        <p:sp>
          <p:nvSpPr>
            <p:cNvPr id="189532" name="Oval 92"/>
            <p:cNvSpPr>
              <a:spLocks noChangeArrowheads="1"/>
            </p:cNvSpPr>
            <p:nvPr/>
          </p:nvSpPr>
          <p:spPr bwMode="hidden">
            <a:xfrm>
              <a:off x="3901" y="1701"/>
              <a:ext cx="128" cy="50"/>
            </a:xfrm>
            <a:prstGeom prst="ellipse">
              <a:avLst/>
            </a:prstGeom>
            <a:gradFill rotWithShape="0">
              <a:gsLst>
                <a:gs pos="0">
                  <a:schemeClr val="bg1"/>
                </a:gs>
                <a:gs pos="100000">
                  <a:schemeClr val="bg1">
                    <a:gamma/>
                    <a:shade val="66667"/>
                    <a:invGamma/>
                  </a:schemeClr>
                </a:gs>
              </a:gsLst>
              <a:lin ang="2700000" scaled="1"/>
            </a:gradFill>
            <a:ln>
              <a:noFill/>
            </a:ln>
            <a:effectLst/>
          </p:spPr>
          <p:txBody>
            <a:bodyPr/>
            <a:lstStyle/>
            <a:p>
              <a:pPr>
                <a:defRPr/>
              </a:pPr>
              <a:endParaRPr lang="en-IN">
                <a:latin typeface="Arial" charset="0"/>
              </a:endParaRPr>
            </a:p>
          </p:txBody>
        </p:sp>
        <p:sp>
          <p:nvSpPr>
            <p:cNvPr id="189533" name="Oval 93"/>
            <p:cNvSpPr>
              <a:spLocks noChangeArrowheads="1"/>
            </p:cNvSpPr>
            <p:nvPr/>
          </p:nvSpPr>
          <p:spPr bwMode="hidden">
            <a:xfrm>
              <a:off x="4086" y="1608"/>
              <a:ext cx="128" cy="50"/>
            </a:xfrm>
            <a:prstGeom prst="ellipse">
              <a:avLst/>
            </a:prstGeom>
            <a:gradFill rotWithShape="0">
              <a:gsLst>
                <a:gs pos="0">
                  <a:schemeClr val="bg1"/>
                </a:gs>
                <a:gs pos="100000">
                  <a:schemeClr val="bg1">
                    <a:gamma/>
                    <a:shade val="66667"/>
                    <a:invGamma/>
                  </a:schemeClr>
                </a:gs>
              </a:gsLst>
              <a:lin ang="2700000" scaled="1"/>
            </a:gradFill>
            <a:ln>
              <a:noFill/>
            </a:ln>
            <a:effectLst/>
          </p:spPr>
          <p:txBody>
            <a:bodyPr/>
            <a:lstStyle/>
            <a:p>
              <a:pPr>
                <a:defRPr/>
              </a:pPr>
              <a:endParaRPr lang="en-IN">
                <a:latin typeface="Arial" charset="0"/>
              </a:endParaRPr>
            </a:p>
          </p:txBody>
        </p:sp>
        <p:sp>
          <p:nvSpPr>
            <p:cNvPr id="189534" name="Oval 94"/>
            <p:cNvSpPr>
              <a:spLocks noChangeArrowheads="1"/>
            </p:cNvSpPr>
            <p:nvPr/>
          </p:nvSpPr>
          <p:spPr bwMode="hidden">
            <a:xfrm>
              <a:off x="1282" y="3653"/>
              <a:ext cx="196" cy="111"/>
            </a:xfrm>
            <a:prstGeom prst="ellipse">
              <a:avLst/>
            </a:prstGeom>
            <a:gradFill rotWithShape="0">
              <a:gsLst>
                <a:gs pos="0">
                  <a:schemeClr val="bg2"/>
                </a:gs>
                <a:gs pos="100000">
                  <a:schemeClr val="bg2">
                    <a:gamma/>
                    <a:shade val="60784"/>
                    <a:invGamma/>
                  </a:schemeClr>
                </a:gs>
              </a:gsLst>
              <a:lin ang="2700000" scaled="1"/>
            </a:gradFill>
            <a:ln>
              <a:noFill/>
            </a:ln>
            <a:effectLst/>
          </p:spPr>
          <p:txBody>
            <a:bodyPr/>
            <a:lstStyle/>
            <a:p>
              <a:pPr>
                <a:defRPr/>
              </a:pPr>
              <a:endParaRPr lang="en-IN">
                <a:latin typeface="Arial" charset="0"/>
              </a:endParaRPr>
            </a:p>
          </p:txBody>
        </p:sp>
        <p:sp>
          <p:nvSpPr>
            <p:cNvPr id="189535" name="Oval 95"/>
            <p:cNvSpPr>
              <a:spLocks noChangeArrowheads="1"/>
            </p:cNvSpPr>
            <p:nvPr/>
          </p:nvSpPr>
          <p:spPr bwMode="hidden">
            <a:xfrm>
              <a:off x="707" y="4014"/>
              <a:ext cx="191" cy="112"/>
            </a:xfrm>
            <a:prstGeom prst="ellipse">
              <a:avLst/>
            </a:prstGeom>
            <a:gradFill rotWithShape="0">
              <a:gsLst>
                <a:gs pos="0">
                  <a:schemeClr val="bg2"/>
                </a:gs>
                <a:gs pos="100000">
                  <a:schemeClr val="bg2">
                    <a:gamma/>
                    <a:shade val="60784"/>
                    <a:invGamma/>
                  </a:schemeClr>
                </a:gs>
              </a:gsLst>
              <a:lin ang="2700000" scaled="1"/>
            </a:gradFill>
            <a:ln>
              <a:noFill/>
            </a:ln>
            <a:effectLst/>
          </p:spPr>
          <p:txBody>
            <a:bodyPr/>
            <a:lstStyle/>
            <a:p>
              <a:pPr>
                <a:defRPr/>
              </a:pPr>
              <a:endParaRPr lang="en-IN">
                <a:latin typeface="Arial" charset="0"/>
              </a:endParaRPr>
            </a:p>
          </p:txBody>
        </p:sp>
        <p:sp>
          <p:nvSpPr>
            <p:cNvPr id="189536" name="Oval 96"/>
            <p:cNvSpPr>
              <a:spLocks noChangeArrowheads="1"/>
            </p:cNvSpPr>
            <p:nvPr/>
          </p:nvSpPr>
          <p:spPr bwMode="hidden">
            <a:xfrm>
              <a:off x="2229" y="3090"/>
              <a:ext cx="168" cy="95"/>
            </a:xfrm>
            <a:prstGeom prst="ellipse">
              <a:avLst/>
            </a:prstGeom>
            <a:gradFill rotWithShape="0">
              <a:gsLst>
                <a:gs pos="0">
                  <a:schemeClr val="bg2"/>
                </a:gs>
                <a:gs pos="100000">
                  <a:schemeClr val="bg2">
                    <a:gamma/>
                    <a:shade val="60784"/>
                    <a:invGamma/>
                  </a:schemeClr>
                </a:gs>
              </a:gsLst>
              <a:lin ang="2700000" scaled="1"/>
            </a:gradFill>
            <a:ln>
              <a:noFill/>
            </a:ln>
            <a:effectLst/>
          </p:spPr>
          <p:txBody>
            <a:bodyPr/>
            <a:lstStyle/>
            <a:p>
              <a:pPr>
                <a:defRPr/>
              </a:pPr>
              <a:endParaRPr lang="en-IN">
                <a:latin typeface="Arial" charset="0"/>
              </a:endParaRPr>
            </a:p>
          </p:txBody>
        </p:sp>
        <p:sp>
          <p:nvSpPr>
            <p:cNvPr id="189537" name="Oval 97"/>
            <p:cNvSpPr>
              <a:spLocks noChangeArrowheads="1"/>
            </p:cNvSpPr>
            <p:nvPr/>
          </p:nvSpPr>
          <p:spPr bwMode="hidden">
            <a:xfrm>
              <a:off x="2604" y="2867"/>
              <a:ext cx="156" cy="89"/>
            </a:xfrm>
            <a:prstGeom prst="ellipse">
              <a:avLst/>
            </a:prstGeom>
            <a:gradFill rotWithShape="0">
              <a:gsLst>
                <a:gs pos="0">
                  <a:schemeClr val="bg2"/>
                </a:gs>
                <a:gs pos="100000">
                  <a:schemeClr val="bg2">
                    <a:gamma/>
                    <a:shade val="60784"/>
                    <a:invGamma/>
                  </a:schemeClr>
                </a:gs>
              </a:gsLst>
              <a:lin ang="2700000" scaled="1"/>
            </a:gradFill>
            <a:ln>
              <a:noFill/>
            </a:ln>
            <a:effectLst/>
          </p:spPr>
          <p:txBody>
            <a:bodyPr/>
            <a:lstStyle/>
            <a:p>
              <a:pPr>
                <a:defRPr/>
              </a:pPr>
              <a:endParaRPr lang="en-IN">
                <a:latin typeface="Arial" charset="0"/>
              </a:endParaRPr>
            </a:p>
          </p:txBody>
        </p:sp>
        <p:sp>
          <p:nvSpPr>
            <p:cNvPr id="189538" name="Oval 98"/>
            <p:cNvSpPr>
              <a:spLocks noChangeArrowheads="1"/>
            </p:cNvSpPr>
            <p:nvPr/>
          </p:nvSpPr>
          <p:spPr bwMode="hidden">
            <a:xfrm>
              <a:off x="2907" y="2668"/>
              <a:ext cx="156" cy="84"/>
            </a:xfrm>
            <a:prstGeom prst="ellipse">
              <a:avLst/>
            </a:prstGeom>
            <a:gradFill rotWithShape="0">
              <a:gsLst>
                <a:gs pos="0">
                  <a:schemeClr val="bg2"/>
                </a:gs>
                <a:gs pos="100000">
                  <a:schemeClr val="bg2">
                    <a:gamma/>
                    <a:shade val="60784"/>
                    <a:invGamma/>
                  </a:schemeClr>
                </a:gs>
              </a:gsLst>
              <a:lin ang="2700000" scaled="1"/>
            </a:gradFill>
            <a:ln>
              <a:noFill/>
            </a:ln>
            <a:effectLst/>
          </p:spPr>
          <p:txBody>
            <a:bodyPr/>
            <a:lstStyle/>
            <a:p>
              <a:pPr>
                <a:defRPr/>
              </a:pPr>
              <a:endParaRPr lang="en-IN">
                <a:latin typeface="Arial" charset="0"/>
              </a:endParaRPr>
            </a:p>
          </p:txBody>
        </p:sp>
        <p:sp>
          <p:nvSpPr>
            <p:cNvPr id="189539" name="Oval 99"/>
            <p:cNvSpPr>
              <a:spLocks noChangeArrowheads="1"/>
            </p:cNvSpPr>
            <p:nvPr/>
          </p:nvSpPr>
          <p:spPr bwMode="hidden">
            <a:xfrm>
              <a:off x="3248" y="2454"/>
              <a:ext cx="150" cy="90"/>
            </a:xfrm>
            <a:prstGeom prst="ellipse">
              <a:avLst/>
            </a:prstGeom>
            <a:gradFill rotWithShape="0">
              <a:gsLst>
                <a:gs pos="0">
                  <a:schemeClr val="bg2"/>
                </a:gs>
                <a:gs pos="100000">
                  <a:schemeClr val="bg2">
                    <a:gamma/>
                    <a:shade val="60784"/>
                    <a:invGamma/>
                  </a:schemeClr>
                </a:gs>
              </a:gsLst>
              <a:lin ang="2700000" scaled="1"/>
            </a:gradFill>
            <a:ln>
              <a:noFill/>
            </a:ln>
            <a:effectLst/>
          </p:spPr>
          <p:txBody>
            <a:bodyPr/>
            <a:lstStyle/>
            <a:p>
              <a:pPr>
                <a:defRPr/>
              </a:pPr>
              <a:endParaRPr lang="en-IN">
                <a:latin typeface="Arial" charset="0"/>
              </a:endParaRPr>
            </a:p>
          </p:txBody>
        </p:sp>
        <p:sp>
          <p:nvSpPr>
            <p:cNvPr id="189540" name="Oval 100"/>
            <p:cNvSpPr>
              <a:spLocks noChangeArrowheads="1"/>
            </p:cNvSpPr>
            <p:nvPr/>
          </p:nvSpPr>
          <p:spPr bwMode="hidden">
            <a:xfrm>
              <a:off x="1801" y="3360"/>
              <a:ext cx="168" cy="95"/>
            </a:xfrm>
            <a:prstGeom prst="ellipse">
              <a:avLst/>
            </a:prstGeom>
            <a:gradFill rotWithShape="0">
              <a:gsLst>
                <a:gs pos="0">
                  <a:schemeClr val="bg2"/>
                </a:gs>
                <a:gs pos="100000">
                  <a:schemeClr val="bg2">
                    <a:gamma/>
                    <a:shade val="60784"/>
                    <a:invGamma/>
                  </a:schemeClr>
                </a:gs>
              </a:gsLst>
              <a:lin ang="2700000" scaled="1"/>
            </a:gradFill>
            <a:ln>
              <a:noFill/>
            </a:ln>
            <a:effectLst/>
          </p:spPr>
          <p:txBody>
            <a:bodyPr/>
            <a:lstStyle/>
            <a:p>
              <a:pPr>
                <a:defRPr/>
              </a:pPr>
              <a:endParaRPr lang="en-IN">
                <a:latin typeface="Arial" charset="0"/>
              </a:endParaRPr>
            </a:p>
          </p:txBody>
        </p:sp>
        <p:sp>
          <p:nvSpPr>
            <p:cNvPr id="189541" name="Oval 101"/>
            <p:cNvSpPr>
              <a:spLocks noChangeArrowheads="1"/>
            </p:cNvSpPr>
            <p:nvPr/>
          </p:nvSpPr>
          <p:spPr bwMode="hidden">
            <a:xfrm>
              <a:off x="3512" y="2302"/>
              <a:ext cx="134" cy="73"/>
            </a:xfrm>
            <a:prstGeom prst="ellipse">
              <a:avLst/>
            </a:prstGeom>
            <a:gradFill rotWithShape="0">
              <a:gsLst>
                <a:gs pos="0">
                  <a:schemeClr val="bg2"/>
                </a:gs>
                <a:gs pos="100000">
                  <a:schemeClr val="bg2">
                    <a:gamma/>
                    <a:shade val="60784"/>
                    <a:invGamma/>
                  </a:schemeClr>
                </a:gs>
              </a:gsLst>
              <a:lin ang="2700000" scaled="1"/>
            </a:gradFill>
            <a:ln>
              <a:noFill/>
            </a:ln>
            <a:effectLst/>
          </p:spPr>
          <p:txBody>
            <a:bodyPr/>
            <a:lstStyle/>
            <a:p>
              <a:pPr>
                <a:defRPr/>
              </a:pPr>
              <a:endParaRPr lang="en-IN">
                <a:latin typeface="Arial" charset="0"/>
              </a:endParaRPr>
            </a:p>
          </p:txBody>
        </p:sp>
        <p:sp>
          <p:nvSpPr>
            <p:cNvPr id="189542" name="Oval 102"/>
            <p:cNvSpPr>
              <a:spLocks noChangeArrowheads="1"/>
            </p:cNvSpPr>
            <p:nvPr/>
          </p:nvSpPr>
          <p:spPr bwMode="hidden">
            <a:xfrm>
              <a:off x="3980" y="2014"/>
              <a:ext cx="134" cy="72"/>
            </a:xfrm>
            <a:prstGeom prst="ellipse">
              <a:avLst/>
            </a:prstGeom>
            <a:gradFill rotWithShape="0">
              <a:gsLst>
                <a:gs pos="0">
                  <a:schemeClr val="bg2"/>
                </a:gs>
                <a:gs pos="100000">
                  <a:schemeClr val="bg2">
                    <a:gamma/>
                    <a:shade val="60784"/>
                    <a:invGamma/>
                  </a:schemeClr>
                </a:gs>
              </a:gsLst>
              <a:lin ang="2700000" scaled="1"/>
            </a:gradFill>
            <a:ln>
              <a:noFill/>
            </a:ln>
            <a:effectLst/>
          </p:spPr>
          <p:txBody>
            <a:bodyPr/>
            <a:lstStyle/>
            <a:p>
              <a:pPr>
                <a:defRPr/>
              </a:pPr>
              <a:endParaRPr lang="en-IN">
                <a:latin typeface="Arial" charset="0"/>
              </a:endParaRPr>
            </a:p>
          </p:txBody>
        </p:sp>
        <p:sp>
          <p:nvSpPr>
            <p:cNvPr id="189543" name="Oval 103"/>
            <p:cNvSpPr>
              <a:spLocks noChangeArrowheads="1"/>
            </p:cNvSpPr>
            <p:nvPr/>
          </p:nvSpPr>
          <p:spPr bwMode="hidden">
            <a:xfrm>
              <a:off x="3753" y="2158"/>
              <a:ext cx="134" cy="61"/>
            </a:xfrm>
            <a:prstGeom prst="ellipse">
              <a:avLst/>
            </a:prstGeom>
            <a:gradFill rotWithShape="0">
              <a:gsLst>
                <a:gs pos="0">
                  <a:schemeClr val="bg2"/>
                </a:gs>
                <a:gs pos="100000">
                  <a:schemeClr val="bg2">
                    <a:gamma/>
                    <a:shade val="60784"/>
                    <a:invGamma/>
                  </a:schemeClr>
                </a:gs>
              </a:gsLst>
              <a:lin ang="2700000" scaled="1"/>
            </a:gradFill>
            <a:ln>
              <a:noFill/>
            </a:ln>
            <a:effectLst/>
          </p:spPr>
          <p:txBody>
            <a:bodyPr/>
            <a:lstStyle/>
            <a:p>
              <a:pPr>
                <a:defRPr/>
              </a:pPr>
              <a:endParaRPr lang="en-IN">
                <a:latin typeface="Arial" charset="0"/>
              </a:endParaRPr>
            </a:p>
          </p:txBody>
        </p:sp>
        <p:sp>
          <p:nvSpPr>
            <p:cNvPr id="189544" name="Oval 104"/>
            <p:cNvSpPr>
              <a:spLocks noChangeArrowheads="1"/>
            </p:cNvSpPr>
            <p:nvPr/>
          </p:nvSpPr>
          <p:spPr bwMode="hidden">
            <a:xfrm>
              <a:off x="4176" y="1898"/>
              <a:ext cx="128" cy="61"/>
            </a:xfrm>
            <a:prstGeom prst="ellipse">
              <a:avLst/>
            </a:prstGeom>
            <a:gradFill rotWithShape="0">
              <a:gsLst>
                <a:gs pos="0">
                  <a:schemeClr val="bg2"/>
                </a:gs>
                <a:gs pos="100000">
                  <a:schemeClr val="bg2">
                    <a:gamma/>
                    <a:shade val="57647"/>
                    <a:invGamma/>
                  </a:schemeClr>
                </a:gs>
              </a:gsLst>
              <a:lin ang="2700000" scaled="1"/>
            </a:gradFill>
            <a:ln>
              <a:noFill/>
            </a:ln>
            <a:effectLst/>
          </p:spPr>
          <p:txBody>
            <a:bodyPr/>
            <a:lstStyle/>
            <a:p>
              <a:pPr>
                <a:defRPr/>
              </a:pPr>
              <a:endParaRPr lang="en-IN">
                <a:latin typeface="Arial" charset="0"/>
              </a:endParaRPr>
            </a:p>
          </p:txBody>
        </p:sp>
        <p:sp>
          <p:nvSpPr>
            <p:cNvPr id="189545" name="Oval 105"/>
            <p:cNvSpPr>
              <a:spLocks noChangeArrowheads="1"/>
            </p:cNvSpPr>
            <p:nvPr/>
          </p:nvSpPr>
          <p:spPr bwMode="hidden">
            <a:xfrm>
              <a:off x="4338" y="1797"/>
              <a:ext cx="129" cy="61"/>
            </a:xfrm>
            <a:prstGeom prst="ellipse">
              <a:avLst/>
            </a:prstGeom>
            <a:gradFill rotWithShape="0">
              <a:gsLst>
                <a:gs pos="0">
                  <a:schemeClr val="bg2"/>
                </a:gs>
                <a:gs pos="100000">
                  <a:schemeClr val="bg2">
                    <a:gamma/>
                    <a:shade val="57647"/>
                    <a:invGamma/>
                  </a:schemeClr>
                </a:gs>
              </a:gsLst>
              <a:lin ang="2700000" scaled="1"/>
            </a:gradFill>
            <a:ln>
              <a:noFill/>
            </a:ln>
            <a:effectLst/>
          </p:spPr>
          <p:txBody>
            <a:bodyPr/>
            <a:lstStyle/>
            <a:p>
              <a:pPr>
                <a:defRPr/>
              </a:pPr>
              <a:endParaRPr lang="en-IN">
                <a:latin typeface="Arial" charset="0"/>
              </a:endParaRPr>
            </a:p>
          </p:txBody>
        </p:sp>
        <p:sp>
          <p:nvSpPr>
            <p:cNvPr id="189546" name="Oval 106"/>
            <p:cNvSpPr>
              <a:spLocks noChangeArrowheads="1"/>
            </p:cNvSpPr>
            <p:nvPr/>
          </p:nvSpPr>
          <p:spPr bwMode="hidden">
            <a:xfrm>
              <a:off x="4505" y="1700"/>
              <a:ext cx="124" cy="51"/>
            </a:xfrm>
            <a:prstGeom prst="ellipse">
              <a:avLst/>
            </a:prstGeom>
            <a:gradFill rotWithShape="0">
              <a:gsLst>
                <a:gs pos="0">
                  <a:schemeClr val="bg2"/>
                </a:gs>
                <a:gs pos="100000">
                  <a:schemeClr val="bg2">
                    <a:gamma/>
                    <a:shade val="81961"/>
                    <a:invGamma/>
                  </a:schemeClr>
                </a:gs>
              </a:gsLst>
              <a:lin ang="2700000" scaled="1"/>
            </a:gradFill>
            <a:ln>
              <a:noFill/>
            </a:ln>
            <a:effectLst/>
          </p:spPr>
          <p:txBody>
            <a:bodyPr/>
            <a:lstStyle/>
            <a:p>
              <a:pPr>
                <a:defRPr/>
              </a:pPr>
              <a:endParaRPr lang="en-IN">
                <a:latin typeface="Arial" charset="0"/>
              </a:endParaRPr>
            </a:p>
          </p:txBody>
        </p:sp>
        <p:sp>
          <p:nvSpPr>
            <p:cNvPr id="189547" name="Oval 107"/>
            <p:cNvSpPr>
              <a:spLocks noChangeArrowheads="1"/>
            </p:cNvSpPr>
            <p:nvPr/>
          </p:nvSpPr>
          <p:spPr bwMode="hidden">
            <a:xfrm>
              <a:off x="4661" y="1603"/>
              <a:ext cx="123" cy="50"/>
            </a:xfrm>
            <a:prstGeom prst="ellipse">
              <a:avLst/>
            </a:prstGeom>
            <a:gradFill rotWithShape="0">
              <a:gsLst>
                <a:gs pos="0">
                  <a:schemeClr val="bg2"/>
                </a:gs>
                <a:gs pos="100000">
                  <a:schemeClr val="bg2">
                    <a:gamma/>
                    <a:shade val="81961"/>
                    <a:invGamma/>
                  </a:schemeClr>
                </a:gs>
              </a:gsLst>
              <a:lin ang="2700000" scaled="1"/>
            </a:gradFill>
            <a:ln>
              <a:noFill/>
            </a:ln>
            <a:effectLst/>
          </p:spPr>
          <p:txBody>
            <a:bodyPr/>
            <a:lstStyle/>
            <a:p>
              <a:pPr>
                <a:defRPr/>
              </a:pPr>
              <a:endParaRPr lang="en-IN">
                <a:latin typeface="Arial" charset="0"/>
              </a:endParaRPr>
            </a:p>
          </p:txBody>
        </p:sp>
        <p:sp>
          <p:nvSpPr>
            <p:cNvPr id="189548" name="Oval 108"/>
            <p:cNvSpPr>
              <a:spLocks noChangeArrowheads="1"/>
            </p:cNvSpPr>
            <p:nvPr/>
          </p:nvSpPr>
          <p:spPr bwMode="hidden">
            <a:xfrm>
              <a:off x="4803" y="1512"/>
              <a:ext cx="128" cy="51"/>
            </a:xfrm>
            <a:prstGeom prst="ellipse">
              <a:avLst/>
            </a:prstGeom>
            <a:gradFill rotWithShape="0">
              <a:gsLst>
                <a:gs pos="0">
                  <a:schemeClr val="bg2"/>
                </a:gs>
                <a:gs pos="100000">
                  <a:schemeClr val="bg2">
                    <a:gamma/>
                    <a:shade val="60784"/>
                    <a:invGamma/>
                  </a:schemeClr>
                </a:gs>
              </a:gsLst>
              <a:lin ang="2700000" scaled="1"/>
            </a:gradFill>
            <a:ln>
              <a:noFill/>
            </a:ln>
            <a:effectLst/>
          </p:spPr>
          <p:txBody>
            <a:bodyPr/>
            <a:lstStyle/>
            <a:p>
              <a:pPr>
                <a:defRPr/>
              </a:pPr>
              <a:endParaRPr lang="en-IN">
                <a:latin typeface="Arial" charset="0"/>
              </a:endParaRPr>
            </a:p>
          </p:txBody>
        </p:sp>
        <p:sp>
          <p:nvSpPr>
            <p:cNvPr id="189549" name="Oval 109"/>
            <p:cNvSpPr>
              <a:spLocks noChangeArrowheads="1"/>
            </p:cNvSpPr>
            <p:nvPr/>
          </p:nvSpPr>
          <p:spPr bwMode="hidden">
            <a:xfrm>
              <a:off x="4930" y="1431"/>
              <a:ext cx="111" cy="50"/>
            </a:xfrm>
            <a:prstGeom prst="ellipse">
              <a:avLst/>
            </a:prstGeom>
            <a:gradFill rotWithShape="0">
              <a:gsLst>
                <a:gs pos="0">
                  <a:schemeClr val="bg2"/>
                </a:gs>
                <a:gs pos="100000">
                  <a:schemeClr val="bg2">
                    <a:gamma/>
                    <a:shade val="60784"/>
                    <a:invGamma/>
                  </a:schemeClr>
                </a:gs>
              </a:gsLst>
              <a:lin ang="2700000" scaled="1"/>
            </a:gradFill>
            <a:ln>
              <a:noFill/>
            </a:ln>
            <a:effectLst/>
          </p:spPr>
          <p:txBody>
            <a:bodyPr/>
            <a:lstStyle/>
            <a:p>
              <a:pPr>
                <a:defRPr/>
              </a:pPr>
              <a:endParaRPr lang="en-IN">
                <a:latin typeface="Arial" charset="0"/>
              </a:endParaRPr>
            </a:p>
          </p:txBody>
        </p:sp>
        <p:sp>
          <p:nvSpPr>
            <p:cNvPr id="189550" name="Oval 110"/>
            <p:cNvSpPr>
              <a:spLocks noChangeArrowheads="1"/>
            </p:cNvSpPr>
            <p:nvPr/>
          </p:nvSpPr>
          <p:spPr bwMode="hidden">
            <a:xfrm>
              <a:off x="3835" y="1430"/>
              <a:ext cx="112" cy="50"/>
            </a:xfrm>
            <a:prstGeom prst="ellipse">
              <a:avLst/>
            </a:prstGeom>
            <a:gradFill rotWithShape="0">
              <a:gsLst>
                <a:gs pos="0">
                  <a:schemeClr val="bg1"/>
                </a:gs>
                <a:gs pos="100000">
                  <a:schemeClr val="bg1">
                    <a:gamma/>
                    <a:shade val="69804"/>
                    <a:invGamma/>
                  </a:schemeClr>
                </a:gs>
              </a:gsLst>
              <a:lin ang="2700000" scaled="1"/>
            </a:gradFill>
            <a:ln>
              <a:noFill/>
            </a:ln>
            <a:effectLst/>
          </p:spPr>
          <p:txBody>
            <a:bodyPr/>
            <a:lstStyle/>
            <a:p>
              <a:pPr>
                <a:defRPr/>
              </a:pPr>
              <a:endParaRPr lang="en-IN">
                <a:latin typeface="Arial" charset="0"/>
              </a:endParaRPr>
            </a:p>
          </p:txBody>
        </p:sp>
        <p:sp>
          <p:nvSpPr>
            <p:cNvPr id="189551" name="Oval 111"/>
            <p:cNvSpPr>
              <a:spLocks noChangeArrowheads="1"/>
            </p:cNvSpPr>
            <p:nvPr/>
          </p:nvSpPr>
          <p:spPr bwMode="hidden">
            <a:xfrm>
              <a:off x="3286" y="1430"/>
              <a:ext cx="112" cy="50"/>
            </a:xfrm>
            <a:prstGeom prst="ellipse">
              <a:avLst/>
            </a:prstGeom>
            <a:gradFill rotWithShape="0">
              <a:gsLst>
                <a:gs pos="0">
                  <a:schemeClr val="bg1"/>
                </a:gs>
                <a:gs pos="100000">
                  <a:schemeClr val="bg1">
                    <a:gamma/>
                    <a:shade val="75686"/>
                    <a:invGamma/>
                  </a:schemeClr>
                </a:gs>
              </a:gsLst>
              <a:lin ang="2700000" scaled="1"/>
            </a:gradFill>
            <a:ln>
              <a:noFill/>
            </a:ln>
            <a:effectLst/>
          </p:spPr>
          <p:txBody>
            <a:bodyPr/>
            <a:lstStyle/>
            <a:p>
              <a:pPr>
                <a:defRPr/>
              </a:pPr>
              <a:endParaRPr lang="en-IN">
                <a:latin typeface="Arial" charset="0"/>
              </a:endParaRPr>
            </a:p>
          </p:txBody>
        </p:sp>
        <p:sp>
          <p:nvSpPr>
            <p:cNvPr id="189552" name="Oval 112"/>
            <p:cNvSpPr>
              <a:spLocks noChangeArrowheads="1"/>
            </p:cNvSpPr>
            <p:nvPr/>
          </p:nvSpPr>
          <p:spPr bwMode="hidden">
            <a:xfrm>
              <a:off x="2972" y="1366"/>
              <a:ext cx="111" cy="51"/>
            </a:xfrm>
            <a:prstGeom prst="ellipse">
              <a:avLst/>
            </a:prstGeom>
            <a:gradFill rotWithShape="0">
              <a:gsLst>
                <a:gs pos="0">
                  <a:schemeClr val="bg1"/>
                </a:gs>
                <a:gs pos="100000">
                  <a:schemeClr val="bg1">
                    <a:gamma/>
                    <a:shade val="78824"/>
                    <a:invGamma/>
                  </a:schemeClr>
                </a:gs>
              </a:gsLst>
              <a:lin ang="2700000" scaled="1"/>
            </a:gradFill>
            <a:ln>
              <a:noFill/>
            </a:ln>
            <a:effectLst/>
          </p:spPr>
          <p:txBody>
            <a:bodyPr/>
            <a:lstStyle/>
            <a:p>
              <a:pPr>
                <a:defRPr/>
              </a:pPr>
              <a:endParaRPr lang="en-IN">
                <a:latin typeface="Arial" charset="0"/>
              </a:endParaRPr>
            </a:p>
          </p:txBody>
        </p:sp>
        <p:sp>
          <p:nvSpPr>
            <p:cNvPr id="189553" name="Oval 113"/>
            <p:cNvSpPr>
              <a:spLocks noChangeArrowheads="1"/>
            </p:cNvSpPr>
            <p:nvPr/>
          </p:nvSpPr>
          <p:spPr bwMode="hidden">
            <a:xfrm>
              <a:off x="3152" y="1292"/>
              <a:ext cx="112" cy="50"/>
            </a:xfrm>
            <a:prstGeom prst="ellipse">
              <a:avLst/>
            </a:prstGeom>
            <a:gradFill rotWithShape="0">
              <a:gsLst>
                <a:gs pos="0">
                  <a:schemeClr val="bg1"/>
                </a:gs>
                <a:gs pos="100000">
                  <a:schemeClr val="bg1">
                    <a:gamma/>
                    <a:shade val="78824"/>
                    <a:invGamma/>
                  </a:schemeClr>
                </a:gs>
              </a:gsLst>
              <a:lin ang="2700000" scaled="1"/>
            </a:gradFill>
            <a:ln>
              <a:noFill/>
            </a:ln>
            <a:effectLst/>
          </p:spPr>
          <p:txBody>
            <a:bodyPr/>
            <a:lstStyle/>
            <a:p>
              <a:pPr>
                <a:defRPr/>
              </a:pPr>
              <a:endParaRPr lang="en-IN">
                <a:latin typeface="Arial" charset="0"/>
              </a:endParaRPr>
            </a:p>
          </p:txBody>
        </p:sp>
        <p:sp>
          <p:nvSpPr>
            <p:cNvPr id="189554" name="Oval 114"/>
            <p:cNvSpPr>
              <a:spLocks noChangeArrowheads="1"/>
            </p:cNvSpPr>
            <p:nvPr/>
          </p:nvSpPr>
          <p:spPr bwMode="hidden">
            <a:xfrm>
              <a:off x="3020" y="1170"/>
              <a:ext cx="112" cy="50"/>
            </a:xfrm>
            <a:prstGeom prst="ellipse">
              <a:avLst/>
            </a:prstGeom>
            <a:gradFill rotWithShape="0">
              <a:gsLst>
                <a:gs pos="0">
                  <a:schemeClr val="bg1"/>
                </a:gs>
                <a:gs pos="100000">
                  <a:schemeClr val="bg1">
                    <a:gamma/>
                    <a:shade val="81961"/>
                    <a:invGamma/>
                  </a:schemeClr>
                </a:gs>
              </a:gsLst>
              <a:lin ang="2700000" scaled="1"/>
            </a:gradFill>
            <a:ln>
              <a:noFill/>
            </a:ln>
            <a:effectLst/>
          </p:spPr>
          <p:txBody>
            <a:bodyPr/>
            <a:lstStyle/>
            <a:p>
              <a:pPr>
                <a:defRPr/>
              </a:pPr>
              <a:endParaRPr lang="en-IN">
                <a:latin typeface="Arial" charset="0"/>
              </a:endParaRPr>
            </a:p>
          </p:txBody>
        </p:sp>
        <p:sp>
          <p:nvSpPr>
            <p:cNvPr id="189555" name="Oval 115"/>
            <p:cNvSpPr>
              <a:spLocks noChangeArrowheads="1"/>
            </p:cNvSpPr>
            <p:nvPr/>
          </p:nvSpPr>
          <p:spPr bwMode="hidden">
            <a:xfrm>
              <a:off x="2443" y="1368"/>
              <a:ext cx="112" cy="51"/>
            </a:xfrm>
            <a:prstGeom prst="ellipse">
              <a:avLst/>
            </a:prstGeom>
            <a:gradFill rotWithShape="0">
              <a:gsLst>
                <a:gs pos="0">
                  <a:schemeClr val="bg1"/>
                </a:gs>
                <a:gs pos="100000">
                  <a:schemeClr val="bg1">
                    <a:gamma/>
                    <a:shade val="81961"/>
                    <a:invGamma/>
                  </a:schemeClr>
                </a:gs>
              </a:gsLst>
              <a:lin ang="2700000" scaled="1"/>
            </a:gradFill>
            <a:ln>
              <a:noFill/>
            </a:ln>
            <a:effectLst/>
          </p:spPr>
          <p:txBody>
            <a:bodyPr/>
            <a:lstStyle/>
            <a:p>
              <a:pPr>
                <a:defRPr/>
              </a:pPr>
              <a:endParaRPr lang="en-IN">
                <a:latin typeface="Arial" charset="0"/>
              </a:endParaRPr>
            </a:p>
          </p:txBody>
        </p:sp>
        <p:sp>
          <p:nvSpPr>
            <p:cNvPr id="189556" name="Oval 116"/>
            <p:cNvSpPr>
              <a:spLocks noChangeArrowheads="1"/>
            </p:cNvSpPr>
            <p:nvPr/>
          </p:nvSpPr>
          <p:spPr bwMode="hidden">
            <a:xfrm>
              <a:off x="2301" y="1220"/>
              <a:ext cx="112" cy="51"/>
            </a:xfrm>
            <a:prstGeom prst="ellipse">
              <a:avLst/>
            </a:prstGeom>
            <a:gradFill rotWithShape="0">
              <a:gsLst>
                <a:gs pos="0">
                  <a:schemeClr val="bg1"/>
                </a:gs>
                <a:gs pos="100000">
                  <a:schemeClr val="bg1">
                    <a:gamma/>
                    <a:shade val="84706"/>
                    <a:invGamma/>
                  </a:schemeClr>
                </a:gs>
              </a:gsLst>
              <a:lin ang="2700000" scaled="1"/>
            </a:gradFill>
            <a:ln>
              <a:noFill/>
            </a:ln>
            <a:effectLst/>
          </p:spPr>
          <p:txBody>
            <a:bodyPr/>
            <a:lstStyle/>
            <a:p>
              <a:pPr>
                <a:defRPr/>
              </a:pPr>
              <a:endParaRPr lang="en-IN">
                <a:latin typeface="Arial" charset="0"/>
              </a:endParaRPr>
            </a:p>
          </p:txBody>
        </p:sp>
        <p:sp>
          <p:nvSpPr>
            <p:cNvPr id="189557" name="Oval 117"/>
            <p:cNvSpPr>
              <a:spLocks noChangeArrowheads="1"/>
            </p:cNvSpPr>
            <p:nvPr/>
          </p:nvSpPr>
          <p:spPr bwMode="hidden">
            <a:xfrm>
              <a:off x="2095" y="1284"/>
              <a:ext cx="112" cy="51"/>
            </a:xfrm>
            <a:prstGeom prst="ellipse">
              <a:avLst/>
            </a:prstGeom>
            <a:gradFill rotWithShape="0">
              <a:gsLst>
                <a:gs pos="0">
                  <a:schemeClr val="bg1"/>
                </a:gs>
                <a:gs pos="100000">
                  <a:schemeClr val="bg1">
                    <a:gamma/>
                    <a:shade val="84706"/>
                    <a:invGamma/>
                  </a:schemeClr>
                </a:gs>
              </a:gsLst>
              <a:lin ang="2700000" scaled="1"/>
            </a:gradFill>
            <a:ln>
              <a:noFill/>
            </a:ln>
            <a:effectLst/>
          </p:spPr>
          <p:txBody>
            <a:bodyPr/>
            <a:lstStyle/>
            <a:p>
              <a:pPr>
                <a:defRPr/>
              </a:pPr>
              <a:endParaRPr lang="en-IN">
                <a:latin typeface="Arial" charset="0"/>
              </a:endParaRPr>
            </a:p>
          </p:txBody>
        </p:sp>
        <p:sp>
          <p:nvSpPr>
            <p:cNvPr id="189558" name="Oval 118"/>
            <p:cNvSpPr>
              <a:spLocks noChangeArrowheads="1"/>
            </p:cNvSpPr>
            <p:nvPr/>
          </p:nvSpPr>
          <p:spPr bwMode="hidden">
            <a:xfrm>
              <a:off x="2228" y="1442"/>
              <a:ext cx="111" cy="50"/>
            </a:xfrm>
            <a:prstGeom prst="ellipse">
              <a:avLst/>
            </a:prstGeom>
            <a:gradFill rotWithShape="0">
              <a:gsLst>
                <a:gs pos="0">
                  <a:schemeClr val="bg1"/>
                </a:gs>
                <a:gs pos="100000">
                  <a:schemeClr val="bg1">
                    <a:gamma/>
                    <a:shade val="81961"/>
                    <a:invGamma/>
                  </a:schemeClr>
                </a:gs>
              </a:gsLst>
              <a:lin ang="2700000" scaled="1"/>
            </a:gradFill>
            <a:ln>
              <a:noFill/>
            </a:ln>
            <a:effectLst/>
          </p:spPr>
          <p:txBody>
            <a:bodyPr/>
            <a:lstStyle/>
            <a:p>
              <a:pPr>
                <a:defRPr/>
              </a:pPr>
              <a:endParaRPr lang="en-IN">
                <a:latin typeface="Arial" charset="0"/>
              </a:endParaRPr>
            </a:p>
          </p:txBody>
        </p:sp>
        <p:sp>
          <p:nvSpPr>
            <p:cNvPr id="189559" name="Oval 119"/>
            <p:cNvSpPr>
              <a:spLocks noChangeArrowheads="1"/>
            </p:cNvSpPr>
            <p:nvPr/>
          </p:nvSpPr>
          <p:spPr bwMode="hidden">
            <a:xfrm>
              <a:off x="1109" y="1424"/>
              <a:ext cx="112" cy="50"/>
            </a:xfrm>
            <a:prstGeom prst="ellipse">
              <a:avLst/>
            </a:prstGeom>
            <a:gradFill rotWithShape="0">
              <a:gsLst>
                <a:gs pos="0">
                  <a:schemeClr val="bg1"/>
                </a:gs>
                <a:gs pos="100000">
                  <a:schemeClr val="bg1">
                    <a:gamma/>
                    <a:shade val="87843"/>
                    <a:invGamma/>
                  </a:schemeClr>
                </a:gs>
              </a:gsLst>
              <a:lin ang="2700000" scaled="1"/>
            </a:gradFill>
            <a:ln>
              <a:noFill/>
            </a:ln>
            <a:effectLst/>
          </p:spPr>
          <p:txBody>
            <a:bodyPr/>
            <a:lstStyle/>
            <a:p>
              <a:pPr>
                <a:defRPr/>
              </a:pPr>
              <a:endParaRPr lang="en-IN">
                <a:latin typeface="Arial" charset="0"/>
              </a:endParaRPr>
            </a:p>
          </p:txBody>
        </p:sp>
        <p:sp>
          <p:nvSpPr>
            <p:cNvPr id="189560" name="Oval 120"/>
            <p:cNvSpPr>
              <a:spLocks noChangeArrowheads="1"/>
            </p:cNvSpPr>
            <p:nvPr/>
          </p:nvSpPr>
          <p:spPr bwMode="hidden">
            <a:xfrm>
              <a:off x="611" y="1284"/>
              <a:ext cx="111" cy="51"/>
            </a:xfrm>
            <a:prstGeom prst="ellipse">
              <a:avLst/>
            </a:prstGeom>
            <a:gradFill rotWithShape="0">
              <a:gsLst>
                <a:gs pos="0">
                  <a:schemeClr val="bg1"/>
                </a:gs>
                <a:gs pos="100000">
                  <a:schemeClr val="bg1">
                    <a:gamma/>
                    <a:shade val="90980"/>
                    <a:invGamma/>
                  </a:schemeClr>
                </a:gs>
              </a:gsLst>
              <a:lin ang="2700000" scaled="1"/>
            </a:gradFill>
            <a:ln>
              <a:noFill/>
            </a:ln>
            <a:effectLst/>
          </p:spPr>
          <p:txBody>
            <a:bodyPr/>
            <a:lstStyle/>
            <a:p>
              <a:pPr>
                <a:defRPr/>
              </a:pPr>
              <a:endParaRPr lang="en-IN">
                <a:latin typeface="Arial" charset="0"/>
              </a:endParaRPr>
            </a:p>
          </p:txBody>
        </p:sp>
        <p:sp>
          <p:nvSpPr>
            <p:cNvPr id="189561" name="Oval 121"/>
            <p:cNvSpPr>
              <a:spLocks noChangeArrowheads="1"/>
            </p:cNvSpPr>
            <p:nvPr/>
          </p:nvSpPr>
          <p:spPr bwMode="hidden">
            <a:xfrm>
              <a:off x="305" y="1358"/>
              <a:ext cx="111" cy="51"/>
            </a:xfrm>
            <a:prstGeom prst="ellipse">
              <a:avLst/>
            </a:prstGeom>
            <a:gradFill rotWithShape="0">
              <a:gsLst>
                <a:gs pos="0">
                  <a:schemeClr val="bg1"/>
                </a:gs>
                <a:gs pos="100000">
                  <a:schemeClr val="bg1">
                    <a:gamma/>
                    <a:shade val="90980"/>
                    <a:invGamma/>
                  </a:schemeClr>
                </a:gs>
              </a:gsLst>
              <a:lin ang="2700000" scaled="1"/>
            </a:gradFill>
            <a:ln>
              <a:noFill/>
            </a:ln>
            <a:effectLst/>
          </p:spPr>
          <p:txBody>
            <a:bodyPr/>
            <a:lstStyle/>
            <a:p>
              <a:pPr>
                <a:defRPr/>
              </a:pPr>
              <a:endParaRPr lang="en-IN">
                <a:latin typeface="Arial" charset="0"/>
              </a:endParaRPr>
            </a:p>
          </p:txBody>
        </p:sp>
        <p:sp>
          <p:nvSpPr>
            <p:cNvPr id="189562" name="Oval 122"/>
            <p:cNvSpPr>
              <a:spLocks noChangeArrowheads="1"/>
            </p:cNvSpPr>
            <p:nvPr/>
          </p:nvSpPr>
          <p:spPr bwMode="hidden">
            <a:xfrm>
              <a:off x="156" y="1154"/>
              <a:ext cx="112" cy="50"/>
            </a:xfrm>
            <a:prstGeom prst="ellipse">
              <a:avLst/>
            </a:prstGeom>
            <a:gradFill rotWithShape="0">
              <a:gsLst>
                <a:gs pos="0">
                  <a:schemeClr val="bg1"/>
                </a:gs>
                <a:gs pos="100000">
                  <a:schemeClr val="bg1">
                    <a:gamma/>
                    <a:shade val="90980"/>
                    <a:invGamma/>
                  </a:schemeClr>
                </a:gs>
              </a:gsLst>
              <a:lin ang="2700000" scaled="1"/>
            </a:gradFill>
            <a:ln>
              <a:noFill/>
            </a:ln>
            <a:effectLst/>
          </p:spPr>
          <p:txBody>
            <a:bodyPr/>
            <a:lstStyle/>
            <a:p>
              <a:pPr>
                <a:defRPr/>
              </a:pPr>
              <a:endParaRPr lang="en-IN">
                <a:latin typeface="Arial" charset="0"/>
              </a:endParaRPr>
            </a:p>
          </p:txBody>
        </p:sp>
        <p:sp>
          <p:nvSpPr>
            <p:cNvPr id="189563" name="Oval 123"/>
            <p:cNvSpPr>
              <a:spLocks noChangeArrowheads="1"/>
            </p:cNvSpPr>
            <p:nvPr/>
          </p:nvSpPr>
          <p:spPr bwMode="hidden">
            <a:xfrm>
              <a:off x="4538" y="1365"/>
              <a:ext cx="106" cy="45"/>
            </a:xfrm>
            <a:prstGeom prst="ellipse">
              <a:avLst/>
            </a:prstGeom>
            <a:gradFill rotWithShape="0">
              <a:gsLst>
                <a:gs pos="0">
                  <a:schemeClr val="bg1"/>
                </a:gs>
                <a:gs pos="100000">
                  <a:schemeClr val="bg1">
                    <a:gamma/>
                    <a:shade val="66667"/>
                    <a:invGamma/>
                  </a:schemeClr>
                </a:gs>
              </a:gsLst>
              <a:lin ang="2700000" scaled="1"/>
            </a:gradFill>
            <a:ln>
              <a:noFill/>
            </a:ln>
            <a:effectLst/>
          </p:spPr>
          <p:txBody>
            <a:bodyPr/>
            <a:lstStyle/>
            <a:p>
              <a:pPr>
                <a:defRPr/>
              </a:pPr>
              <a:endParaRPr lang="en-IN">
                <a:latin typeface="Arial" charset="0"/>
              </a:endParaRPr>
            </a:p>
          </p:txBody>
        </p:sp>
        <p:sp>
          <p:nvSpPr>
            <p:cNvPr id="189564" name="Oval 124"/>
            <p:cNvSpPr>
              <a:spLocks noChangeArrowheads="1"/>
            </p:cNvSpPr>
            <p:nvPr/>
          </p:nvSpPr>
          <p:spPr bwMode="hidden">
            <a:xfrm>
              <a:off x="4407" y="1440"/>
              <a:ext cx="105" cy="44"/>
            </a:xfrm>
            <a:prstGeom prst="ellipse">
              <a:avLst/>
            </a:prstGeom>
            <a:gradFill rotWithShape="0">
              <a:gsLst>
                <a:gs pos="0">
                  <a:schemeClr val="bg1"/>
                </a:gs>
                <a:gs pos="100000">
                  <a:schemeClr val="bg1">
                    <a:gamma/>
                    <a:shade val="66667"/>
                    <a:invGamma/>
                  </a:schemeClr>
                </a:gs>
              </a:gsLst>
              <a:lin ang="2700000" scaled="1"/>
            </a:gradFill>
            <a:ln>
              <a:noFill/>
            </a:ln>
            <a:effectLst/>
          </p:spPr>
          <p:txBody>
            <a:bodyPr/>
            <a:lstStyle/>
            <a:p>
              <a:pPr>
                <a:defRPr/>
              </a:pPr>
              <a:endParaRPr lang="en-IN">
                <a:latin typeface="Arial" charset="0"/>
              </a:endParaRPr>
            </a:p>
          </p:txBody>
        </p:sp>
        <p:sp>
          <p:nvSpPr>
            <p:cNvPr id="189565" name="Oval 125"/>
            <p:cNvSpPr>
              <a:spLocks noChangeArrowheads="1"/>
            </p:cNvSpPr>
            <p:nvPr/>
          </p:nvSpPr>
          <p:spPr bwMode="hidden">
            <a:xfrm>
              <a:off x="3992" y="1356"/>
              <a:ext cx="106" cy="45"/>
            </a:xfrm>
            <a:prstGeom prst="ellipse">
              <a:avLst/>
            </a:prstGeom>
            <a:gradFill rotWithShape="0">
              <a:gsLst>
                <a:gs pos="0">
                  <a:schemeClr val="bg1"/>
                </a:gs>
                <a:gs pos="100000">
                  <a:schemeClr val="bg1">
                    <a:gamma/>
                    <a:shade val="66667"/>
                    <a:invGamma/>
                  </a:schemeClr>
                </a:gs>
              </a:gsLst>
              <a:lin ang="2700000" scaled="1"/>
            </a:gradFill>
            <a:ln>
              <a:noFill/>
            </a:ln>
            <a:effectLst/>
          </p:spPr>
          <p:txBody>
            <a:bodyPr/>
            <a:lstStyle/>
            <a:p>
              <a:pPr>
                <a:defRPr/>
              </a:pPr>
              <a:endParaRPr lang="en-IN">
                <a:latin typeface="Arial" charset="0"/>
              </a:endParaRPr>
            </a:p>
          </p:txBody>
        </p:sp>
        <p:sp>
          <p:nvSpPr>
            <p:cNvPr id="189566" name="Oval 126"/>
            <p:cNvSpPr>
              <a:spLocks noChangeArrowheads="1"/>
            </p:cNvSpPr>
            <p:nvPr/>
          </p:nvSpPr>
          <p:spPr bwMode="hidden">
            <a:xfrm>
              <a:off x="3466" y="1356"/>
              <a:ext cx="106" cy="45"/>
            </a:xfrm>
            <a:prstGeom prst="ellipse">
              <a:avLst/>
            </a:prstGeom>
            <a:gradFill rotWithShape="0">
              <a:gsLst>
                <a:gs pos="0">
                  <a:schemeClr val="bg1"/>
                </a:gs>
                <a:gs pos="100000">
                  <a:schemeClr val="bg1">
                    <a:gamma/>
                    <a:shade val="75686"/>
                    <a:invGamma/>
                  </a:schemeClr>
                </a:gs>
              </a:gsLst>
              <a:lin ang="2700000" scaled="1"/>
            </a:gradFill>
            <a:ln>
              <a:noFill/>
            </a:ln>
            <a:effectLst/>
          </p:spPr>
          <p:txBody>
            <a:bodyPr/>
            <a:lstStyle/>
            <a:p>
              <a:pPr>
                <a:defRPr/>
              </a:pPr>
              <a:endParaRPr lang="en-IN">
                <a:latin typeface="Arial" charset="0"/>
              </a:endParaRPr>
            </a:p>
          </p:txBody>
        </p:sp>
        <p:sp>
          <p:nvSpPr>
            <p:cNvPr id="189567" name="Oval 127"/>
            <p:cNvSpPr>
              <a:spLocks noChangeArrowheads="1"/>
            </p:cNvSpPr>
            <p:nvPr/>
          </p:nvSpPr>
          <p:spPr bwMode="hidden">
            <a:xfrm>
              <a:off x="2852" y="1228"/>
              <a:ext cx="106" cy="44"/>
            </a:xfrm>
            <a:prstGeom prst="ellipse">
              <a:avLst/>
            </a:prstGeom>
            <a:gradFill rotWithShape="0">
              <a:gsLst>
                <a:gs pos="0">
                  <a:schemeClr val="bg1"/>
                </a:gs>
                <a:gs pos="100000">
                  <a:schemeClr val="bg1">
                    <a:gamma/>
                    <a:shade val="81961"/>
                    <a:invGamma/>
                  </a:schemeClr>
                </a:gs>
              </a:gsLst>
              <a:lin ang="2700000" scaled="1"/>
            </a:gradFill>
            <a:ln>
              <a:noFill/>
            </a:ln>
            <a:effectLst/>
          </p:spPr>
          <p:txBody>
            <a:bodyPr/>
            <a:lstStyle/>
            <a:p>
              <a:pPr>
                <a:defRPr/>
              </a:pPr>
              <a:endParaRPr lang="en-IN">
                <a:latin typeface="Arial" charset="0"/>
              </a:endParaRPr>
            </a:p>
          </p:txBody>
        </p:sp>
        <p:sp>
          <p:nvSpPr>
            <p:cNvPr id="189568" name="Oval 128"/>
            <p:cNvSpPr>
              <a:spLocks noChangeArrowheads="1"/>
            </p:cNvSpPr>
            <p:nvPr/>
          </p:nvSpPr>
          <p:spPr bwMode="hidden">
            <a:xfrm>
              <a:off x="2678" y="1109"/>
              <a:ext cx="106" cy="44"/>
            </a:xfrm>
            <a:prstGeom prst="ellipse">
              <a:avLst/>
            </a:prstGeom>
            <a:gradFill rotWithShape="0">
              <a:gsLst>
                <a:gs pos="0">
                  <a:schemeClr val="bg1"/>
                </a:gs>
                <a:gs pos="100000">
                  <a:schemeClr val="bg1">
                    <a:gamma/>
                    <a:shade val="84706"/>
                    <a:invGamma/>
                  </a:schemeClr>
                </a:gs>
              </a:gsLst>
              <a:lin ang="2700000" scaled="1"/>
            </a:gradFill>
            <a:ln>
              <a:noFill/>
            </a:ln>
            <a:effectLst/>
          </p:spPr>
          <p:txBody>
            <a:bodyPr/>
            <a:lstStyle/>
            <a:p>
              <a:pPr>
                <a:defRPr/>
              </a:pPr>
              <a:endParaRPr lang="en-IN">
                <a:latin typeface="Arial" charset="0"/>
              </a:endParaRPr>
            </a:p>
          </p:txBody>
        </p:sp>
        <p:sp>
          <p:nvSpPr>
            <p:cNvPr id="189569" name="Oval 129"/>
            <p:cNvSpPr>
              <a:spLocks noChangeArrowheads="1"/>
            </p:cNvSpPr>
            <p:nvPr/>
          </p:nvSpPr>
          <p:spPr bwMode="hidden">
            <a:xfrm>
              <a:off x="2859" y="1045"/>
              <a:ext cx="106" cy="45"/>
            </a:xfrm>
            <a:prstGeom prst="ellipse">
              <a:avLst/>
            </a:prstGeom>
            <a:gradFill rotWithShape="0">
              <a:gsLst>
                <a:gs pos="0">
                  <a:schemeClr val="bg1"/>
                </a:gs>
                <a:gs pos="100000">
                  <a:schemeClr val="bg1">
                    <a:gamma/>
                    <a:shade val="84706"/>
                    <a:invGamma/>
                  </a:schemeClr>
                </a:gs>
              </a:gsLst>
              <a:lin ang="2700000" scaled="1"/>
            </a:gradFill>
            <a:ln>
              <a:noFill/>
            </a:ln>
            <a:effectLst/>
          </p:spPr>
          <p:txBody>
            <a:bodyPr/>
            <a:lstStyle/>
            <a:p>
              <a:pPr>
                <a:defRPr/>
              </a:pPr>
              <a:endParaRPr lang="en-IN">
                <a:latin typeface="Arial" charset="0"/>
              </a:endParaRPr>
            </a:p>
          </p:txBody>
        </p:sp>
        <p:sp>
          <p:nvSpPr>
            <p:cNvPr id="189570" name="Oval 130"/>
            <p:cNvSpPr>
              <a:spLocks noChangeArrowheads="1"/>
            </p:cNvSpPr>
            <p:nvPr/>
          </p:nvSpPr>
          <p:spPr bwMode="hidden">
            <a:xfrm>
              <a:off x="1942" y="1040"/>
              <a:ext cx="106" cy="45"/>
            </a:xfrm>
            <a:prstGeom prst="ellipse">
              <a:avLst/>
            </a:prstGeom>
            <a:gradFill rotWithShape="0">
              <a:gsLst>
                <a:gs pos="0">
                  <a:schemeClr val="bg1"/>
                </a:gs>
                <a:gs pos="100000">
                  <a:schemeClr val="bg1">
                    <a:gamma/>
                    <a:shade val="90980"/>
                    <a:invGamma/>
                  </a:schemeClr>
                </a:gs>
              </a:gsLst>
              <a:lin ang="2700000" scaled="1"/>
            </a:gradFill>
            <a:ln>
              <a:noFill/>
            </a:ln>
            <a:effectLst/>
          </p:spPr>
          <p:txBody>
            <a:bodyPr/>
            <a:lstStyle/>
            <a:p>
              <a:pPr>
                <a:defRPr/>
              </a:pPr>
              <a:endParaRPr lang="en-IN">
                <a:latin typeface="Arial" charset="0"/>
              </a:endParaRPr>
            </a:p>
          </p:txBody>
        </p:sp>
        <p:sp>
          <p:nvSpPr>
            <p:cNvPr id="189571" name="Oval 131"/>
            <p:cNvSpPr>
              <a:spLocks noChangeArrowheads="1"/>
            </p:cNvSpPr>
            <p:nvPr/>
          </p:nvSpPr>
          <p:spPr bwMode="hidden">
            <a:xfrm>
              <a:off x="1088" y="1277"/>
              <a:ext cx="106" cy="44"/>
            </a:xfrm>
            <a:prstGeom prst="ellipse">
              <a:avLst/>
            </a:prstGeom>
            <a:gradFill rotWithShape="0">
              <a:gsLst>
                <a:gs pos="0">
                  <a:schemeClr val="bg1"/>
                </a:gs>
                <a:gs pos="100000">
                  <a:schemeClr val="bg1">
                    <a:gamma/>
                    <a:shade val="90980"/>
                    <a:invGamma/>
                  </a:schemeClr>
                </a:gs>
              </a:gsLst>
              <a:lin ang="2700000" scaled="1"/>
            </a:gradFill>
            <a:ln>
              <a:noFill/>
            </a:ln>
            <a:effectLst/>
          </p:spPr>
          <p:txBody>
            <a:bodyPr/>
            <a:lstStyle/>
            <a:p>
              <a:pPr>
                <a:defRPr/>
              </a:pPr>
              <a:endParaRPr lang="en-IN">
                <a:latin typeface="Arial" charset="0"/>
              </a:endParaRPr>
            </a:p>
          </p:txBody>
        </p:sp>
        <p:sp>
          <p:nvSpPr>
            <p:cNvPr id="189572" name="Oval 132"/>
            <p:cNvSpPr>
              <a:spLocks noChangeArrowheads="1"/>
            </p:cNvSpPr>
            <p:nvPr/>
          </p:nvSpPr>
          <p:spPr bwMode="hidden">
            <a:xfrm>
              <a:off x="827" y="1350"/>
              <a:ext cx="106" cy="45"/>
            </a:xfrm>
            <a:prstGeom prst="ellipse">
              <a:avLst/>
            </a:prstGeom>
            <a:gradFill rotWithShape="0">
              <a:gsLst>
                <a:gs pos="0">
                  <a:schemeClr val="bg1"/>
                </a:gs>
                <a:gs pos="100000">
                  <a:schemeClr val="bg1">
                    <a:gamma/>
                    <a:shade val="90980"/>
                    <a:invGamma/>
                  </a:schemeClr>
                </a:gs>
              </a:gsLst>
              <a:lin ang="2700000" scaled="1"/>
            </a:gradFill>
            <a:ln>
              <a:noFill/>
            </a:ln>
            <a:effectLst/>
          </p:spPr>
          <p:txBody>
            <a:bodyPr/>
            <a:lstStyle/>
            <a:p>
              <a:pPr>
                <a:defRPr/>
              </a:pPr>
              <a:endParaRPr lang="en-IN">
                <a:latin typeface="Arial" charset="0"/>
              </a:endParaRPr>
            </a:p>
          </p:txBody>
        </p:sp>
        <p:sp>
          <p:nvSpPr>
            <p:cNvPr id="189573" name="Oval 133"/>
            <p:cNvSpPr>
              <a:spLocks noChangeArrowheads="1"/>
            </p:cNvSpPr>
            <p:nvPr/>
          </p:nvSpPr>
          <p:spPr bwMode="hidden">
            <a:xfrm>
              <a:off x="537" y="1428"/>
              <a:ext cx="106" cy="45"/>
            </a:xfrm>
            <a:prstGeom prst="ellipse">
              <a:avLst/>
            </a:prstGeom>
            <a:gradFill rotWithShape="0">
              <a:gsLst>
                <a:gs pos="0">
                  <a:schemeClr val="bg1"/>
                </a:gs>
                <a:gs pos="100000">
                  <a:schemeClr val="bg1">
                    <a:gamma/>
                    <a:shade val="90980"/>
                    <a:invGamma/>
                  </a:schemeClr>
                </a:gs>
              </a:gsLst>
              <a:lin ang="2700000" scaled="1"/>
            </a:gradFill>
            <a:ln>
              <a:noFill/>
            </a:ln>
            <a:effectLst/>
          </p:spPr>
          <p:txBody>
            <a:bodyPr/>
            <a:lstStyle/>
            <a:p>
              <a:pPr>
                <a:defRPr/>
              </a:pPr>
              <a:endParaRPr lang="en-IN">
                <a:latin typeface="Arial" charset="0"/>
              </a:endParaRPr>
            </a:p>
          </p:txBody>
        </p:sp>
        <p:sp>
          <p:nvSpPr>
            <p:cNvPr id="189574" name="Oval 134"/>
            <p:cNvSpPr>
              <a:spLocks noChangeArrowheads="1"/>
            </p:cNvSpPr>
            <p:nvPr/>
          </p:nvSpPr>
          <p:spPr bwMode="hidden">
            <a:xfrm>
              <a:off x="635" y="1060"/>
              <a:ext cx="106" cy="45"/>
            </a:xfrm>
            <a:prstGeom prst="ellipse">
              <a:avLst/>
            </a:prstGeom>
            <a:gradFill rotWithShape="0">
              <a:gsLst>
                <a:gs pos="0">
                  <a:schemeClr val="bg1"/>
                </a:gs>
                <a:gs pos="100000">
                  <a:schemeClr val="bg1">
                    <a:gamma/>
                    <a:shade val="90980"/>
                    <a:invGamma/>
                  </a:schemeClr>
                </a:gs>
              </a:gsLst>
              <a:lin ang="2700000" scaled="1"/>
            </a:gradFill>
            <a:ln>
              <a:noFill/>
            </a:ln>
            <a:effectLst/>
          </p:spPr>
          <p:txBody>
            <a:bodyPr/>
            <a:lstStyle/>
            <a:p>
              <a:pPr>
                <a:defRPr/>
              </a:pPr>
              <a:endParaRPr lang="en-IN">
                <a:latin typeface="Arial" charset="0"/>
              </a:endParaRPr>
            </a:p>
          </p:txBody>
        </p:sp>
        <p:sp>
          <p:nvSpPr>
            <p:cNvPr id="189575" name="Oval 135"/>
            <p:cNvSpPr>
              <a:spLocks noChangeArrowheads="1"/>
            </p:cNvSpPr>
            <p:nvPr/>
          </p:nvSpPr>
          <p:spPr bwMode="hidden">
            <a:xfrm>
              <a:off x="1540" y="1050"/>
              <a:ext cx="106" cy="45"/>
            </a:xfrm>
            <a:prstGeom prst="ellipse">
              <a:avLst/>
            </a:prstGeom>
            <a:gradFill rotWithShape="0">
              <a:gsLst>
                <a:gs pos="0">
                  <a:schemeClr val="bg1"/>
                </a:gs>
                <a:gs pos="100000">
                  <a:schemeClr val="bg1">
                    <a:gamma/>
                    <a:shade val="90980"/>
                    <a:invGamma/>
                  </a:schemeClr>
                </a:gs>
              </a:gsLst>
              <a:lin ang="2700000" scaled="1"/>
            </a:gradFill>
            <a:ln>
              <a:noFill/>
            </a:ln>
            <a:effectLst/>
          </p:spPr>
          <p:txBody>
            <a:bodyPr/>
            <a:lstStyle/>
            <a:p>
              <a:pPr>
                <a:defRPr/>
              </a:pPr>
              <a:endParaRPr lang="en-IN">
                <a:latin typeface="Arial" charset="0"/>
              </a:endParaRPr>
            </a:p>
          </p:txBody>
        </p:sp>
        <p:sp>
          <p:nvSpPr>
            <p:cNvPr id="189576" name="Oval 136"/>
            <p:cNvSpPr>
              <a:spLocks noChangeArrowheads="1"/>
            </p:cNvSpPr>
            <p:nvPr/>
          </p:nvSpPr>
          <p:spPr bwMode="hidden">
            <a:xfrm>
              <a:off x="1120" y="1063"/>
              <a:ext cx="105" cy="45"/>
            </a:xfrm>
            <a:prstGeom prst="ellipse">
              <a:avLst/>
            </a:prstGeom>
            <a:gradFill rotWithShape="0">
              <a:gsLst>
                <a:gs pos="0">
                  <a:schemeClr val="bg1"/>
                </a:gs>
                <a:gs pos="100000">
                  <a:schemeClr val="bg1">
                    <a:gamma/>
                    <a:shade val="90980"/>
                    <a:invGamma/>
                  </a:schemeClr>
                </a:gs>
              </a:gsLst>
              <a:lin ang="2700000" scaled="1"/>
            </a:gradFill>
            <a:ln>
              <a:noFill/>
            </a:ln>
            <a:effectLst/>
          </p:spPr>
          <p:txBody>
            <a:bodyPr/>
            <a:lstStyle/>
            <a:p>
              <a:pPr>
                <a:defRPr/>
              </a:pPr>
              <a:endParaRPr lang="en-IN">
                <a:latin typeface="Arial" charset="0"/>
              </a:endParaRPr>
            </a:p>
          </p:txBody>
        </p:sp>
        <p:sp>
          <p:nvSpPr>
            <p:cNvPr id="189577" name="Oval 137"/>
            <p:cNvSpPr>
              <a:spLocks noChangeArrowheads="1"/>
            </p:cNvSpPr>
            <p:nvPr/>
          </p:nvSpPr>
          <p:spPr bwMode="hidden">
            <a:xfrm>
              <a:off x="4131" y="1284"/>
              <a:ext cx="111" cy="45"/>
            </a:xfrm>
            <a:prstGeom prst="ellipse">
              <a:avLst/>
            </a:prstGeom>
            <a:gradFill rotWithShape="0">
              <a:gsLst>
                <a:gs pos="0">
                  <a:schemeClr val="bg1"/>
                </a:gs>
                <a:gs pos="100000">
                  <a:schemeClr val="bg1">
                    <a:gamma/>
                    <a:shade val="69804"/>
                    <a:invGamma/>
                  </a:schemeClr>
                </a:gs>
              </a:gsLst>
              <a:lin ang="2700000" scaled="1"/>
            </a:gradFill>
            <a:ln>
              <a:noFill/>
            </a:ln>
            <a:effectLst/>
          </p:spPr>
          <p:txBody>
            <a:bodyPr/>
            <a:lstStyle/>
            <a:p>
              <a:pPr>
                <a:defRPr/>
              </a:pPr>
              <a:endParaRPr lang="en-IN">
                <a:latin typeface="Arial" charset="0"/>
              </a:endParaRPr>
            </a:p>
          </p:txBody>
        </p:sp>
        <p:sp>
          <p:nvSpPr>
            <p:cNvPr id="189578" name="Oval 138"/>
            <p:cNvSpPr>
              <a:spLocks noChangeArrowheads="1"/>
            </p:cNvSpPr>
            <p:nvPr/>
          </p:nvSpPr>
          <p:spPr bwMode="hidden">
            <a:xfrm>
              <a:off x="3477" y="1163"/>
              <a:ext cx="112" cy="45"/>
            </a:xfrm>
            <a:prstGeom prst="ellipse">
              <a:avLst/>
            </a:prstGeom>
            <a:gradFill rotWithShape="0">
              <a:gsLst>
                <a:gs pos="0">
                  <a:schemeClr val="bg1"/>
                </a:gs>
                <a:gs pos="100000">
                  <a:schemeClr val="bg1">
                    <a:gamma/>
                    <a:shade val="78824"/>
                    <a:invGamma/>
                  </a:schemeClr>
                </a:gs>
              </a:gsLst>
              <a:lin ang="2700000" scaled="1"/>
            </a:gradFill>
            <a:ln>
              <a:noFill/>
            </a:ln>
            <a:effectLst/>
          </p:spPr>
          <p:txBody>
            <a:bodyPr/>
            <a:lstStyle/>
            <a:p>
              <a:pPr>
                <a:defRPr/>
              </a:pPr>
              <a:endParaRPr lang="en-IN">
                <a:latin typeface="Arial" charset="0"/>
              </a:endParaRPr>
            </a:p>
          </p:txBody>
        </p:sp>
        <p:sp>
          <p:nvSpPr>
            <p:cNvPr id="189579" name="Oval 139"/>
            <p:cNvSpPr>
              <a:spLocks noChangeArrowheads="1"/>
            </p:cNvSpPr>
            <p:nvPr/>
          </p:nvSpPr>
          <p:spPr bwMode="hidden">
            <a:xfrm>
              <a:off x="3315" y="1229"/>
              <a:ext cx="112" cy="45"/>
            </a:xfrm>
            <a:prstGeom prst="ellipse">
              <a:avLst/>
            </a:prstGeom>
            <a:gradFill rotWithShape="0">
              <a:gsLst>
                <a:gs pos="0">
                  <a:schemeClr val="bg1"/>
                </a:gs>
                <a:gs pos="100000">
                  <a:schemeClr val="bg1">
                    <a:gamma/>
                    <a:shade val="78824"/>
                    <a:invGamma/>
                  </a:schemeClr>
                </a:gs>
              </a:gsLst>
              <a:lin ang="2700000" scaled="1"/>
            </a:gradFill>
            <a:ln>
              <a:noFill/>
            </a:ln>
            <a:effectLst/>
          </p:spPr>
          <p:txBody>
            <a:bodyPr/>
            <a:lstStyle/>
            <a:p>
              <a:pPr>
                <a:defRPr/>
              </a:pPr>
              <a:endParaRPr lang="en-IN">
                <a:latin typeface="Arial" charset="0"/>
              </a:endParaRPr>
            </a:p>
          </p:txBody>
        </p:sp>
        <p:sp>
          <p:nvSpPr>
            <p:cNvPr id="189580" name="Oval 140"/>
            <p:cNvSpPr>
              <a:spLocks noChangeArrowheads="1"/>
            </p:cNvSpPr>
            <p:nvPr/>
          </p:nvSpPr>
          <p:spPr bwMode="hidden">
            <a:xfrm>
              <a:off x="3174" y="1112"/>
              <a:ext cx="112" cy="44"/>
            </a:xfrm>
            <a:prstGeom prst="ellipse">
              <a:avLst/>
            </a:prstGeom>
            <a:gradFill rotWithShape="0">
              <a:gsLst>
                <a:gs pos="0">
                  <a:schemeClr val="bg1"/>
                </a:gs>
                <a:gs pos="100000">
                  <a:schemeClr val="bg1">
                    <a:gamma/>
                    <a:shade val="81961"/>
                    <a:invGamma/>
                  </a:schemeClr>
                </a:gs>
              </a:gsLst>
              <a:lin ang="2700000" scaled="1"/>
            </a:gradFill>
            <a:ln>
              <a:noFill/>
            </a:ln>
            <a:effectLst/>
          </p:spPr>
          <p:txBody>
            <a:bodyPr/>
            <a:lstStyle/>
            <a:p>
              <a:pPr>
                <a:defRPr/>
              </a:pPr>
              <a:endParaRPr lang="en-IN">
                <a:latin typeface="Arial" charset="0"/>
              </a:endParaRPr>
            </a:p>
          </p:txBody>
        </p:sp>
        <p:sp>
          <p:nvSpPr>
            <p:cNvPr id="189581" name="Oval 141"/>
            <p:cNvSpPr>
              <a:spLocks noChangeArrowheads="1"/>
            </p:cNvSpPr>
            <p:nvPr/>
          </p:nvSpPr>
          <p:spPr bwMode="hidden">
            <a:xfrm>
              <a:off x="2396" y="1051"/>
              <a:ext cx="112" cy="45"/>
            </a:xfrm>
            <a:prstGeom prst="ellipse">
              <a:avLst/>
            </a:prstGeom>
            <a:gradFill rotWithShape="0">
              <a:gsLst>
                <a:gs pos="0">
                  <a:schemeClr val="bg1"/>
                </a:gs>
                <a:gs pos="100000">
                  <a:schemeClr val="bg1">
                    <a:gamma/>
                    <a:shade val="87843"/>
                    <a:invGamma/>
                  </a:schemeClr>
                </a:gs>
              </a:gsLst>
              <a:lin ang="2700000" scaled="1"/>
            </a:gradFill>
            <a:ln>
              <a:noFill/>
            </a:ln>
            <a:effectLst/>
          </p:spPr>
          <p:txBody>
            <a:bodyPr/>
            <a:lstStyle/>
            <a:p>
              <a:pPr>
                <a:defRPr/>
              </a:pPr>
              <a:endParaRPr lang="en-IN">
                <a:latin typeface="Arial" charset="0"/>
              </a:endParaRPr>
            </a:p>
          </p:txBody>
        </p:sp>
        <p:sp>
          <p:nvSpPr>
            <p:cNvPr id="189582" name="Oval 142"/>
            <p:cNvSpPr>
              <a:spLocks noChangeArrowheads="1"/>
            </p:cNvSpPr>
            <p:nvPr/>
          </p:nvSpPr>
          <p:spPr bwMode="hidden">
            <a:xfrm>
              <a:off x="2769" y="1446"/>
              <a:ext cx="111" cy="44"/>
            </a:xfrm>
            <a:prstGeom prst="ellipse">
              <a:avLst/>
            </a:prstGeom>
            <a:gradFill rotWithShape="0">
              <a:gsLst>
                <a:gs pos="0">
                  <a:schemeClr val="bg1"/>
                </a:gs>
                <a:gs pos="100000">
                  <a:schemeClr val="bg1">
                    <a:gamma/>
                    <a:shade val="78824"/>
                    <a:invGamma/>
                  </a:schemeClr>
                </a:gs>
              </a:gsLst>
              <a:lin ang="2700000" scaled="1"/>
            </a:gradFill>
            <a:ln>
              <a:noFill/>
            </a:ln>
            <a:effectLst/>
          </p:spPr>
          <p:txBody>
            <a:bodyPr/>
            <a:lstStyle/>
            <a:p>
              <a:pPr>
                <a:defRPr/>
              </a:pPr>
              <a:endParaRPr lang="en-IN">
                <a:latin typeface="Arial" charset="0"/>
              </a:endParaRPr>
            </a:p>
          </p:txBody>
        </p:sp>
        <p:sp>
          <p:nvSpPr>
            <p:cNvPr id="189583" name="Oval 143"/>
            <p:cNvSpPr>
              <a:spLocks noChangeArrowheads="1"/>
            </p:cNvSpPr>
            <p:nvPr/>
          </p:nvSpPr>
          <p:spPr bwMode="hidden">
            <a:xfrm>
              <a:off x="2656" y="1294"/>
              <a:ext cx="112" cy="45"/>
            </a:xfrm>
            <a:prstGeom prst="ellipse">
              <a:avLst/>
            </a:prstGeom>
            <a:gradFill rotWithShape="0">
              <a:gsLst>
                <a:gs pos="0">
                  <a:schemeClr val="bg1"/>
                </a:gs>
                <a:gs pos="100000">
                  <a:schemeClr val="bg1">
                    <a:gamma/>
                    <a:shade val="81961"/>
                    <a:invGamma/>
                  </a:schemeClr>
                </a:gs>
              </a:gsLst>
              <a:lin ang="2700000" scaled="1"/>
            </a:gradFill>
            <a:ln>
              <a:noFill/>
            </a:ln>
            <a:effectLst/>
          </p:spPr>
          <p:txBody>
            <a:bodyPr/>
            <a:lstStyle/>
            <a:p>
              <a:pPr>
                <a:defRPr/>
              </a:pPr>
              <a:endParaRPr lang="en-IN">
                <a:latin typeface="Arial" charset="0"/>
              </a:endParaRPr>
            </a:p>
          </p:txBody>
        </p:sp>
        <p:sp>
          <p:nvSpPr>
            <p:cNvPr id="189584" name="Oval 144"/>
            <p:cNvSpPr>
              <a:spLocks noChangeArrowheads="1"/>
            </p:cNvSpPr>
            <p:nvPr/>
          </p:nvSpPr>
          <p:spPr bwMode="hidden">
            <a:xfrm>
              <a:off x="2501" y="1159"/>
              <a:ext cx="111" cy="45"/>
            </a:xfrm>
            <a:prstGeom prst="ellipse">
              <a:avLst/>
            </a:prstGeom>
            <a:gradFill rotWithShape="0">
              <a:gsLst>
                <a:gs pos="0">
                  <a:schemeClr val="bg1"/>
                </a:gs>
                <a:gs pos="100000">
                  <a:schemeClr val="bg1">
                    <a:gamma/>
                    <a:shade val="84706"/>
                    <a:invGamma/>
                  </a:schemeClr>
                </a:gs>
              </a:gsLst>
              <a:lin ang="2700000" scaled="1"/>
            </a:gradFill>
            <a:ln>
              <a:noFill/>
            </a:ln>
            <a:effectLst/>
          </p:spPr>
          <p:txBody>
            <a:bodyPr/>
            <a:lstStyle/>
            <a:p>
              <a:pPr>
                <a:defRPr/>
              </a:pPr>
              <a:endParaRPr lang="en-IN">
                <a:latin typeface="Arial" charset="0"/>
              </a:endParaRPr>
            </a:p>
          </p:txBody>
        </p:sp>
        <p:sp>
          <p:nvSpPr>
            <p:cNvPr id="189585" name="Oval 145"/>
            <p:cNvSpPr>
              <a:spLocks noChangeArrowheads="1"/>
            </p:cNvSpPr>
            <p:nvPr/>
          </p:nvSpPr>
          <p:spPr bwMode="hidden">
            <a:xfrm>
              <a:off x="2222" y="1101"/>
              <a:ext cx="112" cy="44"/>
            </a:xfrm>
            <a:prstGeom prst="ellipse">
              <a:avLst/>
            </a:prstGeom>
            <a:gradFill rotWithShape="0">
              <a:gsLst>
                <a:gs pos="0">
                  <a:schemeClr val="bg1"/>
                </a:gs>
                <a:gs pos="100000">
                  <a:schemeClr val="bg1">
                    <a:gamma/>
                    <a:shade val="87843"/>
                    <a:invGamma/>
                  </a:schemeClr>
                </a:gs>
              </a:gsLst>
              <a:lin ang="2700000" scaled="1"/>
            </a:gradFill>
            <a:ln>
              <a:noFill/>
            </a:ln>
            <a:effectLst/>
          </p:spPr>
          <p:txBody>
            <a:bodyPr/>
            <a:lstStyle/>
            <a:p>
              <a:pPr>
                <a:defRPr/>
              </a:pPr>
              <a:endParaRPr lang="en-IN">
                <a:latin typeface="Arial" charset="0"/>
              </a:endParaRPr>
            </a:p>
          </p:txBody>
        </p:sp>
        <p:sp>
          <p:nvSpPr>
            <p:cNvPr id="189586" name="Oval 146"/>
            <p:cNvSpPr>
              <a:spLocks noChangeArrowheads="1"/>
            </p:cNvSpPr>
            <p:nvPr/>
          </p:nvSpPr>
          <p:spPr bwMode="hidden">
            <a:xfrm>
              <a:off x="2029" y="1162"/>
              <a:ext cx="111" cy="45"/>
            </a:xfrm>
            <a:prstGeom prst="ellipse">
              <a:avLst/>
            </a:prstGeom>
            <a:gradFill rotWithShape="0">
              <a:gsLst>
                <a:gs pos="0">
                  <a:schemeClr val="bg1"/>
                </a:gs>
                <a:gs pos="100000">
                  <a:schemeClr val="bg1">
                    <a:gamma/>
                    <a:shade val="87843"/>
                    <a:invGamma/>
                  </a:schemeClr>
                </a:gs>
              </a:gsLst>
              <a:lin ang="2700000" scaled="1"/>
            </a:gradFill>
            <a:ln>
              <a:noFill/>
            </a:ln>
            <a:effectLst/>
          </p:spPr>
          <p:txBody>
            <a:bodyPr/>
            <a:lstStyle/>
            <a:p>
              <a:pPr>
                <a:defRPr/>
              </a:pPr>
              <a:endParaRPr lang="en-IN">
                <a:latin typeface="Arial" charset="0"/>
              </a:endParaRPr>
            </a:p>
          </p:txBody>
        </p:sp>
        <p:sp>
          <p:nvSpPr>
            <p:cNvPr id="189587" name="Oval 147"/>
            <p:cNvSpPr>
              <a:spLocks noChangeArrowheads="1"/>
            </p:cNvSpPr>
            <p:nvPr/>
          </p:nvSpPr>
          <p:spPr bwMode="hidden">
            <a:xfrm>
              <a:off x="1875" y="1356"/>
              <a:ext cx="112" cy="45"/>
            </a:xfrm>
            <a:prstGeom prst="ellipse">
              <a:avLst/>
            </a:prstGeom>
            <a:gradFill rotWithShape="0">
              <a:gsLst>
                <a:gs pos="0">
                  <a:schemeClr val="bg1"/>
                </a:gs>
                <a:gs pos="100000">
                  <a:schemeClr val="bg1">
                    <a:gamma/>
                    <a:shade val="84706"/>
                    <a:invGamma/>
                  </a:schemeClr>
                </a:gs>
              </a:gsLst>
              <a:lin ang="2700000" scaled="1"/>
            </a:gradFill>
            <a:ln>
              <a:noFill/>
            </a:ln>
            <a:effectLst/>
          </p:spPr>
          <p:txBody>
            <a:bodyPr/>
            <a:lstStyle/>
            <a:p>
              <a:pPr>
                <a:defRPr/>
              </a:pPr>
              <a:endParaRPr lang="en-IN">
                <a:latin typeface="Arial" charset="0"/>
              </a:endParaRPr>
            </a:p>
          </p:txBody>
        </p:sp>
        <p:sp>
          <p:nvSpPr>
            <p:cNvPr id="189588" name="Oval 148"/>
            <p:cNvSpPr>
              <a:spLocks noChangeArrowheads="1"/>
            </p:cNvSpPr>
            <p:nvPr/>
          </p:nvSpPr>
          <p:spPr bwMode="hidden">
            <a:xfrm>
              <a:off x="1809" y="1223"/>
              <a:ext cx="111" cy="45"/>
            </a:xfrm>
            <a:prstGeom prst="ellipse">
              <a:avLst/>
            </a:prstGeom>
            <a:gradFill rotWithShape="0">
              <a:gsLst>
                <a:gs pos="0">
                  <a:schemeClr val="bg1"/>
                </a:gs>
                <a:gs pos="100000">
                  <a:schemeClr val="bg1">
                    <a:gamma/>
                    <a:shade val="87843"/>
                    <a:invGamma/>
                  </a:schemeClr>
                </a:gs>
              </a:gsLst>
              <a:lin ang="2700000" scaled="1"/>
            </a:gradFill>
            <a:ln>
              <a:noFill/>
            </a:ln>
            <a:effectLst/>
          </p:spPr>
          <p:txBody>
            <a:bodyPr/>
            <a:lstStyle/>
            <a:p>
              <a:pPr>
                <a:defRPr/>
              </a:pPr>
              <a:endParaRPr lang="en-IN">
                <a:latin typeface="Arial" charset="0"/>
              </a:endParaRPr>
            </a:p>
          </p:txBody>
        </p:sp>
        <p:sp>
          <p:nvSpPr>
            <p:cNvPr id="189589" name="Oval 149"/>
            <p:cNvSpPr>
              <a:spLocks noChangeArrowheads="1"/>
            </p:cNvSpPr>
            <p:nvPr/>
          </p:nvSpPr>
          <p:spPr bwMode="hidden">
            <a:xfrm>
              <a:off x="1738" y="1098"/>
              <a:ext cx="112" cy="45"/>
            </a:xfrm>
            <a:prstGeom prst="ellipse">
              <a:avLst/>
            </a:prstGeom>
            <a:gradFill rotWithShape="0">
              <a:gsLst>
                <a:gs pos="0">
                  <a:schemeClr val="bg1"/>
                </a:gs>
                <a:gs pos="100000">
                  <a:schemeClr val="bg1">
                    <a:gamma/>
                    <a:shade val="90980"/>
                    <a:invGamma/>
                  </a:schemeClr>
                </a:gs>
              </a:gsLst>
              <a:lin ang="2700000" scaled="1"/>
            </a:gradFill>
            <a:ln>
              <a:noFill/>
            </a:ln>
            <a:effectLst/>
          </p:spPr>
          <p:txBody>
            <a:bodyPr/>
            <a:lstStyle/>
            <a:p>
              <a:pPr>
                <a:defRPr/>
              </a:pPr>
              <a:endParaRPr lang="en-IN">
                <a:latin typeface="Arial" charset="0"/>
              </a:endParaRPr>
            </a:p>
          </p:txBody>
        </p:sp>
        <p:sp>
          <p:nvSpPr>
            <p:cNvPr id="189590" name="Oval 150"/>
            <p:cNvSpPr>
              <a:spLocks noChangeArrowheads="1"/>
            </p:cNvSpPr>
            <p:nvPr/>
          </p:nvSpPr>
          <p:spPr bwMode="hidden">
            <a:xfrm>
              <a:off x="1583" y="1289"/>
              <a:ext cx="112" cy="45"/>
            </a:xfrm>
            <a:prstGeom prst="ellipse">
              <a:avLst/>
            </a:prstGeom>
            <a:gradFill rotWithShape="0">
              <a:gsLst>
                <a:gs pos="0">
                  <a:schemeClr val="bg1"/>
                </a:gs>
                <a:gs pos="100000">
                  <a:schemeClr val="bg1">
                    <a:gamma/>
                    <a:shade val="87843"/>
                    <a:invGamma/>
                  </a:schemeClr>
                </a:gs>
              </a:gsLst>
              <a:lin ang="2700000" scaled="1"/>
            </a:gradFill>
            <a:ln>
              <a:noFill/>
            </a:ln>
            <a:effectLst/>
          </p:spPr>
          <p:txBody>
            <a:bodyPr/>
            <a:lstStyle/>
            <a:p>
              <a:pPr>
                <a:defRPr/>
              </a:pPr>
              <a:endParaRPr lang="en-IN">
                <a:latin typeface="Arial" charset="0"/>
              </a:endParaRPr>
            </a:p>
          </p:txBody>
        </p:sp>
        <p:sp>
          <p:nvSpPr>
            <p:cNvPr id="189591" name="Oval 151"/>
            <p:cNvSpPr>
              <a:spLocks noChangeArrowheads="1"/>
            </p:cNvSpPr>
            <p:nvPr/>
          </p:nvSpPr>
          <p:spPr bwMode="hidden">
            <a:xfrm>
              <a:off x="1379" y="1343"/>
              <a:ext cx="112" cy="45"/>
            </a:xfrm>
            <a:prstGeom prst="ellipse">
              <a:avLst/>
            </a:prstGeom>
            <a:gradFill rotWithShape="0">
              <a:gsLst>
                <a:gs pos="0">
                  <a:schemeClr val="bg1"/>
                </a:gs>
                <a:gs pos="100000">
                  <a:schemeClr val="bg1">
                    <a:gamma/>
                    <a:shade val="87843"/>
                    <a:invGamma/>
                  </a:schemeClr>
                </a:gs>
              </a:gsLst>
              <a:lin ang="2700000" scaled="1"/>
            </a:gradFill>
            <a:ln>
              <a:noFill/>
            </a:ln>
            <a:effectLst/>
          </p:spPr>
          <p:txBody>
            <a:bodyPr/>
            <a:lstStyle/>
            <a:p>
              <a:pPr>
                <a:defRPr/>
              </a:pPr>
              <a:endParaRPr lang="en-IN">
                <a:latin typeface="Arial" charset="0"/>
              </a:endParaRPr>
            </a:p>
          </p:txBody>
        </p:sp>
        <p:sp>
          <p:nvSpPr>
            <p:cNvPr id="189592" name="Oval 152"/>
            <p:cNvSpPr>
              <a:spLocks noChangeArrowheads="1"/>
            </p:cNvSpPr>
            <p:nvPr/>
          </p:nvSpPr>
          <p:spPr bwMode="hidden">
            <a:xfrm>
              <a:off x="1529" y="1156"/>
              <a:ext cx="112" cy="45"/>
            </a:xfrm>
            <a:prstGeom prst="ellipse">
              <a:avLst/>
            </a:prstGeom>
            <a:gradFill rotWithShape="0">
              <a:gsLst>
                <a:gs pos="0">
                  <a:schemeClr val="bg1"/>
                </a:gs>
                <a:gs pos="100000">
                  <a:schemeClr val="bg1">
                    <a:gamma/>
                    <a:shade val="90980"/>
                    <a:invGamma/>
                  </a:schemeClr>
                </a:gs>
              </a:gsLst>
              <a:lin ang="2700000" scaled="1"/>
            </a:gradFill>
            <a:ln>
              <a:noFill/>
            </a:ln>
            <a:effectLst/>
          </p:spPr>
          <p:txBody>
            <a:bodyPr/>
            <a:lstStyle/>
            <a:p>
              <a:pPr>
                <a:defRPr/>
              </a:pPr>
              <a:endParaRPr lang="en-IN">
                <a:latin typeface="Arial" charset="0"/>
              </a:endParaRPr>
            </a:p>
          </p:txBody>
        </p:sp>
        <p:sp>
          <p:nvSpPr>
            <p:cNvPr id="189593" name="Oval 153"/>
            <p:cNvSpPr>
              <a:spLocks noChangeArrowheads="1"/>
            </p:cNvSpPr>
            <p:nvPr/>
          </p:nvSpPr>
          <p:spPr bwMode="hidden">
            <a:xfrm>
              <a:off x="1294" y="1222"/>
              <a:ext cx="112" cy="45"/>
            </a:xfrm>
            <a:prstGeom prst="ellipse">
              <a:avLst/>
            </a:prstGeom>
            <a:gradFill rotWithShape="0">
              <a:gsLst>
                <a:gs pos="0">
                  <a:schemeClr val="bg1"/>
                </a:gs>
                <a:gs pos="100000">
                  <a:schemeClr val="bg1">
                    <a:gamma/>
                    <a:shade val="90980"/>
                    <a:invGamma/>
                  </a:schemeClr>
                </a:gs>
              </a:gsLst>
              <a:lin ang="2700000" scaled="1"/>
            </a:gradFill>
            <a:ln>
              <a:noFill/>
            </a:ln>
            <a:effectLst/>
          </p:spPr>
          <p:txBody>
            <a:bodyPr/>
            <a:lstStyle/>
            <a:p>
              <a:pPr>
                <a:defRPr/>
              </a:pPr>
              <a:endParaRPr lang="en-IN">
                <a:latin typeface="Arial" charset="0"/>
              </a:endParaRPr>
            </a:p>
          </p:txBody>
        </p:sp>
        <p:sp>
          <p:nvSpPr>
            <p:cNvPr id="189594" name="Oval 154"/>
            <p:cNvSpPr>
              <a:spLocks noChangeArrowheads="1"/>
            </p:cNvSpPr>
            <p:nvPr/>
          </p:nvSpPr>
          <p:spPr bwMode="hidden">
            <a:xfrm>
              <a:off x="1314" y="1112"/>
              <a:ext cx="112" cy="44"/>
            </a:xfrm>
            <a:prstGeom prst="ellipse">
              <a:avLst/>
            </a:prstGeom>
            <a:gradFill rotWithShape="0">
              <a:gsLst>
                <a:gs pos="0">
                  <a:schemeClr val="bg1"/>
                </a:gs>
                <a:gs pos="100000">
                  <a:schemeClr val="bg1">
                    <a:gamma/>
                    <a:shade val="90980"/>
                    <a:invGamma/>
                  </a:schemeClr>
                </a:gs>
              </a:gsLst>
              <a:lin ang="2700000" scaled="1"/>
            </a:gradFill>
            <a:ln>
              <a:noFill/>
            </a:ln>
            <a:effectLst/>
          </p:spPr>
          <p:txBody>
            <a:bodyPr/>
            <a:lstStyle/>
            <a:p>
              <a:pPr>
                <a:defRPr/>
              </a:pPr>
              <a:endParaRPr lang="en-IN">
                <a:latin typeface="Arial" charset="0"/>
              </a:endParaRPr>
            </a:p>
          </p:txBody>
        </p:sp>
        <p:sp>
          <p:nvSpPr>
            <p:cNvPr id="189595" name="Oval 155"/>
            <p:cNvSpPr>
              <a:spLocks noChangeArrowheads="1"/>
            </p:cNvSpPr>
            <p:nvPr/>
          </p:nvSpPr>
          <p:spPr bwMode="hidden">
            <a:xfrm>
              <a:off x="1082" y="1166"/>
              <a:ext cx="111" cy="45"/>
            </a:xfrm>
            <a:prstGeom prst="ellipse">
              <a:avLst/>
            </a:prstGeom>
            <a:gradFill rotWithShape="0">
              <a:gsLst>
                <a:gs pos="0">
                  <a:schemeClr val="bg1"/>
                </a:gs>
                <a:gs pos="100000">
                  <a:schemeClr val="bg1">
                    <a:gamma/>
                    <a:shade val="90980"/>
                    <a:invGamma/>
                  </a:schemeClr>
                </a:gs>
              </a:gsLst>
              <a:lin ang="2700000" scaled="1"/>
            </a:gradFill>
            <a:ln>
              <a:noFill/>
            </a:ln>
            <a:effectLst/>
          </p:spPr>
          <p:txBody>
            <a:bodyPr/>
            <a:lstStyle/>
            <a:p>
              <a:pPr>
                <a:defRPr/>
              </a:pPr>
              <a:endParaRPr lang="en-IN">
                <a:latin typeface="Arial" charset="0"/>
              </a:endParaRPr>
            </a:p>
          </p:txBody>
        </p:sp>
        <p:sp>
          <p:nvSpPr>
            <p:cNvPr id="189596" name="Oval 156"/>
            <p:cNvSpPr>
              <a:spLocks noChangeArrowheads="1"/>
            </p:cNvSpPr>
            <p:nvPr/>
          </p:nvSpPr>
          <p:spPr bwMode="hidden">
            <a:xfrm>
              <a:off x="877" y="1121"/>
              <a:ext cx="112" cy="45"/>
            </a:xfrm>
            <a:prstGeom prst="ellipse">
              <a:avLst/>
            </a:prstGeom>
            <a:gradFill rotWithShape="0">
              <a:gsLst>
                <a:gs pos="0">
                  <a:schemeClr val="bg1"/>
                </a:gs>
                <a:gs pos="100000">
                  <a:schemeClr val="bg1">
                    <a:gamma/>
                    <a:shade val="90980"/>
                    <a:invGamma/>
                  </a:schemeClr>
                </a:gs>
              </a:gsLst>
              <a:lin ang="2700000" scaled="1"/>
            </a:gradFill>
            <a:ln>
              <a:noFill/>
            </a:ln>
            <a:effectLst/>
          </p:spPr>
          <p:txBody>
            <a:bodyPr/>
            <a:lstStyle/>
            <a:p>
              <a:pPr>
                <a:defRPr/>
              </a:pPr>
              <a:endParaRPr lang="en-IN">
                <a:latin typeface="Arial" charset="0"/>
              </a:endParaRPr>
            </a:p>
          </p:txBody>
        </p:sp>
        <p:sp>
          <p:nvSpPr>
            <p:cNvPr id="189597" name="Oval 157"/>
            <p:cNvSpPr>
              <a:spLocks noChangeArrowheads="1"/>
            </p:cNvSpPr>
            <p:nvPr/>
          </p:nvSpPr>
          <p:spPr bwMode="hidden">
            <a:xfrm>
              <a:off x="875" y="1216"/>
              <a:ext cx="111" cy="45"/>
            </a:xfrm>
            <a:prstGeom prst="ellipse">
              <a:avLst/>
            </a:prstGeom>
            <a:gradFill rotWithShape="0">
              <a:gsLst>
                <a:gs pos="0">
                  <a:schemeClr val="bg1"/>
                </a:gs>
                <a:gs pos="100000">
                  <a:schemeClr val="bg1">
                    <a:gamma/>
                    <a:shade val="90980"/>
                    <a:invGamma/>
                  </a:schemeClr>
                </a:gs>
              </a:gsLst>
              <a:lin ang="2700000" scaled="1"/>
            </a:gradFill>
            <a:ln>
              <a:noFill/>
            </a:ln>
            <a:effectLst/>
          </p:spPr>
          <p:txBody>
            <a:bodyPr/>
            <a:lstStyle/>
            <a:p>
              <a:pPr>
                <a:defRPr/>
              </a:pPr>
              <a:endParaRPr lang="en-IN">
                <a:latin typeface="Arial" charset="0"/>
              </a:endParaRPr>
            </a:p>
          </p:txBody>
        </p:sp>
        <p:sp>
          <p:nvSpPr>
            <p:cNvPr id="189598" name="Oval 158"/>
            <p:cNvSpPr>
              <a:spLocks noChangeArrowheads="1"/>
            </p:cNvSpPr>
            <p:nvPr/>
          </p:nvSpPr>
          <p:spPr bwMode="hidden">
            <a:xfrm>
              <a:off x="680" y="1170"/>
              <a:ext cx="112" cy="44"/>
            </a:xfrm>
            <a:prstGeom prst="ellipse">
              <a:avLst/>
            </a:prstGeom>
            <a:gradFill rotWithShape="0">
              <a:gsLst>
                <a:gs pos="0">
                  <a:schemeClr val="bg1"/>
                </a:gs>
                <a:gs pos="100000">
                  <a:schemeClr val="bg1">
                    <a:gamma/>
                    <a:shade val="90980"/>
                    <a:invGamma/>
                  </a:schemeClr>
                </a:gs>
              </a:gsLst>
              <a:lin ang="2700000" scaled="1"/>
            </a:gradFill>
            <a:ln>
              <a:noFill/>
            </a:ln>
            <a:effectLst/>
          </p:spPr>
          <p:txBody>
            <a:bodyPr/>
            <a:lstStyle/>
            <a:p>
              <a:pPr>
                <a:defRPr/>
              </a:pPr>
              <a:endParaRPr lang="en-IN">
                <a:latin typeface="Arial" charset="0"/>
              </a:endParaRPr>
            </a:p>
          </p:txBody>
        </p:sp>
        <p:sp>
          <p:nvSpPr>
            <p:cNvPr id="189599" name="Oval 159"/>
            <p:cNvSpPr>
              <a:spLocks noChangeArrowheads="1"/>
            </p:cNvSpPr>
            <p:nvPr/>
          </p:nvSpPr>
          <p:spPr bwMode="hidden">
            <a:xfrm>
              <a:off x="411" y="1232"/>
              <a:ext cx="111" cy="44"/>
            </a:xfrm>
            <a:prstGeom prst="ellipse">
              <a:avLst/>
            </a:prstGeom>
            <a:gradFill rotWithShape="0">
              <a:gsLst>
                <a:gs pos="0">
                  <a:schemeClr val="bg1"/>
                </a:gs>
                <a:gs pos="100000">
                  <a:schemeClr val="bg1">
                    <a:gamma/>
                    <a:shade val="90980"/>
                    <a:invGamma/>
                  </a:schemeClr>
                </a:gs>
              </a:gsLst>
              <a:lin ang="2700000" scaled="1"/>
            </a:gradFill>
            <a:ln>
              <a:noFill/>
            </a:ln>
            <a:effectLst/>
          </p:spPr>
          <p:txBody>
            <a:bodyPr/>
            <a:lstStyle/>
            <a:p>
              <a:pPr>
                <a:defRPr/>
              </a:pPr>
              <a:endParaRPr lang="en-IN">
                <a:latin typeface="Arial" charset="0"/>
              </a:endParaRPr>
            </a:p>
          </p:txBody>
        </p:sp>
        <p:sp>
          <p:nvSpPr>
            <p:cNvPr id="189600" name="Oval 160"/>
            <p:cNvSpPr>
              <a:spLocks noChangeArrowheads="1"/>
            </p:cNvSpPr>
            <p:nvPr/>
          </p:nvSpPr>
          <p:spPr bwMode="hidden">
            <a:xfrm>
              <a:off x="434" y="1100"/>
              <a:ext cx="112" cy="44"/>
            </a:xfrm>
            <a:prstGeom prst="ellipse">
              <a:avLst/>
            </a:prstGeom>
            <a:gradFill rotWithShape="0">
              <a:gsLst>
                <a:gs pos="0">
                  <a:schemeClr val="bg1"/>
                </a:gs>
                <a:gs pos="100000">
                  <a:schemeClr val="bg1">
                    <a:gamma/>
                    <a:shade val="90980"/>
                    <a:invGamma/>
                  </a:schemeClr>
                </a:gs>
              </a:gsLst>
              <a:lin ang="2700000" scaled="1"/>
            </a:gradFill>
            <a:ln>
              <a:noFill/>
            </a:ln>
            <a:effectLst/>
          </p:spPr>
          <p:txBody>
            <a:bodyPr/>
            <a:lstStyle/>
            <a:p>
              <a:pPr>
                <a:defRPr/>
              </a:pPr>
              <a:endParaRPr lang="en-IN">
                <a:latin typeface="Arial" charset="0"/>
              </a:endParaRPr>
            </a:p>
          </p:txBody>
        </p:sp>
        <p:sp>
          <p:nvSpPr>
            <p:cNvPr id="189601" name="Oval 161"/>
            <p:cNvSpPr>
              <a:spLocks noChangeArrowheads="1"/>
            </p:cNvSpPr>
            <p:nvPr/>
          </p:nvSpPr>
          <p:spPr bwMode="hidden">
            <a:xfrm>
              <a:off x="119" y="1312"/>
              <a:ext cx="111" cy="44"/>
            </a:xfrm>
            <a:prstGeom prst="ellipse">
              <a:avLst/>
            </a:prstGeom>
            <a:gradFill rotWithShape="0">
              <a:gsLst>
                <a:gs pos="0">
                  <a:schemeClr val="bg1"/>
                </a:gs>
                <a:gs pos="100000">
                  <a:schemeClr val="bg1">
                    <a:gamma/>
                    <a:shade val="90980"/>
                    <a:invGamma/>
                  </a:schemeClr>
                </a:gs>
              </a:gsLst>
              <a:lin ang="2700000" scaled="1"/>
            </a:gradFill>
            <a:ln>
              <a:noFill/>
            </a:ln>
            <a:effectLst/>
          </p:spPr>
          <p:txBody>
            <a:bodyPr/>
            <a:lstStyle/>
            <a:p>
              <a:pPr>
                <a:defRPr/>
              </a:pPr>
              <a:endParaRPr lang="en-IN">
                <a:latin typeface="Arial" charset="0"/>
              </a:endParaRPr>
            </a:p>
          </p:txBody>
        </p:sp>
        <p:sp>
          <p:nvSpPr>
            <p:cNvPr id="189602" name="Oval 162"/>
            <p:cNvSpPr>
              <a:spLocks noChangeArrowheads="1"/>
            </p:cNvSpPr>
            <p:nvPr/>
          </p:nvSpPr>
          <p:spPr bwMode="hidden">
            <a:xfrm>
              <a:off x="858" y="1001"/>
              <a:ext cx="101" cy="38"/>
            </a:xfrm>
            <a:prstGeom prst="ellipse">
              <a:avLst/>
            </a:prstGeom>
            <a:gradFill rotWithShape="0">
              <a:gsLst>
                <a:gs pos="0">
                  <a:schemeClr val="bg1"/>
                </a:gs>
                <a:gs pos="100000">
                  <a:schemeClr val="bg1">
                    <a:gamma/>
                    <a:shade val="90980"/>
                    <a:invGamma/>
                  </a:schemeClr>
                </a:gs>
              </a:gsLst>
              <a:lin ang="2700000" scaled="1"/>
            </a:gradFill>
            <a:ln>
              <a:noFill/>
            </a:ln>
            <a:effectLst/>
          </p:spPr>
          <p:txBody>
            <a:bodyPr/>
            <a:lstStyle/>
            <a:p>
              <a:pPr>
                <a:defRPr/>
              </a:pPr>
              <a:endParaRPr lang="en-IN">
                <a:latin typeface="Arial" charset="0"/>
              </a:endParaRPr>
            </a:p>
          </p:txBody>
        </p:sp>
        <p:sp>
          <p:nvSpPr>
            <p:cNvPr id="189603" name="Oval 163"/>
            <p:cNvSpPr>
              <a:spLocks noChangeArrowheads="1"/>
            </p:cNvSpPr>
            <p:nvPr/>
          </p:nvSpPr>
          <p:spPr bwMode="hidden">
            <a:xfrm>
              <a:off x="1341" y="1013"/>
              <a:ext cx="101" cy="39"/>
            </a:xfrm>
            <a:prstGeom prst="ellipse">
              <a:avLst/>
            </a:prstGeom>
            <a:gradFill rotWithShape="0">
              <a:gsLst>
                <a:gs pos="0">
                  <a:schemeClr val="bg1"/>
                </a:gs>
                <a:gs pos="100000">
                  <a:schemeClr val="bg1">
                    <a:gamma/>
                    <a:shade val="90980"/>
                    <a:invGamma/>
                  </a:schemeClr>
                </a:gs>
              </a:gsLst>
              <a:lin ang="2700000" scaled="1"/>
            </a:gradFill>
            <a:ln>
              <a:noFill/>
            </a:ln>
            <a:effectLst/>
          </p:spPr>
          <p:txBody>
            <a:bodyPr/>
            <a:lstStyle/>
            <a:p>
              <a:pPr>
                <a:defRPr/>
              </a:pPr>
              <a:endParaRPr lang="en-IN">
                <a:latin typeface="Arial" charset="0"/>
              </a:endParaRPr>
            </a:p>
          </p:txBody>
        </p:sp>
        <p:sp>
          <p:nvSpPr>
            <p:cNvPr id="189604" name="Oval 164"/>
            <p:cNvSpPr>
              <a:spLocks noChangeArrowheads="1"/>
            </p:cNvSpPr>
            <p:nvPr/>
          </p:nvSpPr>
          <p:spPr bwMode="hidden">
            <a:xfrm>
              <a:off x="1739" y="1008"/>
              <a:ext cx="101" cy="38"/>
            </a:xfrm>
            <a:prstGeom prst="ellipse">
              <a:avLst/>
            </a:prstGeom>
            <a:gradFill rotWithShape="0">
              <a:gsLst>
                <a:gs pos="0">
                  <a:schemeClr val="bg1"/>
                </a:gs>
                <a:gs pos="100000">
                  <a:schemeClr val="bg1">
                    <a:gamma/>
                    <a:shade val="90980"/>
                    <a:invGamma/>
                  </a:schemeClr>
                </a:gs>
              </a:gsLst>
              <a:lin ang="2700000" scaled="1"/>
            </a:gradFill>
            <a:ln>
              <a:noFill/>
            </a:ln>
            <a:effectLst/>
          </p:spPr>
          <p:txBody>
            <a:bodyPr/>
            <a:lstStyle/>
            <a:p>
              <a:pPr>
                <a:defRPr/>
              </a:pPr>
              <a:endParaRPr lang="en-IN">
                <a:latin typeface="Arial" charset="0"/>
              </a:endParaRPr>
            </a:p>
          </p:txBody>
        </p:sp>
        <p:sp>
          <p:nvSpPr>
            <p:cNvPr id="189605" name="Oval 165"/>
            <p:cNvSpPr>
              <a:spLocks noChangeArrowheads="1"/>
            </p:cNvSpPr>
            <p:nvPr/>
          </p:nvSpPr>
          <p:spPr bwMode="hidden">
            <a:xfrm>
              <a:off x="2116" y="1001"/>
              <a:ext cx="100" cy="39"/>
            </a:xfrm>
            <a:prstGeom prst="ellipse">
              <a:avLst/>
            </a:prstGeom>
            <a:gradFill rotWithShape="0">
              <a:gsLst>
                <a:gs pos="0">
                  <a:schemeClr val="bg1"/>
                </a:gs>
                <a:gs pos="100000">
                  <a:schemeClr val="bg1">
                    <a:gamma/>
                    <a:shade val="90980"/>
                    <a:invGamma/>
                  </a:schemeClr>
                </a:gs>
              </a:gsLst>
              <a:lin ang="2700000" scaled="1"/>
            </a:gradFill>
            <a:ln>
              <a:noFill/>
            </a:ln>
            <a:effectLst/>
          </p:spPr>
          <p:txBody>
            <a:bodyPr/>
            <a:lstStyle/>
            <a:p>
              <a:pPr>
                <a:defRPr/>
              </a:pPr>
              <a:endParaRPr lang="en-IN">
                <a:latin typeface="Arial" charset="0"/>
              </a:endParaRPr>
            </a:p>
          </p:txBody>
        </p:sp>
        <p:sp>
          <p:nvSpPr>
            <p:cNvPr id="189606" name="Oval 166"/>
            <p:cNvSpPr>
              <a:spLocks noChangeArrowheads="1"/>
            </p:cNvSpPr>
            <p:nvPr/>
          </p:nvSpPr>
          <p:spPr bwMode="hidden">
            <a:xfrm>
              <a:off x="2320" y="941"/>
              <a:ext cx="101" cy="39"/>
            </a:xfrm>
            <a:prstGeom prst="ellipse">
              <a:avLst/>
            </a:prstGeom>
            <a:gradFill rotWithShape="0">
              <a:gsLst>
                <a:gs pos="0">
                  <a:schemeClr val="bg1"/>
                </a:gs>
                <a:gs pos="100000">
                  <a:schemeClr val="bg1">
                    <a:gamma/>
                    <a:shade val="90980"/>
                    <a:invGamma/>
                  </a:schemeClr>
                </a:gs>
              </a:gsLst>
              <a:lin ang="2700000" scaled="1"/>
            </a:gradFill>
            <a:ln>
              <a:noFill/>
            </a:ln>
            <a:effectLst/>
          </p:spPr>
          <p:txBody>
            <a:bodyPr/>
            <a:lstStyle/>
            <a:p>
              <a:pPr>
                <a:defRPr/>
              </a:pPr>
              <a:endParaRPr lang="en-IN">
                <a:latin typeface="Arial" charset="0"/>
              </a:endParaRPr>
            </a:p>
          </p:txBody>
        </p:sp>
        <p:sp>
          <p:nvSpPr>
            <p:cNvPr id="189607" name="Oval 167"/>
            <p:cNvSpPr>
              <a:spLocks noChangeArrowheads="1"/>
            </p:cNvSpPr>
            <p:nvPr/>
          </p:nvSpPr>
          <p:spPr bwMode="hidden">
            <a:xfrm>
              <a:off x="2601" y="995"/>
              <a:ext cx="101" cy="39"/>
            </a:xfrm>
            <a:prstGeom prst="ellipse">
              <a:avLst/>
            </a:prstGeom>
            <a:gradFill rotWithShape="0">
              <a:gsLst>
                <a:gs pos="0">
                  <a:schemeClr val="bg1"/>
                </a:gs>
                <a:gs pos="100000">
                  <a:schemeClr val="bg1">
                    <a:gamma/>
                    <a:shade val="90980"/>
                    <a:invGamma/>
                  </a:schemeClr>
                </a:gs>
              </a:gsLst>
              <a:lin ang="2700000" scaled="1"/>
            </a:gradFill>
            <a:ln>
              <a:noFill/>
            </a:ln>
            <a:effectLst/>
          </p:spPr>
          <p:txBody>
            <a:bodyPr/>
            <a:lstStyle/>
            <a:p>
              <a:pPr>
                <a:defRPr/>
              </a:pPr>
              <a:endParaRPr lang="en-IN">
                <a:latin typeface="Arial" charset="0"/>
              </a:endParaRPr>
            </a:p>
          </p:txBody>
        </p:sp>
        <p:sp>
          <p:nvSpPr>
            <p:cNvPr id="189608" name="Oval 168"/>
            <p:cNvSpPr>
              <a:spLocks noChangeArrowheads="1"/>
            </p:cNvSpPr>
            <p:nvPr/>
          </p:nvSpPr>
          <p:spPr bwMode="hidden">
            <a:xfrm>
              <a:off x="1667" y="1420"/>
              <a:ext cx="106" cy="51"/>
            </a:xfrm>
            <a:prstGeom prst="ellipse">
              <a:avLst/>
            </a:prstGeom>
            <a:gradFill rotWithShape="0">
              <a:gsLst>
                <a:gs pos="0">
                  <a:schemeClr val="bg1"/>
                </a:gs>
                <a:gs pos="100000">
                  <a:schemeClr val="bg1">
                    <a:gamma/>
                    <a:shade val="84706"/>
                    <a:invGamma/>
                  </a:schemeClr>
                </a:gs>
              </a:gsLst>
              <a:lin ang="2700000" scaled="1"/>
            </a:gradFill>
            <a:ln>
              <a:noFill/>
            </a:ln>
            <a:effectLst/>
          </p:spPr>
          <p:txBody>
            <a:bodyPr/>
            <a:lstStyle/>
            <a:p>
              <a:pPr>
                <a:defRPr/>
              </a:pPr>
              <a:endParaRPr lang="en-IN">
                <a:latin typeface="Arial" charset="0"/>
              </a:endParaRPr>
            </a:p>
          </p:txBody>
        </p:sp>
        <p:sp>
          <p:nvSpPr>
            <p:cNvPr id="189609" name="Oval 169"/>
            <p:cNvSpPr>
              <a:spLocks noChangeArrowheads="1"/>
            </p:cNvSpPr>
            <p:nvPr/>
          </p:nvSpPr>
          <p:spPr bwMode="hidden">
            <a:xfrm>
              <a:off x="2557" y="1516"/>
              <a:ext cx="123" cy="51"/>
            </a:xfrm>
            <a:prstGeom prst="ellipse">
              <a:avLst/>
            </a:prstGeom>
            <a:gradFill rotWithShape="0">
              <a:gsLst>
                <a:gs pos="0">
                  <a:schemeClr val="bg1"/>
                </a:gs>
                <a:gs pos="100000">
                  <a:schemeClr val="bg1">
                    <a:gamma/>
                    <a:shade val="78824"/>
                    <a:invGamma/>
                  </a:schemeClr>
                </a:gs>
              </a:gsLst>
              <a:lin ang="2700000" scaled="1"/>
            </a:gradFill>
            <a:ln>
              <a:noFill/>
            </a:ln>
            <a:effectLst/>
          </p:spPr>
          <p:txBody>
            <a:bodyPr/>
            <a:lstStyle/>
            <a:p>
              <a:pPr>
                <a:defRPr/>
              </a:pPr>
              <a:endParaRPr lang="en-IN">
                <a:latin typeface="Arial" charset="0"/>
              </a:endParaRPr>
            </a:p>
          </p:txBody>
        </p:sp>
        <p:sp>
          <p:nvSpPr>
            <p:cNvPr id="189610" name="Oval 170"/>
            <p:cNvSpPr>
              <a:spLocks noChangeArrowheads="1"/>
            </p:cNvSpPr>
            <p:nvPr/>
          </p:nvSpPr>
          <p:spPr bwMode="hidden">
            <a:xfrm>
              <a:off x="3619" y="1287"/>
              <a:ext cx="112" cy="51"/>
            </a:xfrm>
            <a:prstGeom prst="ellipse">
              <a:avLst/>
            </a:prstGeom>
            <a:gradFill rotWithShape="0">
              <a:gsLst>
                <a:gs pos="0">
                  <a:schemeClr val="bg1"/>
                </a:gs>
                <a:gs pos="100000">
                  <a:schemeClr val="bg1">
                    <a:gamma/>
                    <a:shade val="75686"/>
                    <a:invGamma/>
                  </a:schemeClr>
                </a:gs>
              </a:gsLst>
              <a:lin ang="2700000" scaled="1"/>
            </a:gradFill>
            <a:ln>
              <a:noFill/>
            </a:ln>
            <a:effectLst/>
          </p:spPr>
          <p:txBody>
            <a:bodyPr/>
            <a:lstStyle/>
            <a:p>
              <a:pPr>
                <a:defRPr/>
              </a:pPr>
              <a:endParaRPr lang="en-IN">
                <a:latin typeface="Arial" charset="0"/>
              </a:endParaRPr>
            </a:p>
          </p:txBody>
        </p:sp>
        <p:sp>
          <p:nvSpPr>
            <p:cNvPr id="189611" name="Oval 171"/>
            <p:cNvSpPr>
              <a:spLocks noChangeArrowheads="1"/>
            </p:cNvSpPr>
            <p:nvPr/>
          </p:nvSpPr>
          <p:spPr bwMode="hidden">
            <a:xfrm>
              <a:off x="3791" y="1212"/>
              <a:ext cx="111" cy="51"/>
            </a:xfrm>
            <a:prstGeom prst="ellipse">
              <a:avLst/>
            </a:prstGeom>
            <a:gradFill rotWithShape="0">
              <a:gsLst>
                <a:gs pos="0">
                  <a:schemeClr val="bg1"/>
                </a:gs>
                <a:gs pos="100000">
                  <a:schemeClr val="bg1">
                    <a:gamma/>
                    <a:shade val="75686"/>
                    <a:invGamma/>
                  </a:schemeClr>
                </a:gs>
              </a:gsLst>
              <a:lin ang="2700000" scaled="1"/>
            </a:gradFill>
            <a:ln>
              <a:noFill/>
            </a:ln>
            <a:effectLst/>
          </p:spPr>
          <p:txBody>
            <a:bodyPr/>
            <a:lstStyle/>
            <a:p>
              <a:pPr>
                <a:defRPr/>
              </a:pPr>
              <a:endParaRPr lang="en-IN">
                <a:latin typeface="Arial" charset="0"/>
              </a:endParaRPr>
            </a:p>
          </p:txBody>
        </p:sp>
        <p:sp>
          <p:nvSpPr>
            <p:cNvPr id="189612" name="Oval 172"/>
            <p:cNvSpPr>
              <a:spLocks noChangeArrowheads="1"/>
            </p:cNvSpPr>
            <p:nvPr/>
          </p:nvSpPr>
          <p:spPr bwMode="hidden">
            <a:xfrm>
              <a:off x="2134" y="908"/>
              <a:ext cx="79" cy="34"/>
            </a:xfrm>
            <a:prstGeom prst="ellipse">
              <a:avLst/>
            </a:prstGeom>
            <a:gradFill rotWithShape="0">
              <a:gsLst>
                <a:gs pos="0">
                  <a:schemeClr val="bg1"/>
                </a:gs>
                <a:gs pos="100000">
                  <a:schemeClr val="bg1">
                    <a:gamma/>
                    <a:shade val="90980"/>
                    <a:invGamma/>
                  </a:schemeClr>
                </a:gs>
              </a:gsLst>
              <a:lin ang="2700000" scaled="1"/>
            </a:gradFill>
            <a:ln>
              <a:noFill/>
            </a:ln>
            <a:effectLst/>
          </p:spPr>
          <p:txBody>
            <a:bodyPr/>
            <a:lstStyle/>
            <a:p>
              <a:pPr>
                <a:defRPr/>
              </a:pPr>
              <a:endParaRPr lang="en-IN">
                <a:latin typeface="Arial" charset="0"/>
              </a:endParaRPr>
            </a:p>
          </p:txBody>
        </p:sp>
        <p:sp>
          <p:nvSpPr>
            <p:cNvPr id="189613" name="Oval 173"/>
            <p:cNvSpPr>
              <a:spLocks noChangeArrowheads="1"/>
            </p:cNvSpPr>
            <p:nvPr/>
          </p:nvSpPr>
          <p:spPr bwMode="hidden">
            <a:xfrm>
              <a:off x="1264" y="908"/>
              <a:ext cx="79" cy="34"/>
            </a:xfrm>
            <a:prstGeom prst="ellipse">
              <a:avLst/>
            </a:prstGeom>
            <a:gradFill rotWithShape="0">
              <a:gsLst>
                <a:gs pos="0">
                  <a:schemeClr val="bg1"/>
                </a:gs>
                <a:gs pos="100000">
                  <a:schemeClr val="bg1">
                    <a:gamma/>
                    <a:shade val="90980"/>
                    <a:invGamma/>
                  </a:schemeClr>
                </a:gs>
              </a:gsLst>
              <a:lin ang="2700000" scaled="1"/>
            </a:gradFill>
            <a:ln>
              <a:noFill/>
            </a:ln>
            <a:effectLst/>
          </p:spPr>
          <p:txBody>
            <a:bodyPr/>
            <a:lstStyle/>
            <a:p>
              <a:pPr>
                <a:defRPr/>
              </a:pPr>
              <a:endParaRPr lang="en-IN">
                <a:latin typeface="Arial" charset="0"/>
              </a:endParaRPr>
            </a:p>
          </p:txBody>
        </p:sp>
        <p:sp>
          <p:nvSpPr>
            <p:cNvPr id="189614" name="Oval 174"/>
            <p:cNvSpPr>
              <a:spLocks noChangeArrowheads="1"/>
            </p:cNvSpPr>
            <p:nvPr/>
          </p:nvSpPr>
          <p:spPr bwMode="hidden">
            <a:xfrm>
              <a:off x="1471" y="869"/>
              <a:ext cx="79" cy="34"/>
            </a:xfrm>
            <a:prstGeom prst="ellipse">
              <a:avLst/>
            </a:prstGeom>
            <a:gradFill rotWithShape="0">
              <a:gsLst>
                <a:gs pos="0">
                  <a:schemeClr val="bg1"/>
                </a:gs>
                <a:gs pos="100000">
                  <a:schemeClr val="bg1">
                    <a:gamma/>
                    <a:shade val="90980"/>
                    <a:invGamma/>
                  </a:schemeClr>
                </a:gs>
              </a:gsLst>
              <a:lin ang="2700000" scaled="1"/>
            </a:gradFill>
            <a:ln>
              <a:noFill/>
            </a:ln>
            <a:effectLst/>
          </p:spPr>
          <p:txBody>
            <a:bodyPr/>
            <a:lstStyle/>
            <a:p>
              <a:pPr>
                <a:defRPr/>
              </a:pPr>
              <a:endParaRPr lang="en-IN">
                <a:latin typeface="Arial" charset="0"/>
              </a:endParaRPr>
            </a:p>
          </p:txBody>
        </p:sp>
        <p:sp>
          <p:nvSpPr>
            <p:cNvPr id="189615" name="Oval 175"/>
            <p:cNvSpPr>
              <a:spLocks noChangeArrowheads="1"/>
            </p:cNvSpPr>
            <p:nvPr/>
          </p:nvSpPr>
          <p:spPr bwMode="hidden">
            <a:xfrm>
              <a:off x="1650" y="824"/>
              <a:ext cx="83" cy="34"/>
            </a:xfrm>
            <a:prstGeom prst="ellipse">
              <a:avLst/>
            </a:prstGeom>
            <a:gradFill rotWithShape="0">
              <a:gsLst>
                <a:gs pos="0">
                  <a:schemeClr val="bg1"/>
                </a:gs>
                <a:gs pos="100000">
                  <a:schemeClr val="bg1">
                    <a:gamma/>
                    <a:shade val="90980"/>
                    <a:invGamma/>
                  </a:schemeClr>
                </a:gs>
              </a:gsLst>
              <a:lin ang="2700000" scaled="1"/>
            </a:gradFill>
            <a:ln>
              <a:noFill/>
            </a:ln>
            <a:effectLst/>
          </p:spPr>
          <p:txBody>
            <a:bodyPr/>
            <a:lstStyle/>
            <a:p>
              <a:pPr>
                <a:defRPr/>
              </a:pPr>
              <a:endParaRPr lang="en-IN">
                <a:latin typeface="Arial" charset="0"/>
              </a:endParaRPr>
            </a:p>
          </p:txBody>
        </p:sp>
        <p:sp>
          <p:nvSpPr>
            <p:cNvPr id="189616" name="Oval 176"/>
            <p:cNvSpPr>
              <a:spLocks noChangeArrowheads="1"/>
            </p:cNvSpPr>
            <p:nvPr/>
          </p:nvSpPr>
          <p:spPr bwMode="hidden">
            <a:xfrm>
              <a:off x="1918" y="869"/>
              <a:ext cx="84" cy="34"/>
            </a:xfrm>
            <a:prstGeom prst="ellipse">
              <a:avLst/>
            </a:prstGeom>
            <a:gradFill rotWithShape="0">
              <a:gsLst>
                <a:gs pos="0">
                  <a:schemeClr val="bg1"/>
                </a:gs>
                <a:gs pos="100000">
                  <a:schemeClr val="bg1">
                    <a:gamma/>
                    <a:shade val="90980"/>
                    <a:invGamma/>
                  </a:schemeClr>
                </a:gs>
              </a:gsLst>
              <a:lin ang="2700000" scaled="1"/>
            </a:gradFill>
            <a:ln>
              <a:noFill/>
            </a:ln>
            <a:effectLst/>
          </p:spPr>
          <p:txBody>
            <a:bodyPr/>
            <a:lstStyle/>
            <a:p>
              <a:pPr>
                <a:defRPr/>
              </a:pPr>
              <a:endParaRPr lang="en-IN">
                <a:latin typeface="Arial" charset="0"/>
              </a:endParaRPr>
            </a:p>
          </p:txBody>
        </p:sp>
        <p:sp>
          <p:nvSpPr>
            <p:cNvPr id="189617" name="Oval 177"/>
            <p:cNvSpPr>
              <a:spLocks noChangeArrowheads="1"/>
            </p:cNvSpPr>
            <p:nvPr/>
          </p:nvSpPr>
          <p:spPr bwMode="hidden">
            <a:xfrm>
              <a:off x="1720" y="923"/>
              <a:ext cx="83" cy="34"/>
            </a:xfrm>
            <a:prstGeom prst="ellipse">
              <a:avLst/>
            </a:prstGeom>
            <a:gradFill rotWithShape="0">
              <a:gsLst>
                <a:gs pos="0">
                  <a:schemeClr val="bg1"/>
                </a:gs>
                <a:gs pos="100000">
                  <a:schemeClr val="bg1">
                    <a:gamma/>
                    <a:shade val="90980"/>
                    <a:invGamma/>
                  </a:schemeClr>
                </a:gs>
              </a:gsLst>
              <a:lin ang="2700000" scaled="1"/>
            </a:gradFill>
            <a:ln>
              <a:noFill/>
            </a:ln>
            <a:effectLst/>
          </p:spPr>
          <p:txBody>
            <a:bodyPr/>
            <a:lstStyle/>
            <a:p>
              <a:pPr>
                <a:defRPr/>
              </a:pPr>
              <a:endParaRPr lang="en-IN">
                <a:latin typeface="Arial" charset="0"/>
              </a:endParaRPr>
            </a:p>
          </p:txBody>
        </p:sp>
        <p:sp>
          <p:nvSpPr>
            <p:cNvPr id="189618" name="Oval 178"/>
            <p:cNvSpPr>
              <a:spLocks noChangeArrowheads="1"/>
            </p:cNvSpPr>
            <p:nvPr/>
          </p:nvSpPr>
          <p:spPr bwMode="hidden">
            <a:xfrm>
              <a:off x="1913" y="957"/>
              <a:ext cx="95" cy="45"/>
            </a:xfrm>
            <a:prstGeom prst="ellipse">
              <a:avLst/>
            </a:prstGeom>
            <a:gradFill rotWithShape="0">
              <a:gsLst>
                <a:gs pos="0">
                  <a:schemeClr val="bg1"/>
                </a:gs>
                <a:gs pos="100000">
                  <a:schemeClr val="bg1">
                    <a:gamma/>
                    <a:shade val="90980"/>
                    <a:invGamma/>
                  </a:schemeClr>
                </a:gs>
              </a:gsLst>
              <a:lin ang="2700000" scaled="1"/>
            </a:gradFill>
            <a:ln>
              <a:noFill/>
            </a:ln>
            <a:effectLst/>
          </p:spPr>
          <p:txBody>
            <a:bodyPr/>
            <a:lstStyle/>
            <a:p>
              <a:pPr>
                <a:defRPr/>
              </a:pPr>
              <a:endParaRPr lang="en-IN">
                <a:latin typeface="Arial" charset="0"/>
              </a:endParaRPr>
            </a:p>
          </p:txBody>
        </p:sp>
        <p:sp>
          <p:nvSpPr>
            <p:cNvPr id="189619" name="Oval 179"/>
            <p:cNvSpPr>
              <a:spLocks noChangeArrowheads="1"/>
            </p:cNvSpPr>
            <p:nvPr/>
          </p:nvSpPr>
          <p:spPr bwMode="hidden">
            <a:xfrm>
              <a:off x="1541" y="962"/>
              <a:ext cx="89" cy="45"/>
            </a:xfrm>
            <a:prstGeom prst="ellipse">
              <a:avLst/>
            </a:prstGeom>
            <a:gradFill rotWithShape="0">
              <a:gsLst>
                <a:gs pos="0">
                  <a:schemeClr val="bg1"/>
                </a:gs>
                <a:gs pos="100000">
                  <a:schemeClr val="bg1">
                    <a:gamma/>
                    <a:shade val="90980"/>
                    <a:invGamma/>
                  </a:schemeClr>
                </a:gs>
              </a:gsLst>
              <a:lin ang="2700000" scaled="1"/>
            </a:gradFill>
            <a:ln>
              <a:noFill/>
            </a:ln>
            <a:effectLst/>
          </p:spPr>
          <p:txBody>
            <a:bodyPr/>
            <a:lstStyle/>
            <a:p>
              <a:pPr>
                <a:defRPr/>
              </a:pPr>
              <a:endParaRPr lang="en-IN">
                <a:latin typeface="Arial" charset="0"/>
              </a:endParaRPr>
            </a:p>
          </p:txBody>
        </p:sp>
        <p:sp>
          <p:nvSpPr>
            <p:cNvPr id="189620" name="Oval 180"/>
            <p:cNvSpPr>
              <a:spLocks noChangeArrowheads="1"/>
            </p:cNvSpPr>
            <p:nvPr/>
          </p:nvSpPr>
          <p:spPr bwMode="hidden">
            <a:xfrm>
              <a:off x="1076" y="953"/>
              <a:ext cx="101" cy="45"/>
            </a:xfrm>
            <a:prstGeom prst="ellipse">
              <a:avLst/>
            </a:prstGeom>
            <a:gradFill rotWithShape="0">
              <a:gsLst>
                <a:gs pos="0">
                  <a:schemeClr val="bg1"/>
                </a:gs>
                <a:gs pos="100000">
                  <a:schemeClr val="bg1">
                    <a:gamma/>
                    <a:shade val="90980"/>
                    <a:invGamma/>
                  </a:schemeClr>
                </a:gs>
              </a:gsLst>
              <a:lin ang="2700000" scaled="1"/>
            </a:gradFill>
            <a:ln>
              <a:noFill/>
            </a:ln>
            <a:effectLst/>
          </p:spPr>
          <p:txBody>
            <a:bodyPr/>
            <a:lstStyle/>
            <a:p>
              <a:pPr>
                <a:defRPr/>
              </a:pPr>
              <a:endParaRPr lang="en-IN">
                <a:latin typeface="Arial" charset="0"/>
              </a:endParaRPr>
            </a:p>
          </p:txBody>
        </p:sp>
        <p:sp>
          <p:nvSpPr>
            <p:cNvPr id="189621" name="Oval 181"/>
            <p:cNvSpPr>
              <a:spLocks noChangeArrowheads="1"/>
            </p:cNvSpPr>
            <p:nvPr/>
          </p:nvSpPr>
          <p:spPr bwMode="hidden">
            <a:xfrm>
              <a:off x="1983" y="4027"/>
              <a:ext cx="195" cy="105"/>
            </a:xfrm>
            <a:prstGeom prst="ellipse">
              <a:avLst/>
            </a:prstGeom>
            <a:gradFill rotWithShape="0">
              <a:gsLst>
                <a:gs pos="0">
                  <a:schemeClr val="bg2"/>
                </a:gs>
                <a:gs pos="100000">
                  <a:schemeClr val="bg2">
                    <a:gamma/>
                    <a:shade val="57647"/>
                    <a:invGamma/>
                  </a:schemeClr>
                </a:gs>
              </a:gsLst>
              <a:lin ang="2700000" scaled="1"/>
            </a:gradFill>
            <a:ln>
              <a:noFill/>
            </a:ln>
            <a:effectLst/>
          </p:spPr>
          <p:txBody>
            <a:bodyPr/>
            <a:lstStyle/>
            <a:p>
              <a:pPr>
                <a:defRPr/>
              </a:pPr>
              <a:endParaRPr lang="en-IN">
                <a:latin typeface="Arial" charset="0"/>
              </a:endParaRPr>
            </a:p>
          </p:txBody>
        </p:sp>
        <p:sp>
          <p:nvSpPr>
            <p:cNvPr id="189622" name="Oval 182"/>
            <p:cNvSpPr>
              <a:spLocks noChangeArrowheads="1"/>
            </p:cNvSpPr>
            <p:nvPr/>
          </p:nvSpPr>
          <p:spPr bwMode="hidden">
            <a:xfrm>
              <a:off x="2460" y="3671"/>
              <a:ext cx="196" cy="112"/>
            </a:xfrm>
            <a:prstGeom prst="ellipse">
              <a:avLst/>
            </a:prstGeom>
            <a:gradFill rotWithShape="0">
              <a:gsLst>
                <a:gs pos="0">
                  <a:schemeClr val="bg2"/>
                </a:gs>
                <a:gs pos="100000">
                  <a:schemeClr val="bg2">
                    <a:gamma/>
                    <a:shade val="57647"/>
                    <a:invGamma/>
                  </a:schemeClr>
                </a:gs>
              </a:gsLst>
              <a:lin ang="2700000" scaled="1"/>
            </a:gradFill>
            <a:ln>
              <a:noFill/>
            </a:ln>
            <a:effectLst/>
          </p:spPr>
          <p:txBody>
            <a:bodyPr/>
            <a:lstStyle/>
            <a:p>
              <a:pPr>
                <a:defRPr/>
              </a:pPr>
              <a:endParaRPr lang="en-IN">
                <a:latin typeface="Arial" charset="0"/>
              </a:endParaRPr>
            </a:p>
          </p:txBody>
        </p:sp>
        <p:sp>
          <p:nvSpPr>
            <p:cNvPr id="189623" name="Oval 183"/>
            <p:cNvSpPr>
              <a:spLocks noChangeArrowheads="1"/>
            </p:cNvSpPr>
            <p:nvPr/>
          </p:nvSpPr>
          <p:spPr bwMode="hidden">
            <a:xfrm>
              <a:off x="3238" y="3121"/>
              <a:ext cx="168" cy="95"/>
            </a:xfrm>
            <a:prstGeom prst="ellipse">
              <a:avLst/>
            </a:prstGeom>
            <a:gradFill rotWithShape="0">
              <a:gsLst>
                <a:gs pos="0">
                  <a:schemeClr val="bg2"/>
                </a:gs>
                <a:gs pos="100000">
                  <a:schemeClr val="bg2">
                    <a:gamma/>
                    <a:shade val="57647"/>
                    <a:invGamma/>
                  </a:schemeClr>
                </a:gs>
              </a:gsLst>
              <a:lin ang="2700000" scaled="1"/>
            </a:gradFill>
            <a:ln>
              <a:noFill/>
            </a:ln>
            <a:effectLst/>
          </p:spPr>
          <p:txBody>
            <a:bodyPr/>
            <a:lstStyle/>
            <a:p>
              <a:pPr>
                <a:defRPr/>
              </a:pPr>
              <a:endParaRPr lang="en-IN">
                <a:latin typeface="Arial" charset="0"/>
              </a:endParaRPr>
            </a:p>
          </p:txBody>
        </p:sp>
        <p:sp>
          <p:nvSpPr>
            <p:cNvPr id="189624" name="Oval 184"/>
            <p:cNvSpPr>
              <a:spLocks noChangeArrowheads="1"/>
            </p:cNvSpPr>
            <p:nvPr/>
          </p:nvSpPr>
          <p:spPr bwMode="hidden">
            <a:xfrm>
              <a:off x="3550" y="2880"/>
              <a:ext cx="157" cy="89"/>
            </a:xfrm>
            <a:prstGeom prst="ellipse">
              <a:avLst/>
            </a:prstGeom>
            <a:gradFill rotWithShape="0">
              <a:gsLst>
                <a:gs pos="0">
                  <a:schemeClr val="bg2"/>
                </a:gs>
                <a:gs pos="100000">
                  <a:schemeClr val="bg2">
                    <a:gamma/>
                    <a:shade val="57647"/>
                    <a:invGamma/>
                  </a:schemeClr>
                </a:gs>
              </a:gsLst>
              <a:lin ang="2700000" scaled="1"/>
            </a:gradFill>
            <a:ln>
              <a:noFill/>
            </a:ln>
            <a:effectLst/>
          </p:spPr>
          <p:txBody>
            <a:bodyPr/>
            <a:lstStyle/>
            <a:p>
              <a:pPr>
                <a:defRPr/>
              </a:pPr>
              <a:endParaRPr lang="en-IN">
                <a:latin typeface="Arial" charset="0"/>
              </a:endParaRPr>
            </a:p>
          </p:txBody>
        </p:sp>
        <p:sp>
          <p:nvSpPr>
            <p:cNvPr id="189625" name="Oval 185"/>
            <p:cNvSpPr>
              <a:spLocks noChangeArrowheads="1"/>
            </p:cNvSpPr>
            <p:nvPr/>
          </p:nvSpPr>
          <p:spPr bwMode="hidden">
            <a:xfrm>
              <a:off x="2892" y="3377"/>
              <a:ext cx="168" cy="95"/>
            </a:xfrm>
            <a:prstGeom prst="ellipse">
              <a:avLst/>
            </a:prstGeom>
            <a:gradFill rotWithShape="0">
              <a:gsLst>
                <a:gs pos="0">
                  <a:schemeClr val="bg2"/>
                </a:gs>
                <a:gs pos="100000">
                  <a:schemeClr val="bg2">
                    <a:gamma/>
                    <a:shade val="57647"/>
                    <a:invGamma/>
                  </a:schemeClr>
                </a:gs>
              </a:gsLst>
              <a:lin ang="2700000" scaled="1"/>
            </a:gradFill>
            <a:ln>
              <a:noFill/>
            </a:ln>
            <a:effectLst/>
          </p:spPr>
          <p:txBody>
            <a:bodyPr/>
            <a:lstStyle/>
            <a:p>
              <a:pPr>
                <a:defRPr/>
              </a:pPr>
              <a:endParaRPr lang="en-IN">
                <a:latin typeface="Arial" charset="0"/>
              </a:endParaRPr>
            </a:p>
          </p:txBody>
        </p:sp>
        <p:sp>
          <p:nvSpPr>
            <p:cNvPr id="189626" name="Oval 186"/>
            <p:cNvSpPr>
              <a:spLocks noChangeArrowheads="1"/>
            </p:cNvSpPr>
            <p:nvPr/>
          </p:nvSpPr>
          <p:spPr bwMode="hidden">
            <a:xfrm>
              <a:off x="3869" y="2657"/>
              <a:ext cx="151" cy="84"/>
            </a:xfrm>
            <a:prstGeom prst="ellipse">
              <a:avLst/>
            </a:prstGeom>
            <a:gradFill rotWithShape="0">
              <a:gsLst>
                <a:gs pos="0">
                  <a:schemeClr val="bg2"/>
                </a:gs>
                <a:gs pos="100000">
                  <a:schemeClr val="bg2">
                    <a:gamma/>
                    <a:shade val="57647"/>
                    <a:invGamma/>
                  </a:schemeClr>
                </a:gs>
              </a:gsLst>
              <a:lin ang="2700000" scaled="1"/>
            </a:gradFill>
            <a:ln>
              <a:noFill/>
            </a:ln>
            <a:effectLst/>
          </p:spPr>
          <p:txBody>
            <a:bodyPr/>
            <a:lstStyle/>
            <a:p>
              <a:pPr>
                <a:defRPr/>
              </a:pPr>
              <a:endParaRPr lang="en-IN">
                <a:latin typeface="Arial" charset="0"/>
              </a:endParaRPr>
            </a:p>
          </p:txBody>
        </p:sp>
        <p:sp>
          <p:nvSpPr>
            <p:cNvPr id="189627" name="Oval 187"/>
            <p:cNvSpPr>
              <a:spLocks noChangeArrowheads="1"/>
            </p:cNvSpPr>
            <p:nvPr/>
          </p:nvSpPr>
          <p:spPr bwMode="hidden">
            <a:xfrm>
              <a:off x="4090" y="2475"/>
              <a:ext cx="156" cy="89"/>
            </a:xfrm>
            <a:prstGeom prst="ellipse">
              <a:avLst/>
            </a:prstGeom>
            <a:gradFill rotWithShape="0">
              <a:gsLst>
                <a:gs pos="0">
                  <a:schemeClr val="bg2"/>
                </a:gs>
                <a:gs pos="100000">
                  <a:schemeClr val="bg2">
                    <a:gamma/>
                    <a:shade val="57647"/>
                    <a:invGamma/>
                  </a:schemeClr>
                </a:gs>
              </a:gsLst>
              <a:lin ang="2700000" scaled="1"/>
            </a:gradFill>
            <a:ln>
              <a:noFill/>
            </a:ln>
            <a:effectLst/>
          </p:spPr>
          <p:txBody>
            <a:bodyPr/>
            <a:lstStyle/>
            <a:p>
              <a:pPr>
                <a:defRPr/>
              </a:pPr>
              <a:endParaRPr lang="en-IN">
                <a:latin typeface="Arial" charset="0"/>
              </a:endParaRPr>
            </a:p>
          </p:txBody>
        </p:sp>
        <p:sp>
          <p:nvSpPr>
            <p:cNvPr id="189628" name="Oval 188"/>
            <p:cNvSpPr>
              <a:spLocks noChangeArrowheads="1"/>
            </p:cNvSpPr>
            <p:nvPr/>
          </p:nvSpPr>
          <p:spPr bwMode="hidden">
            <a:xfrm>
              <a:off x="4327" y="2314"/>
              <a:ext cx="134" cy="72"/>
            </a:xfrm>
            <a:prstGeom prst="ellipse">
              <a:avLst/>
            </a:prstGeom>
            <a:gradFill rotWithShape="0">
              <a:gsLst>
                <a:gs pos="0">
                  <a:schemeClr val="bg2"/>
                </a:gs>
                <a:gs pos="100000">
                  <a:schemeClr val="bg2">
                    <a:gamma/>
                    <a:shade val="57647"/>
                    <a:invGamma/>
                  </a:schemeClr>
                </a:gs>
              </a:gsLst>
              <a:lin ang="2700000" scaled="1"/>
            </a:gradFill>
            <a:ln>
              <a:noFill/>
            </a:ln>
            <a:effectLst/>
          </p:spPr>
          <p:txBody>
            <a:bodyPr/>
            <a:lstStyle/>
            <a:p>
              <a:pPr>
                <a:defRPr/>
              </a:pPr>
              <a:endParaRPr lang="en-IN">
                <a:latin typeface="Arial" charset="0"/>
              </a:endParaRPr>
            </a:p>
          </p:txBody>
        </p:sp>
        <p:sp>
          <p:nvSpPr>
            <p:cNvPr id="189629" name="Oval 189"/>
            <p:cNvSpPr>
              <a:spLocks noChangeArrowheads="1"/>
            </p:cNvSpPr>
            <p:nvPr/>
          </p:nvSpPr>
          <p:spPr bwMode="hidden">
            <a:xfrm>
              <a:off x="4712" y="2022"/>
              <a:ext cx="134" cy="73"/>
            </a:xfrm>
            <a:prstGeom prst="ellipse">
              <a:avLst/>
            </a:prstGeom>
            <a:gradFill rotWithShape="0">
              <a:gsLst>
                <a:gs pos="0">
                  <a:schemeClr val="bg2"/>
                </a:gs>
                <a:gs pos="100000">
                  <a:schemeClr val="bg2">
                    <a:gamma/>
                    <a:shade val="54510"/>
                    <a:invGamma/>
                  </a:schemeClr>
                </a:gs>
              </a:gsLst>
              <a:lin ang="2700000" scaled="1"/>
            </a:gradFill>
            <a:ln>
              <a:noFill/>
            </a:ln>
            <a:effectLst/>
          </p:spPr>
          <p:txBody>
            <a:bodyPr/>
            <a:lstStyle/>
            <a:p>
              <a:pPr>
                <a:defRPr/>
              </a:pPr>
              <a:endParaRPr lang="en-IN">
                <a:latin typeface="Arial" charset="0"/>
              </a:endParaRPr>
            </a:p>
          </p:txBody>
        </p:sp>
        <p:sp>
          <p:nvSpPr>
            <p:cNvPr id="189630" name="Oval 190"/>
            <p:cNvSpPr>
              <a:spLocks noChangeArrowheads="1"/>
            </p:cNvSpPr>
            <p:nvPr/>
          </p:nvSpPr>
          <p:spPr bwMode="hidden">
            <a:xfrm>
              <a:off x="4533" y="2162"/>
              <a:ext cx="139" cy="61"/>
            </a:xfrm>
            <a:prstGeom prst="ellipse">
              <a:avLst/>
            </a:prstGeom>
            <a:gradFill rotWithShape="0">
              <a:gsLst>
                <a:gs pos="0">
                  <a:schemeClr val="bg2"/>
                </a:gs>
                <a:gs pos="100000">
                  <a:schemeClr val="bg2">
                    <a:gamma/>
                    <a:shade val="57647"/>
                    <a:invGamma/>
                  </a:schemeClr>
                </a:gs>
              </a:gsLst>
              <a:lin ang="2700000" scaled="1"/>
            </a:gradFill>
            <a:ln>
              <a:noFill/>
            </a:ln>
            <a:effectLst/>
          </p:spPr>
          <p:txBody>
            <a:bodyPr/>
            <a:lstStyle/>
            <a:p>
              <a:pPr>
                <a:defRPr/>
              </a:pPr>
              <a:endParaRPr lang="en-IN">
                <a:latin typeface="Arial" charset="0"/>
              </a:endParaRPr>
            </a:p>
          </p:txBody>
        </p:sp>
        <p:sp>
          <p:nvSpPr>
            <p:cNvPr id="189631" name="Oval 191"/>
            <p:cNvSpPr>
              <a:spLocks noChangeArrowheads="1"/>
            </p:cNvSpPr>
            <p:nvPr/>
          </p:nvSpPr>
          <p:spPr bwMode="hidden">
            <a:xfrm>
              <a:off x="4863" y="1920"/>
              <a:ext cx="128" cy="61"/>
            </a:xfrm>
            <a:prstGeom prst="ellipse">
              <a:avLst/>
            </a:prstGeom>
            <a:gradFill rotWithShape="0">
              <a:gsLst>
                <a:gs pos="0">
                  <a:schemeClr val="bg2"/>
                </a:gs>
                <a:gs pos="100000">
                  <a:schemeClr val="bg2">
                    <a:gamma/>
                    <a:shade val="57647"/>
                    <a:invGamma/>
                  </a:schemeClr>
                </a:gs>
              </a:gsLst>
              <a:lin ang="2700000" scaled="1"/>
            </a:gradFill>
            <a:ln>
              <a:noFill/>
            </a:ln>
            <a:effectLst/>
          </p:spPr>
          <p:txBody>
            <a:bodyPr/>
            <a:lstStyle/>
            <a:p>
              <a:pPr>
                <a:defRPr/>
              </a:pPr>
              <a:endParaRPr lang="en-IN">
                <a:latin typeface="Arial" charset="0"/>
              </a:endParaRPr>
            </a:p>
          </p:txBody>
        </p:sp>
        <p:sp>
          <p:nvSpPr>
            <p:cNvPr id="189632" name="Oval 192"/>
            <p:cNvSpPr>
              <a:spLocks noChangeArrowheads="1"/>
            </p:cNvSpPr>
            <p:nvPr/>
          </p:nvSpPr>
          <p:spPr bwMode="hidden">
            <a:xfrm>
              <a:off x="5009" y="1807"/>
              <a:ext cx="128" cy="61"/>
            </a:xfrm>
            <a:prstGeom prst="ellipse">
              <a:avLst/>
            </a:prstGeom>
            <a:gradFill rotWithShape="0">
              <a:gsLst>
                <a:gs pos="0">
                  <a:schemeClr val="bg2"/>
                </a:gs>
                <a:gs pos="100000">
                  <a:schemeClr val="bg2">
                    <a:gamma/>
                    <a:shade val="57647"/>
                    <a:invGamma/>
                  </a:schemeClr>
                </a:gs>
              </a:gsLst>
              <a:lin ang="2700000" scaled="1"/>
            </a:gradFill>
            <a:ln>
              <a:noFill/>
            </a:ln>
            <a:effectLst/>
          </p:spPr>
          <p:txBody>
            <a:bodyPr/>
            <a:lstStyle/>
            <a:p>
              <a:pPr>
                <a:defRPr/>
              </a:pPr>
              <a:endParaRPr lang="en-IN">
                <a:latin typeface="Arial" charset="0"/>
              </a:endParaRPr>
            </a:p>
          </p:txBody>
        </p:sp>
        <p:sp>
          <p:nvSpPr>
            <p:cNvPr id="189633" name="Oval 193"/>
            <p:cNvSpPr>
              <a:spLocks noChangeArrowheads="1"/>
            </p:cNvSpPr>
            <p:nvPr/>
          </p:nvSpPr>
          <p:spPr bwMode="hidden">
            <a:xfrm>
              <a:off x="5161" y="1702"/>
              <a:ext cx="123" cy="50"/>
            </a:xfrm>
            <a:prstGeom prst="ellipse">
              <a:avLst/>
            </a:prstGeom>
            <a:gradFill rotWithShape="0">
              <a:gsLst>
                <a:gs pos="0">
                  <a:schemeClr val="bg2"/>
                </a:gs>
                <a:gs pos="100000">
                  <a:schemeClr val="bg2">
                    <a:gamma/>
                    <a:shade val="81961"/>
                    <a:invGamma/>
                  </a:schemeClr>
                </a:gs>
              </a:gsLst>
              <a:lin ang="2700000" scaled="1"/>
            </a:gradFill>
            <a:ln>
              <a:noFill/>
            </a:ln>
            <a:effectLst/>
          </p:spPr>
          <p:txBody>
            <a:bodyPr/>
            <a:lstStyle/>
            <a:p>
              <a:pPr>
                <a:defRPr/>
              </a:pPr>
              <a:endParaRPr lang="en-IN">
                <a:latin typeface="Arial" charset="0"/>
              </a:endParaRPr>
            </a:p>
          </p:txBody>
        </p:sp>
        <p:sp>
          <p:nvSpPr>
            <p:cNvPr id="189634" name="Oval 194"/>
            <p:cNvSpPr>
              <a:spLocks noChangeArrowheads="1"/>
            </p:cNvSpPr>
            <p:nvPr/>
          </p:nvSpPr>
          <p:spPr bwMode="hidden">
            <a:xfrm>
              <a:off x="5277" y="1614"/>
              <a:ext cx="124" cy="51"/>
            </a:xfrm>
            <a:prstGeom prst="ellipse">
              <a:avLst/>
            </a:prstGeom>
            <a:gradFill rotWithShape="0">
              <a:gsLst>
                <a:gs pos="0">
                  <a:schemeClr val="bg2"/>
                </a:gs>
                <a:gs pos="100000">
                  <a:schemeClr val="bg2">
                    <a:gamma/>
                    <a:shade val="81961"/>
                    <a:invGamma/>
                  </a:schemeClr>
                </a:gs>
              </a:gsLst>
              <a:lin ang="2700000" scaled="1"/>
            </a:gradFill>
            <a:ln>
              <a:noFill/>
            </a:ln>
            <a:effectLst/>
          </p:spPr>
          <p:txBody>
            <a:bodyPr/>
            <a:lstStyle/>
            <a:p>
              <a:pPr>
                <a:defRPr/>
              </a:pPr>
              <a:endParaRPr lang="en-IN">
                <a:latin typeface="Arial" charset="0"/>
              </a:endParaRPr>
            </a:p>
          </p:txBody>
        </p:sp>
        <p:sp>
          <p:nvSpPr>
            <p:cNvPr id="189635" name="Oval 195"/>
            <p:cNvSpPr>
              <a:spLocks noChangeArrowheads="1"/>
            </p:cNvSpPr>
            <p:nvPr/>
          </p:nvSpPr>
          <p:spPr bwMode="hidden">
            <a:xfrm>
              <a:off x="5398" y="1521"/>
              <a:ext cx="123" cy="51"/>
            </a:xfrm>
            <a:prstGeom prst="ellipse">
              <a:avLst/>
            </a:prstGeom>
            <a:gradFill rotWithShape="0">
              <a:gsLst>
                <a:gs pos="0">
                  <a:schemeClr val="bg2"/>
                </a:gs>
                <a:gs pos="100000">
                  <a:schemeClr val="bg2">
                    <a:gamma/>
                    <a:shade val="81961"/>
                    <a:invGamma/>
                  </a:schemeClr>
                </a:gs>
              </a:gsLst>
              <a:lin ang="2700000" scaled="1"/>
            </a:gradFill>
            <a:ln>
              <a:noFill/>
            </a:ln>
            <a:effectLst/>
          </p:spPr>
          <p:txBody>
            <a:bodyPr/>
            <a:lstStyle/>
            <a:p>
              <a:pPr>
                <a:defRPr/>
              </a:pPr>
              <a:endParaRPr lang="en-IN">
                <a:latin typeface="Arial" charset="0"/>
              </a:endParaRPr>
            </a:p>
          </p:txBody>
        </p:sp>
        <p:sp>
          <p:nvSpPr>
            <p:cNvPr id="189636" name="Oval 196"/>
            <p:cNvSpPr>
              <a:spLocks noChangeArrowheads="1"/>
            </p:cNvSpPr>
            <p:nvPr/>
          </p:nvSpPr>
          <p:spPr bwMode="hidden">
            <a:xfrm>
              <a:off x="3255" y="4071"/>
              <a:ext cx="196" cy="106"/>
            </a:xfrm>
            <a:prstGeom prst="ellipse">
              <a:avLst/>
            </a:prstGeom>
            <a:gradFill rotWithShape="0">
              <a:gsLst>
                <a:gs pos="0">
                  <a:schemeClr val="accent2"/>
                </a:gs>
                <a:gs pos="100000">
                  <a:schemeClr val="accent2">
                    <a:gamma/>
                    <a:shade val="54510"/>
                    <a:invGamma/>
                  </a:schemeClr>
                </a:gs>
              </a:gsLst>
              <a:lin ang="2700000" scaled="1"/>
            </a:gradFill>
            <a:ln>
              <a:noFill/>
            </a:ln>
            <a:effectLst/>
          </p:spPr>
          <p:txBody>
            <a:bodyPr/>
            <a:lstStyle/>
            <a:p>
              <a:pPr>
                <a:defRPr/>
              </a:pPr>
              <a:endParaRPr lang="en-IN">
                <a:latin typeface="Arial" charset="0"/>
              </a:endParaRPr>
            </a:p>
          </p:txBody>
        </p:sp>
        <p:sp>
          <p:nvSpPr>
            <p:cNvPr id="189637" name="Oval 197"/>
            <p:cNvSpPr>
              <a:spLocks noChangeArrowheads="1"/>
            </p:cNvSpPr>
            <p:nvPr/>
          </p:nvSpPr>
          <p:spPr bwMode="hidden">
            <a:xfrm>
              <a:off x="3651" y="3693"/>
              <a:ext cx="196" cy="111"/>
            </a:xfrm>
            <a:prstGeom prst="ellipse">
              <a:avLst/>
            </a:prstGeom>
            <a:gradFill rotWithShape="0">
              <a:gsLst>
                <a:gs pos="0">
                  <a:schemeClr val="accent2"/>
                </a:gs>
                <a:gs pos="100000">
                  <a:schemeClr val="accent2">
                    <a:gamma/>
                    <a:shade val="54510"/>
                    <a:invGamma/>
                  </a:schemeClr>
                </a:gs>
              </a:gsLst>
              <a:lin ang="2700000" scaled="1"/>
            </a:gradFill>
            <a:ln>
              <a:noFill/>
            </a:ln>
            <a:effectLst/>
          </p:spPr>
          <p:txBody>
            <a:bodyPr/>
            <a:lstStyle/>
            <a:p>
              <a:pPr>
                <a:defRPr/>
              </a:pPr>
              <a:endParaRPr lang="en-IN">
                <a:latin typeface="Arial" charset="0"/>
              </a:endParaRPr>
            </a:p>
          </p:txBody>
        </p:sp>
        <p:sp>
          <p:nvSpPr>
            <p:cNvPr id="189638" name="Oval 198"/>
            <p:cNvSpPr>
              <a:spLocks noChangeArrowheads="1"/>
            </p:cNvSpPr>
            <p:nvPr/>
          </p:nvSpPr>
          <p:spPr bwMode="hidden">
            <a:xfrm>
              <a:off x="4773" y="3705"/>
              <a:ext cx="201" cy="106"/>
            </a:xfrm>
            <a:prstGeom prst="ellipse">
              <a:avLst/>
            </a:prstGeom>
            <a:gradFill rotWithShape="0">
              <a:gsLst>
                <a:gs pos="0">
                  <a:schemeClr val="accent2"/>
                </a:gs>
                <a:gs pos="100000">
                  <a:schemeClr val="accent2">
                    <a:gamma/>
                    <a:shade val="39216"/>
                    <a:invGamma/>
                  </a:schemeClr>
                </a:gs>
              </a:gsLst>
              <a:lin ang="2700000" scaled="1"/>
            </a:gradFill>
            <a:ln>
              <a:noFill/>
            </a:ln>
            <a:effectLst/>
          </p:spPr>
          <p:txBody>
            <a:bodyPr/>
            <a:lstStyle/>
            <a:p>
              <a:pPr>
                <a:defRPr/>
              </a:pPr>
              <a:endParaRPr lang="en-IN">
                <a:latin typeface="Arial" charset="0"/>
              </a:endParaRPr>
            </a:p>
          </p:txBody>
        </p:sp>
        <p:sp>
          <p:nvSpPr>
            <p:cNvPr id="189639" name="Oval 199"/>
            <p:cNvSpPr>
              <a:spLocks noChangeArrowheads="1"/>
            </p:cNvSpPr>
            <p:nvPr/>
          </p:nvSpPr>
          <p:spPr bwMode="hidden">
            <a:xfrm>
              <a:off x="4491" y="4049"/>
              <a:ext cx="196" cy="105"/>
            </a:xfrm>
            <a:prstGeom prst="ellipse">
              <a:avLst/>
            </a:prstGeom>
            <a:gradFill rotWithShape="0">
              <a:gsLst>
                <a:gs pos="0">
                  <a:schemeClr val="accent2"/>
                </a:gs>
                <a:gs pos="100000">
                  <a:schemeClr val="accent2">
                    <a:gamma/>
                    <a:shade val="39216"/>
                    <a:invGamma/>
                  </a:schemeClr>
                </a:gs>
              </a:gsLst>
              <a:lin ang="2700000" scaled="1"/>
            </a:gradFill>
            <a:ln>
              <a:noFill/>
            </a:ln>
            <a:effectLst/>
          </p:spPr>
          <p:txBody>
            <a:bodyPr/>
            <a:lstStyle/>
            <a:p>
              <a:pPr>
                <a:defRPr/>
              </a:pPr>
              <a:endParaRPr lang="en-IN">
                <a:latin typeface="Arial" charset="0"/>
              </a:endParaRPr>
            </a:p>
          </p:txBody>
        </p:sp>
        <p:sp>
          <p:nvSpPr>
            <p:cNvPr id="189640" name="Oval 200"/>
            <p:cNvSpPr>
              <a:spLocks noChangeArrowheads="1"/>
            </p:cNvSpPr>
            <p:nvPr/>
          </p:nvSpPr>
          <p:spPr bwMode="hidden">
            <a:xfrm>
              <a:off x="3989" y="3396"/>
              <a:ext cx="168" cy="96"/>
            </a:xfrm>
            <a:prstGeom prst="ellipse">
              <a:avLst/>
            </a:prstGeom>
            <a:gradFill rotWithShape="0">
              <a:gsLst>
                <a:gs pos="0">
                  <a:schemeClr val="accent2"/>
                </a:gs>
                <a:gs pos="100000">
                  <a:schemeClr val="accent2">
                    <a:gamma/>
                    <a:shade val="54510"/>
                    <a:invGamma/>
                  </a:schemeClr>
                </a:gs>
              </a:gsLst>
              <a:lin ang="2700000" scaled="1"/>
            </a:gradFill>
            <a:ln>
              <a:noFill/>
            </a:ln>
            <a:effectLst/>
          </p:spPr>
          <p:txBody>
            <a:bodyPr/>
            <a:lstStyle/>
            <a:p>
              <a:pPr>
                <a:defRPr/>
              </a:pPr>
              <a:endParaRPr lang="en-IN">
                <a:latin typeface="Arial" charset="0"/>
              </a:endParaRPr>
            </a:p>
          </p:txBody>
        </p:sp>
        <p:sp>
          <p:nvSpPr>
            <p:cNvPr id="189641" name="Oval 201"/>
            <p:cNvSpPr>
              <a:spLocks noChangeArrowheads="1"/>
            </p:cNvSpPr>
            <p:nvPr/>
          </p:nvSpPr>
          <p:spPr bwMode="hidden">
            <a:xfrm>
              <a:off x="4263" y="3141"/>
              <a:ext cx="167" cy="95"/>
            </a:xfrm>
            <a:prstGeom prst="ellipse">
              <a:avLst/>
            </a:prstGeom>
            <a:gradFill rotWithShape="0">
              <a:gsLst>
                <a:gs pos="0">
                  <a:schemeClr val="accent2"/>
                </a:gs>
                <a:gs pos="100000">
                  <a:schemeClr val="accent2">
                    <a:gamma/>
                    <a:shade val="54510"/>
                    <a:invGamma/>
                  </a:schemeClr>
                </a:gs>
              </a:gsLst>
              <a:lin ang="2700000" scaled="1"/>
            </a:gradFill>
            <a:ln>
              <a:noFill/>
            </a:ln>
            <a:effectLst/>
          </p:spPr>
          <p:txBody>
            <a:bodyPr/>
            <a:lstStyle/>
            <a:p>
              <a:pPr>
                <a:defRPr/>
              </a:pPr>
              <a:endParaRPr lang="en-IN">
                <a:latin typeface="Arial" charset="0"/>
              </a:endParaRPr>
            </a:p>
          </p:txBody>
        </p:sp>
        <p:sp>
          <p:nvSpPr>
            <p:cNvPr id="189642" name="Oval 202"/>
            <p:cNvSpPr>
              <a:spLocks noChangeArrowheads="1"/>
            </p:cNvSpPr>
            <p:nvPr/>
          </p:nvSpPr>
          <p:spPr bwMode="hidden">
            <a:xfrm>
              <a:off x="5044" y="3418"/>
              <a:ext cx="167" cy="95"/>
            </a:xfrm>
            <a:prstGeom prst="ellipse">
              <a:avLst/>
            </a:prstGeom>
            <a:gradFill rotWithShape="0">
              <a:gsLst>
                <a:gs pos="0">
                  <a:schemeClr val="accent2"/>
                </a:gs>
                <a:gs pos="100000">
                  <a:schemeClr val="accent2">
                    <a:gamma/>
                    <a:shade val="39216"/>
                    <a:invGamma/>
                  </a:schemeClr>
                </a:gs>
              </a:gsLst>
              <a:lin ang="2700000" scaled="1"/>
            </a:gradFill>
            <a:ln>
              <a:noFill/>
            </a:ln>
            <a:effectLst/>
          </p:spPr>
          <p:txBody>
            <a:bodyPr/>
            <a:lstStyle/>
            <a:p>
              <a:pPr>
                <a:defRPr/>
              </a:pPr>
              <a:endParaRPr lang="en-IN">
                <a:latin typeface="Arial" charset="0"/>
              </a:endParaRPr>
            </a:p>
          </p:txBody>
        </p:sp>
        <p:sp>
          <p:nvSpPr>
            <p:cNvPr id="189643" name="Oval 203"/>
            <p:cNvSpPr>
              <a:spLocks noChangeArrowheads="1"/>
            </p:cNvSpPr>
            <p:nvPr/>
          </p:nvSpPr>
          <p:spPr bwMode="hidden">
            <a:xfrm>
              <a:off x="4553" y="2873"/>
              <a:ext cx="156" cy="83"/>
            </a:xfrm>
            <a:prstGeom prst="ellipse">
              <a:avLst/>
            </a:prstGeom>
            <a:gradFill rotWithShape="0">
              <a:gsLst>
                <a:gs pos="0">
                  <a:schemeClr val="accent2"/>
                </a:gs>
                <a:gs pos="100000">
                  <a:schemeClr val="accent2">
                    <a:gamma/>
                    <a:shade val="54510"/>
                    <a:invGamma/>
                  </a:schemeClr>
                </a:gs>
              </a:gsLst>
              <a:lin ang="2700000" scaled="1"/>
            </a:gradFill>
            <a:ln>
              <a:noFill/>
            </a:ln>
            <a:effectLst/>
          </p:spPr>
          <p:txBody>
            <a:bodyPr/>
            <a:lstStyle/>
            <a:p>
              <a:pPr>
                <a:defRPr/>
              </a:pPr>
              <a:endParaRPr lang="en-IN">
                <a:latin typeface="Arial" charset="0"/>
              </a:endParaRPr>
            </a:p>
          </p:txBody>
        </p:sp>
        <p:sp>
          <p:nvSpPr>
            <p:cNvPr id="189644" name="Oval 204"/>
            <p:cNvSpPr>
              <a:spLocks noChangeArrowheads="1"/>
            </p:cNvSpPr>
            <p:nvPr/>
          </p:nvSpPr>
          <p:spPr bwMode="hidden">
            <a:xfrm>
              <a:off x="5293" y="3116"/>
              <a:ext cx="168" cy="95"/>
            </a:xfrm>
            <a:prstGeom prst="ellipse">
              <a:avLst/>
            </a:prstGeom>
            <a:gradFill rotWithShape="0">
              <a:gsLst>
                <a:gs pos="0">
                  <a:schemeClr val="accent2"/>
                </a:gs>
                <a:gs pos="100000">
                  <a:schemeClr val="accent2">
                    <a:gamma/>
                    <a:shade val="54510"/>
                    <a:invGamma/>
                  </a:schemeClr>
                </a:gs>
              </a:gsLst>
              <a:lin ang="2700000" scaled="1"/>
            </a:gradFill>
            <a:ln>
              <a:noFill/>
            </a:ln>
            <a:effectLst/>
          </p:spPr>
          <p:txBody>
            <a:bodyPr/>
            <a:lstStyle/>
            <a:p>
              <a:pPr>
                <a:defRPr/>
              </a:pPr>
              <a:endParaRPr lang="en-IN">
                <a:latin typeface="Arial" charset="0"/>
              </a:endParaRPr>
            </a:p>
          </p:txBody>
        </p:sp>
        <p:sp>
          <p:nvSpPr>
            <p:cNvPr id="189645" name="Oval 205"/>
            <p:cNvSpPr>
              <a:spLocks noChangeArrowheads="1"/>
            </p:cNvSpPr>
            <p:nvPr/>
          </p:nvSpPr>
          <p:spPr bwMode="hidden">
            <a:xfrm>
              <a:off x="5497" y="2879"/>
              <a:ext cx="156" cy="89"/>
            </a:xfrm>
            <a:prstGeom prst="ellipse">
              <a:avLst/>
            </a:prstGeom>
            <a:gradFill rotWithShape="0">
              <a:gsLst>
                <a:gs pos="0">
                  <a:schemeClr val="accent2"/>
                </a:gs>
                <a:gs pos="100000">
                  <a:schemeClr val="accent2">
                    <a:gamma/>
                    <a:shade val="39216"/>
                    <a:invGamma/>
                  </a:schemeClr>
                </a:gs>
              </a:gsLst>
              <a:lin ang="2700000" scaled="1"/>
            </a:gradFill>
            <a:ln>
              <a:noFill/>
            </a:ln>
            <a:effectLst/>
          </p:spPr>
          <p:txBody>
            <a:bodyPr/>
            <a:lstStyle/>
            <a:p>
              <a:pPr>
                <a:defRPr/>
              </a:pPr>
              <a:endParaRPr lang="en-IN">
                <a:latin typeface="Arial" charset="0"/>
              </a:endParaRPr>
            </a:p>
          </p:txBody>
        </p:sp>
        <p:sp>
          <p:nvSpPr>
            <p:cNvPr id="189646" name="Oval 206"/>
            <p:cNvSpPr>
              <a:spLocks noChangeArrowheads="1"/>
            </p:cNvSpPr>
            <p:nvPr/>
          </p:nvSpPr>
          <p:spPr bwMode="hidden">
            <a:xfrm>
              <a:off x="4772" y="2673"/>
              <a:ext cx="156" cy="83"/>
            </a:xfrm>
            <a:prstGeom prst="ellipse">
              <a:avLst/>
            </a:prstGeom>
            <a:gradFill rotWithShape="0">
              <a:gsLst>
                <a:gs pos="0">
                  <a:schemeClr val="accent2"/>
                </a:gs>
                <a:gs pos="100000">
                  <a:schemeClr val="accent2">
                    <a:gamma/>
                    <a:shade val="54510"/>
                    <a:invGamma/>
                  </a:schemeClr>
                </a:gs>
              </a:gsLst>
              <a:lin ang="2700000" scaled="1"/>
            </a:gradFill>
            <a:ln>
              <a:noFill/>
            </a:ln>
            <a:effectLst/>
          </p:spPr>
          <p:txBody>
            <a:bodyPr/>
            <a:lstStyle/>
            <a:p>
              <a:pPr>
                <a:defRPr/>
              </a:pPr>
              <a:endParaRPr lang="en-IN">
                <a:latin typeface="Arial" charset="0"/>
              </a:endParaRPr>
            </a:p>
          </p:txBody>
        </p:sp>
        <p:sp>
          <p:nvSpPr>
            <p:cNvPr id="189647" name="Oval 207"/>
            <p:cNvSpPr>
              <a:spLocks noChangeArrowheads="1"/>
            </p:cNvSpPr>
            <p:nvPr/>
          </p:nvSpPr>
          <p:spPr bwMode="hidden">
            <a:xfrm>
              <a:off x="4966" y="2488"/>
              <a:ext cx="156" cy="84"/>
            </a:xfrm>
            <a:prstGeom prst="ellipse">
              <a:avLst/>
            </a:prstGeom>
            <a:gradFill rotWithShape="0">
              <a:gsLst>
                <a:gs pos="0">
                  <a:schemeClr val="accent2"/>
                </a:gs>
                <a:gs pos="100000">
                  <a:schemeClr val="accent2">
                    <a:gamma/>
                    <a:shade val="54510"/>
                    <a:invGamma/>
                  </a:schemeClr>
                </a:gs>
              </a:gsLst>
              <a:lin ang="2700000" scaled="1"/>
            </a:gradFill>
            <a:ln>
              <a:noFill/>
            </a:ln>
            <a:effectLst/>
          </p:spPr>
          <p:txBody>
            <a:bodyPr/>
            <a:lstStyle/>
            <a:p>
              <a:pPr>
                <a:defRPr/>
              </a:pPr>
              <a:endParaRPr lang="en-IN">
                <a:latin typeface="Arial" charset="0"/>
              </a:endParaRPr>
            </a:p>
          </p:txBody>
        </p:sp>
        <p:sp>
          <p:nvSpPr>
            <p:cNvPr id="189648" name="Oval 208"/>
            <p:cNvSpPr>
              <a:spLocks noChangeArrowheads="1"/>
            </p:cNvSpPr>
            <p:nvPr/>
          </p:nvSpPr>
          <p:spPr bwMode="hidden">
            <a:xfrm>
              <a:off x="5444" y="2052"/>
              <a:ext cx="134" cy="73"/>
            </a:xfrm>
            <a:prstGeom prst="ellipse">
              <a:avLst/>
            </a:prstGeom>
            <a:gradFill rotWithShape="0">
              <a:gsLst>
                <a:gs pos="0">
                  <a:schemeClr val="accent2"/>
                </a:gs>
                <a:gs pos="100000">
                  <a:schemeClr val="accent2">
                    <a:gamma/>
                    <a:shade val="54510"/>
                    <a:invGamma/>
                  </a:schemeClr>
                </a:gs>
              </a:gsLst>
              <a:lin ang="2700000" scaled="1"/>
            </a:gradFill>
            <a:ln>
              <a:noFill/>
            </a:ln>
            <a:effectLst/>
          </p:spPr>
          <p:txBody>
            <a:bodyPr/>
            <a:lstStyle/>
            <a:p>
              <a:pPr>
                <a:defRPr/>
              </a:pPr>
              <a:endParaRPr lang="en-IN">
                <a:latin typeface="Arial" charset="0"/>
              </a:endParaRPr>
            </a:p>
          </p:txBody>
        </p:sp>
        <p:sp>
          <p:nvSpPr>
            <p:cNvPr id="189649" name="Oval 209"/>
            <p:cNvSpPr>
              <a:spLocks noChangeArrowheads="1"/>
            </p:cNvSpPr>
            <p:nvPr/>
          </p:nvSpPr>
          <p:spPr bwMode="hidden">
            <a:xfrm>
              <a:off x="5161" y="2314"/>
              <a:ext cx="140" cy="73"/>
            </a:xfrm>
            <a:prstGeom prst="ellipse">
              <a:avLst/>
            </a:prstGeom>
            <a:gradFill rotWithShape="0">
              <a:gsLst>
                <a:gs pos="0">
                  <a:schemeClr val="accent2"/>
                </a:gs>
                <a:gs pos="100000">
                  <a:schemeClr val="accent2">
                    <a:gamma/>
                    <a:shade val="54510"/>
                    <a:invGamma/>
                  </a:schemeClr>
                </a:gs>
              </a:gsLst>
              <a:lin ang="2700000" scaled="1"/>
            </a:gradFill>
            <a:ln>
              <a:noFill/>
            </a:ln>
            <a:effectLst/>
          </p:spPr>
          <p:txBody>
            <a:bodyPr/>
            <a:lstStyle/>
            <a:p>
              <a:pPr>
                <a:defRPr/>
              </a:pPr>
              <a:endParaRPr lang="en-IN">
                <a:latin typeface="Arial" charset="0"/>
              </a:endParaRPr>
            </a:p>
          </p:txBody>
        </p:sp>
        <p:sp>
          <p:nvSpPr>
            <p:cNvPr id="189650" name="Oval 210"/>
            <p:cNvSpPr>
              <a:spLocks noChangeArrowheads="1"/>
            </p:cNvSpPr>
            <p:nvPr/>
          </p:nvSpPr>
          <p:spPr bwMode="hidden">
            <a:xfrm>
              <a:off x="5318" y="2176"/>
              <a:ext cx="134" cy="61"/>
            </a:xfrm>
            <a:prstGeom prst="ellipse">
              <a:avLst/>
            </a:prstGeom>
            <a:gradFill rotWithShape="0">
              <a:gsLst>
                <a:gs pos="0">
                  <a:schemeClr val="accent2"/>
                </a:gs>
                <a:gs pos="100000">
                  <a:schemeClr val="accent2">
                    <a:gamma/>
                    <a:shade val="54510"/>
                    <a:invGamma/>
                  </a:schemeClr>
                </a:gs>
              </a:gsLst>
              <a:lin ang="2700000" scaled="1"/>
            </a:gradFill>
            <a:ln>
              <a:noFill/>
            </a:ln>
            <a:effectLst/>
          </p:spPr>
          <p:txBody>
            <a:bodyPr/>
            <a:lstStyle/>
            <a:p>
              <a:pPr>
                <a:defRPr/>
              </a:pPr>
              <a:endParaRPr lang="en-IN">
                <a:latin typeface="Arial" charset="0"/>
              </a:endParaRPr>
            </a:p>
          </p:txBody>
        </p:sp>
        <p:sp>
          <p:nvSpPr>
            <p:cNvPr id="189651" name="Oval 211"/>
            <p:cNvSpPr>
              <a:spLocks noChangeArrowheads="1"/>
            </p:cNvSpPr>
            <p:nvPr/>
          </p:nvSpPr>
          <p:spPr bwMode="hidden">
            <a:xfrm>
              <a:off x="5581" y="1933"/>
              <a:ext cx="128" cy="61"/>
            </a:xfrm>
            <a:prstGeom prst="ellipse">
              <a:avLst/>
            </a:prstGeom>
            <a:gradFill rotWithShape="0">
              <a:gsLst>
                <a:gs pos="0">
                  <a:schemeClr val="accent2"/>
                </a:gs>
                <a:gs pos="100000">
                  <a:schemeClr val="accent2">
                    <a:gamma/>
                    <a:shade val="57647"/>
                    <a:invGamma/>
                  </a:schemeClr>
                </a:gs>
              </a:gsLst>
              <a:lin ang="2700000" scaled="1"/>
            </a:gradFill>
            <a:ln>
              <a:noFill/>
            </a:ln>
            <a:effectLst/>
          </p:spPr>
          <p:txBody>
            <a:bodyPr/>
            <a:lstStyle/>
            <a:p>
              <a:pPr>
                <a:defRPr/>
              </a:pPr>
              <a:endParaRPr lang="en-IN">
                <a:latin typeface="Arial" charset="0"/>
              </a:endParaRPr>
            </a:p>
          </p:txBody>
        </p:sp>
        <p:sp>
          <p:nvSpPr>
            <p:cNvPr id="189652" name="Oval 212"/>
            <p:cNvSpPr>
              <a:spLocks noChangeArrowheads="1"/>
            </p:cNvSpPr>
            <p:nvPr/>
          </p:nvSpPr>
          <p:spPr bwMode="hidden">
            <a:xfrm>
              <a:off x="5689" y="1811"/>
              <a:ext cx="128" cy="61"/>
            </a:xfrm>
            <a:prstGeom prst="ellipse">
              <a:avLst/>
            </a:prstGeom>
            <a:gradFill rotWithShape="0">
              <a:gsLst>
                <a:gs pos="0">
                  <a:schemeClr val="accent2"/>
                </a:gs>
                <a:gs pos="100000">
                  <a:schemeClr val="accent2">
                    <a:gamma/>
                    <a:shade val="57647"/>
                    <a:invGamma/>
                  </a:schemeClr>
                </a:gs>
              </a:gsLst>
              <a:lin ang="2700000" scaled="1"/>
            </a:gradFill>
            <a:ln>
              <a:noFill/>
            </a:ln>
            <a:effectLst/>
          </p:spPr>
          <p:txBody>
            <a:bodyPr/>
            <a:lstStyle/>
            <a:p>
              <a:pPr>
                <a:defRPr/>
              </a:pPr>
              <a:endParaRPr lang="en-IN">
                <a:latin typeface="Arial" charset="0"/>
              </a:endParaRPr>
            </a:p>
          </p:txBody>
        </p:sp>
        <p:sp>
          <p:nvSpPr>
            <p:cNvPr id="189653" name="Oval 213"/>
            <p:cNvSpPr>
              <a:spLocks noChangeArrowheads="1"/>
            </p:cNvSpPr>
            <p:nvPr/>
          </p:nvSpPr>
          <p:spPr bwMode="hidden">
            <a:xfrm>
              <a:off x="5663" y="2680"/>
              <a:ext cx="156" cy="83"/>
            </a:xfrm>
            <a:prstGeom prst="ellipse">
              <a:avLst/>
            </a:prstGeom>
            <a:gradFill rotWithShape="0">
              <a:gsLst>
                <a:gs pos="0">
                  <a:schemeClr val="accent2"/>
                </a:gs>
                <a:gs pos="100000">
                  <a:schemeClr val="accent2">
                    <a:gamma/>
                    <a:shade val="54510"/>
                    <a:invGamma/>
                  </a:schemeClr>
                </a:gs>
              </a:gsLst>
              <a:lin ang="2700000" scaled="1"/>
            </a:gradFill>
            <a:ln>
              <a:noFill/>
            </a:ln>
            <a:effectLst/>
          </p:spPr>
          <p:txBody>
            <a:bodyPr/>
            <a:lstStyle/>
            <a:p>
              <a:pPr>
                <a:defRPr/>
              </a:pPr>
              <a:endParaRPr lang="en-IN">
                <a:latin typeface="Arial" charset="0"/>
              </a:endParaRPr>
            </a:p>
          </p:txBody>
        </p:sp>
        <p:sp>
          <p:nvSpPr>
            <p:cNvPr id="189654" name="Oval 214"/>
            <p:cNvSpPr>
              <a:spLocks noChangeArrowheads="1"/>
            </p:cNvSpPr>
            <p:nvPr/>
          </p:nvSpPr>
          <p:spPr bwMode="hidden">
            <a:xfrm>
              <a:off x="-65" y="2865"/>
              <a:ext cx="150" cy="89"/>
            </a:xfrm>
            <a:prstGeom prst="ellipse">
              <a:avLst/>
            </a:prstGeom>
            <a:gradFill rotWithShape="0">
              <a:gsLst>
                <a:gs pos="0">
                  <a:schemeClr val="bg1"/>
                </a:gs>
                <a:gs pos="100000">
                  <a:schemeClr val="bg1">
                    <a:gamma/>
                    <a:shade val="69804"/>
                    <a:invGamma/>
                  </a:schemeClr>
                </a:gs>
              </a:gsLst>
              <a:lin ang="2700000" scaled="1"/>
            </a:gradFill>
            <a:ln>
              <a:noFill/>
            </a:ln>
            <a:effectLst/>
          </p:spPr>
          <p:txBody>
            <a:bodyPr/>
            <a:lstStyle/>
            <a:p>
              <a:pPr>
                <a:defRPr/>
              </a:pPr>
              <a:endParaRPr lang="en-IN">
                <a:latin typeface="Arial" charset="0"/>
              </a:endParaRPr>
            </a:p>
          </p:txBody>
        </p:sp>
        <p:sp>
          <p:nvSpPr>
            <p:cNvPr id="189655" name="Oval 215"/>
            <p:cNvSpPr>
              <a:spLocks noChangeArrowheads="1"/>
            </p:cNvSpPr>
            <p:nvPr/>
          </p:nvSpPr>
          <p:spPr bwMode="hidden">
            <a:xfrm>
              <a:off x="2" y="2477"/>
              <a:ext cx="156" cy="89"/>
            </a:xfrm>
            <a:prstGeom prst="ellipse">
              <a:avLst/>
            </a:prstGeom>
            <a:gradFill rotWithShape="0">
              <a:gsLst>
                <a:gs pos="0">
                  <a:schemeClr val="bg1"/>
                </a:gs>
                <a:gs pos="100000">
                  <a:schemeClr val="bg1">
                    <a:gamma/>
                    <a:shade val="75686"/>
                    <a:invGamma/>
                  </a:schemeClr>
                </a:gs>
              </a:gsLst>
              <a:lin ang="2700000" scaled="1"/>
            </a:gradFill>
            <a:ln>
              <a:noFill/>
            </a:ln>
            <a:effectLst/>
          </p:spPr>
          <p:txBody>
            <a:bodyPr/>
            <a:lstStyle/>
            <a:p>
              <a:pPr>
                <a:defRPr/>
              </a:pPr>
              <a:endParaRPr lang="en-IN">
                <a:latin typeface="Arial" charset="0"/>
              </a:endParaRPr>
            </a:p>
          </p:txBody>
        </p:sp>
        <p:sp>
          <p:nvSpPr>
            <p:cNvPr id="189656" name="Oval 216"/>
            <p:cNvSpPr>
              <a:spLocks noChangeArrowheads="1"/>
            </p:cNvSpPr>
            <p:nvPr/>
          </p:nvSpPr>
          <p:spPr bwMode="hidden">
            <a:xfrm>
              <a:off x="-9" y="1436"/>
              <a:ext cx="106" cy="44"/>
            </a:xfrm>
            <a:prstGeom prst="ellipse">
              <a:avLst/>
            </a:prstGeom>
            <a:gradFill rotWithShape="0">
              <a:gsLst>
                <a:gs pos="0">
                  <a:schemeClr val="bg1"/>
                </a:gs>
                <a:gs pos="100000">
                  <a:schemeClr val="bg1">
                    <a:gamma/>
                    <a:shade val="90980"/>
                    <a:invGamma/>
                  </a:schemeClr>
                </a:gs>
              </a:gsLst>
              <a:lin ang="2700000" scaled="1"/>
            </a:gradFill>
            <a:ln>
              <a:noFill/>
            </a:ln>
            <a:effectLst/>
          </p:spPr>
          <p:txBody>
            <a:bodyPr/>
            <a:lstStyle/>
            <a:p>
              <a:pPr>
                <a:defRPr/>
              </a:pPr>
              <a:endParaRPr lang="en-IN">
                <a:latin typeface="Arial" charset="0"/>
              </a:endParaRPr>
            </a:p>
          </p:txBody>
        </p:sp>
        <p:sp>
          <p:nvSpPr>
            <p:cNvPr id="189657" name="Oval 217"/>
            <p:cNvSpPr>
              <a:spLocks noChangeArrowheads="1"/>
            </p:cNvSpPr>
            <p:nvPr/>
          </p:nvSpPr>
          <p:spPr bwMode="hidden">
            <a:xfrm>
              <a:off x="5624" y="4010"/>
              <a:ext cx="201" cy="106"/>
            </a:xfrm>
            <a:prstGeom prst="ellipse">
              <a:avLst/>
            </a:prstGeom>
            <a:gradFill rotWithShape="0">
              <a:gsLst>
                <a:gs pos="0">
                  <a:schemeClr val="accent2"/>
                </a:gs>
                <a:gs pos="100000">
                  <a:schemeClr val="accent2">
                    <a:gamma/>
                    <a:shade val="39216"/>
                    <a:invGamma/>
                  </a:schemeClr>
                </a:gs>
              </a:gsLst>
              <a:lin ang="2700000" scaled="1"/>
            </a:gradFill>
            <a:ln>
              <a:noFill/>
            </a:ln>
            <a:effectLst/>
          </p:spPr>
          <p:txBody>
            <a:bodyPr/>
            <a:lstStyle/>
            <a:p>
              <a:pPr>
                <a:defRPr/>
              </a:pPr>
              <a:endParaRPr lang="en-IN">
                <a:latin typeface="Arial" charset="0"/>
              </a:endParaRPr>
            </a:p>
          </p:txBody>
        </p:sp>
      </p:grpSp>
      <p:sp>
        <p:nvSpPr>
          <p:cNvPr id="189658" name="Rectangle 218"/>
          <p:cNvSpPr>
            <a:spLocks noGrp="1" noChangeArrowheads="1"/>
          </p:cNvSpPr>
          <p:nvPr>
            <p:ph type="sldNum" sz="quarter" idx="4"/>
          </p:nvPr>
        </p:nvSpPr>
        <p:spPr bwMode="auto">
          <a:xfrm>
            <a:off x="6553200" y="6243638"/>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fld id="{BB7261AA-6FC6-44AA-91D6-A851F8358840}" type="slidenum">
              <a:rPr lang="en-US" altLang="en-US"/>
              <a:pPr/>
              <a:t>‹#›</a:t>
            </a:fld>
            <a:endParaRPr lang="en-US" altLang="en-US"/>
          </a:p>
        </p:txBody>
      </p:sp>
      <p:sp>
        <p:nvSpPr>
          <p:cNvPr id="189659" name="Rectangle 219"/>
          <p:cNvSpPr>
            <a:spLocks noGrp="1" noChangeArrowheads="1"/>
          </p:cNvSpPr>
          <p:nvPr>
            <p:ph type="dt" sz="half" idx="2"/>
          </p:nvPr>
        </p:nvSpPr>
        <p:spPr bwMode="auto">
          <a:xfrm>
            <a:off x="457200" y="6243638"/>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Arial" charset="0"/>
              </a:defRPr>
            </a:lvl1pPr>
          </a:lstStyle>
          <a:p>
            <a:pPr>
              <a:defRPr/>
            </a:pPr>
            <a:endParaRPr lang="en-US"/>
          </a:p>
        </p:txBody>
      </p:sp>
      <p:sp>
        <p:nvSpPr>
          <p:cNvPr id="189660" name="Rectangle 220"/>
          <p:cNvSpPr>
            <a:spLocks noGrp="1" noChangeArrowheads="1"/>
          </p:cNvSpPr>
          <p:nvPr>
            <p:ph type="ftr" sz="quarter" idx="3"/>
          </p:nvPr>
        </p:nvSpPr>
        <p:spPr bwMode="auto">
          <a:xfrm>
            <a:off x="3124200" y="6243638"/>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Arial" charset="0"/>
              </a:defRPr>
            </a:lvl1pPr>
          </a:lstStyle>
          <a:p>
            <a:pPr>
              <a:defRPr/>
            </a:pPr>
            <a:endParaRPr lang="en-US"/>
          </a:p>
        </p:txBody>
      </p:sp>
      <p:sp>
        <p:nvSpPr>
          <p:cNvPr id="189661" name="Rectangle 221"/>
          <p:cNvSpPr>
            <a:spLocks noGrp="1" noChangeArrowheads="1"/>
          </p:cNvSpPr>
          <p:nvPr>
            <p:ph type="body" idx="1"/>
          </p:nvPr>
        </p:nvSpPr>
        <p:spPr bwMode="auto">
          <a:xfrm>
            <a:off x="457200" y="1600200"/>
            <a:ext cx="8229600" cy="45339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9662" name="Rectangle 222"/>
          <p:cNvSpPr>
            <a:spLocks noGrp="1" noChangeArrowheads="1"/>
          </p:cNvSpPr>
          <p:nvPr>
            <p:ph type="title"/>
          </p:nvPr>
        </p:nvSpPr>
        <p:spPr bwMode="auto">
          <a:xfrm>
            <a:off x="457200" y="274638"/>
            <a:ext cx="82296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cSld>
  <p:clrMap bg1="dk2" tx1="lt1" bg2="dk1" tx2="lt2" accent1="accent1" accent2="accent2" accent3="accent3" accent4="accent4" accent5="accent5" accent6="accent6" hlink="hlink" folHlink="folHlink"/>
  <p:sldLayoutIdLst>
    <p:sldLayoutId id="2147484615" r:id="rId1"/>
    <p:sldLayoutId id="2147484603" r:id="rId2"/>
    <p:sldLayoutId id="2147484604" r:id="rId3"/>
    <p:sldLayoutId id="2147484605" r:id="rId4"/>
    <p:sldLayoutId id="2147484606" r:id="rId5"/>
    <p:sldLayoutId id="2147484607" r:id="rId6"/>
    <p:sldLayoutId id="2147484608" r:id="rId7"/>
    <p:sldLayoutId id="2147484609" r:id="rId8"/>
    <p:sldLayoutId id="2147484610" r:id="rId9"/>
    <p:sldLayoutId id="2147484611" r:id="rId10"/>
    <p:sldLayoutId id="2147484612" r:id="rId11"/>
    <p:sldLayoutId id="2147484613" r:id="rId12"/>
    <p:sldLayoutId id="2147484614" r:id="rId1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Font typeface="Wingdings" pitchFamily="2" charset="2"/>
        <a:buBlip>
          <a:blip r:embed="rId15"/>
        </a:buBlip>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50000"/>
        <a:buFont typeface="Wingdings" pitchFamily="2" charset="2"/>
        <a:buChar char="n"/>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Font typeface="Wingdings" pitchFamily="2" charset="2"/>
        <a:buBlip>
          <a:blip r:embed="rId15"/>
        </a:buBlip>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50000"/>
        <a:buFont typeface="Wingdings"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Font typeface="Wingdings" pitchFamily="2" charset="2"/>
        <a:buBlip>
          <a:blip r:embed="rId15"/>
        </a:buBlip>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Font typeface="Wingdings" pitchFamily="2" charset="2"/>
        <a:buBlip>
          <a:blip r:embed="rId15"/>
        </a:buBlip>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Font typeface="Wingdings" pitchFamily="2" charset="2"/>
        <a:buBlip>
          <a:blip r:embed="rId15"/>
        </a:buBlip>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Font typeface="Wingdings" pitchFamily="2" charset="2"/>
        <a:buBlip>
          <a:blip r:embed="rId15"/>
        </a:buBlip>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Font typeface="Wingdings" pitchFamily="2" charset="2"/>
        <a:buBlip>
          <a:blip r:embed="rId15"/>
        </a:buBlip>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134.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36.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40.jpeg"/></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image" Target="../media/image141.jpe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143.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image" Target="../media/image145.jpe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image" Target="../media/image147.jpe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149.jpe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image" Target="../media/image157.jpe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161.jpe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164.jpe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16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164.jpe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164.jpe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164.jpe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165.jpe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164.jpe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image" Target="../media/image166.jpe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image" Target="../media/image167.jpe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image" Target="../media/image169.jpe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72.jpe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eg"/></Relationships>
</file>

<file path=ppt/slides/_rels/slide140.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image" Target="../media/image174.jpeg"/><Relationship Id="rId1" Type="http://schemas.openxmlformats.org/officeDocument/2006/relationships/slideLayout" Target="../slideLayouts/slideLayout2.xml"/><Relationship Id="rId4" Type="http://schemas.openxmlformats.org/officeDocument/2006/relationships/image" Target="../media/image176.jpeg"/></Relationships>
</file>

<file path=ppt/slides/_rels/slide142.xml.rels><?xml version="1.0" encoding="UTF-8" standalone="yes"?>
<Relationships xmlns="http://schemas.openxmlformats.org/package/2006/relationships"><Relationship Id="rId2" Type="http://schemas.openxmlformats.org/officeDocument/2006/relationships/image" Target="../media/image177.jpe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178.jpe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179.jpe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180.jpe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181.jpe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image" Target="../media/image183.jpe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image" Target="../media/image18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187.jpe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188.jpe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189.jpeg"/><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2" Type="http://schemas.openxmlformats.org/officeDocument/2006/relationships/image" Target="../media/image190.jpe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191.jpe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192.jpe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193.pn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194.jpeg"/><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2" Type="http://schemas.openxmlformats.org/officeDocument/2006/relationships/image" Target="../media/image194.jpeg"/><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image" Target="../media/image195.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2" Type="http://schemas.openxmlformats.org/officeDocument/2006/relationships/image" Target="../media/image197.png"/><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image" Target="../media/image198.jpe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image" Target="../media/image200.jpe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image" Target="../media/image203.jpeg"/><Relationship Id="rId2" Type="http://schemas.openxmlformats.org/officeDocument/2006/relationships/image" Target="../media/image202.jpe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image" Target="../media/image205.jpeg"/><Relationship Id="rId2" Type="http://schemas.openxmlformats.org/officeDocument/2006/relationships/image" Target="../media/image204.jpe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image" Target="../media/image206.pn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image" Target="../media/image207.jpe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image" Target="../media/image208.jpe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3" Type="http://schemas.openxmlformats.org/officeDocument/2006/relationships/image" Target="../media/image210.jpeg"/><Relationship Id="rId2" Type="http://schemas.openxmlformats.org/officeDocument/2006/relationships/image" Target="../media/image209.jpeg"/><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2" Type="http://schemas.openxmlformats.org/officeDocument/2006/relationships/image" Target="../media/image21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2" Type="http://schemas.openxmlformats.org/officeDocument/2006/relationships/image" Target="../media/image212.jpe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image" Target="../media/image213.jpe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image" Target="../media/image214.jpeg"/><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image" Target="../media/image215.jpe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image" Target="../media/image216.emf"/></Relationships>
</file>

<file path=ppt/slides/_rels/slide179.xml.rels><?xml version="1.0" encoding="UTF-8" standalone="yes"?>
<Relationships xmlns="http://schemas.openxmlformats.org/package/2006/relationships"><Relationship Id="rId3" Type="http://schemas.openxmlformats.org/officeDocument/2006/relationships/image" Target="../media/image217.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18.jpeg"/></Relationships>
</file>

<file path=ppt/slides/_rels/slide1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2.xml"/><Relationship Id="rId1" Type="http://schemas.openxmlformats.org/officeDocument/2006/relationships/vmlDrawing" Target="../drawings/vmlDrawing1.v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wmf"/></Relationships>
</file>

<file path=ppt/slides/_rels/slide2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slideLayout" Target="../slideLayouts/slideLayout13.xml"/><Relationship Id="rId1" Type="http://schemas.openxmlformats.org/officeDocument/2006/relationships/vmlDrawing" Target="../drawings/vmlDrawing2.vml"/><Relationship Id="rId5" Type="http://schemas.openxmlformats.org/officeDocument/2006/relationships/image" Target="../media/image39.wmf"/><Relationship Id="rId4" Type="http://schemas.openxmlformats.org/officeDocument/2006/relationships/oleObject" Target="../embeddings/oleObject2.bin"/></Relationships>
</file>

<file path=ppt/slides/_rels/slide2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2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3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45.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32.png"/><Relationship Id="rId1" Type="http://schemas.openxmlformats.org/officeDocument/2006/relationships/slideLayout" Target="../slideLayouts/slideLayout1.xml"/><Relationship Id="rId4" Type="http://schemas.openxmlformats.org/officeDocument/2006/relationships/image" Target="../media/image82.jpeg"/></Relationships>
</file>

<file path=ppt/slides/_rels/slide5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7.xml"/><Relationship Id="rId4" Type="http://schemas.openxmlformats.org/officeDocument/2006/relationships/image" Target="../media/image90.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2.xml"/><Relationship Id="rId1" Type="http://schemas.openxmlformats.org/officeDocument/2006/relationships/vmlDrawing" Target="../drawings/vmlDrawing3.vml"/><Relationship Id="rId6" Type="http://schemas.openxmlformats.org/officeDocument/2006/relationships/image" Target="../media/image24.jpeg"/><Relationship Id="rId5" Type="http://schemas.openxmlformats.org/officeDocument/2006/relationships/image" Target="../media/image104.jpeg"/><Relationship Id="rId4" Type="http://schemas.openxmlformats.org/officeDocument/2006/relationships/image" Target="../media/image39.wmf"/></Relationships>
</file>

<file path=ppt/slides/_rels/slide79.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80.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19.jpeg"/></Relationships>
</file>

<file path=ppt/slides/_rels/slide93.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4.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0" y="3581400"/>
            <a:ext cx="9144000" cy="2209800"/>
          </a:xfrm>
        </p:spPr>
        <p:txBody>
          <a:bodyPr/>
          <a:lstStyle/>
          <a:p>
            <a:pPr eaLnBrk="1" hangingPunct="1">
              <a:defRPr/>
            </a:pPr>
            <a:r>
              <a:rPr lang="en-US" sz="4800" b="1" dirty="0"/>
              <a:t>MAKING AND UNMAKING OF  CHANDIGARH- A CITY OF TWO PLANS</a:t>
            </a:r>
          </a:p>
        </p:txBody>
      </p:sp>
      <p:sp>
        <p:nvSpPr>
          <p:cNvPr id="2051" name="Rectangle 3"/>
          <p:cNvSpPr>
            <a:spLocks noGrp="1" noChangeArrowheads="1"/>
          </p:cNvSpPr>
          <p:nvPr>
            <p:ph type="subTitle" idx="1"/>
          </p:nvPr>
        </p:nvSpPr>
        <p:spPr>
          <a:xfrm>
            <a:off x="34925" y="5791200"/>
            <a:ext cx="9123363" cy="1066800"/>
          </a:xfrm>
        </p:spPr>
        <p:txBody>
          <a:bodyPr/>
          <a:lstStyle/>
          <a:p>
            <a:pPr>
              <a:spcBef>
                <a:spcPct val="0"/>
              </a:spcBef>
              <a:buClrTx/>
              <a:buFont typeface="Arial" charset="0"/>
              <a:buNone/>
              <a:defRPr/>
            </a:pPr>
            <a:r>
              <a:rPr lang="en-US" sz="2400" b="1" i="1" dirty="0"/>
              <a:t> J.K.GUPTA, former Advisor( Town Planning) , PUDA</a:t>
            </a:r>
          </a:p>
          <a:p>
            <a:pPr>
              <a:spcBef>
                <a:spcPct val="0"/>
              </a:spcBef>
              <a:buClrTx/>
              <a:buFont typeface="Arial" charset="0"/>
              <a:buNone/>
              <a:defRPr/>
            </a:pPr>
            <a:r>
              <a:rPr lang="en-US" sz="2400" b="1" i="1" dirty="0"/>
              <a:t>jit.kumar1944@gmail.com</a:t>
            </a:r>
          </a:p>
          <a:p>
            <a:pPr>
              <a:spcBef>
                <a:spcPct val="0"/>
              </a:spcBef>
              <a:buClrTx/>
              <a:buFont typeface="Arial" charset="0"/>
              <a:buNone/>
              <a:defRPr/>
            </a:pPr>
            <a:endParaRPr lang="en-US" sz="2400" b="1" i="1" dirty="0"/>
          </a:p>
          <a:p>
            <a:pPr>
              <a:spcBef>
                <a:spcPct val="0"/>
              </a:spcBef>
              <a:buClrTx/>
              <a:buFont typeface="Arial" charset="0"/>
              <a:buNone/>
              <a:defRPr/>
            </a:pPr>
            <a:endParaRPr lang="en-US" sz="2000" dirty="0"/>
          </a:p>
        </p:txBody>
      </p:sp>
      <p:pic>
        <p:nvPicPr>
          <p:cNvPr id="4100" name="Picture 5" descr="Slide 0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83113" y="0"/>
            <a:ext cx="4408487" cy="3581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101" name="Picture 6"/>
          <p:cNvPicPr>
            <a:picLocks noChangeAspect="1" noChangeArrowheads="1"/>
          </p:cNvPicPr>
          <p:nvPr/>
        </p:nvPicPr>
        <p:blipFill>
          <a:blip r:embed="rId4" cstate="email">
            <a:extLst>
              <a:ext uri="{28A0092B-C50C-407E-A947-70E740481C1C}">
                <a14:useLocalDpi xmlns:a14="http://schemas.microsoft.com/office/drawing/2010/main"/>
              </a:ext>
            </a:extLst>
          </a:blip>
          <a:srcRect l="-2"/>
          <a:stretch>
            <a:fillRect/>
          </a:stretch>
        </p:blipFill>
        <p:spPr bwMode="auto">
          <a:xfrm>
            <a:off x="17463" y="76200"/>
            <a:ext cx="456565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7" descr="Slide 01"/>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572000" y="0"/>
            <a:ext cx="4572000" cy="3581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5"/>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219200" y="0"/>
            <a:ext cx="6553200"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descr="scan0088"/>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1" name="Text Box 3"/>
          <p:cNvSpPr txBox="1">
            <a:spLocks noChangeArrowheads="1"/>
          </p:cNvSpPr>
          <p:nvPr/>
        </p:nvSpPr>
        <p:spPr bwMode="auto">
          <a:xfrm>
            <a:off x="0" y="0"/>
            <a:ext cx="9144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hangingPunct="0">
              <a:defRPr sz="2000">
                <a:solidFill>
                  <a:schemeClr val="tx1"/>
                </a:solidFill>
                <a:latin typeface="Arial" pitchFamily="34" charset="0"/>
              </a:defRPr>
            </a:lvl6pPr>
            <a:lvl7pPr eaLnBrk="0" hangingPunct="0">
              <a:defRPr sz="2000">
                <a:solidFill>
                  <a:schemeClr val="tx1"/>
                </a:solidFill>
                <a:latin typeface="Arial" pitchFamily="34" charset="0"/>
              </a:defRPr>
            </a:lvl7pPr>
            <a:lvl8pPr eaLnBrk="0" hangingPunct="0">
              <a:defRPr sz="2000">
                <a:solidFill>
                  <a:schemeClr val="tx1"/>
                </a:solidFill>
                <a:latin typeface="Arial" pitchFamily="34" charset="0"/>
              </a:defRPr>
            </a:lvl8pPr>
            <a:lvl9pPr eaLnBrk="0" hangingPunct="0">
              <a:defRPr sz="2000">
                <a:solidFill>
                  <a:schemeClr val="tx1"/>
                </a:solidFill>
                <a:latin typeface="Arial" pitchFamily="34" charset="0"/>
              </a:defRPr>
            </a:lvl9pPr>
          </a:lstStyle>
          <a:p>
            <a:pPr algn="ctr" eaLnBrk="1" hangingPunct="1">
              <a:spcBef>
                <a:spcPct val="50000"/>
              </a:spcBef>
            </a:pPr>
            <a:r>
              <a:rPr lang="en-US" altLang="en-US" sz="2200" b="1">
                <a:solidFill>
                  <a:schemeClr val="bg1"/>
                </a:solidFill>
              </a:rPr>
              <a:t>A VIEW OF THE SHIVALIK HILLS AND JAN MARG LEADING TOWARDS CAPITOL COMPLEX</a:t>
            </a:r>
          </a:p>
        </p:txBody>
      </p:sp>
    </p:spTree>
  </p:cSld>
  <p:clrMapOvr>
    <a:masterClrMapping/>
  </p:clrMapOvr>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descr="scan0087"/>
          <p:cNvPicPr>
            <a:picLocks noGrp="1" noChangeAspect="1" noChangeArrowheads="1"/>
          </p:cNvPicPr>
          <p:nvPr>
            <p:ph type="body" idx="1"/>
          </p:nvPr>
        </p:nvPicPr>
        <p:blipFill>
          <a:blip r:embed="rId2" cstate="email">
            <a:extLst>
              <a:ext uri="{28A0092B-C50C-407E-A947-70E740481C1C}">
                <a14:useLocalDpi xmlns:a14="http://schemas.microsoft.com/office/drawing/2010/main"/>
              </a:ext>
            </a:extLst>
          </a:blip>
          <a:srcRect/>
          <a:stretch>
            <a:fillRect/>
          </a:stretch>
        </p:blipFill>
        <p:spPr>
          <a:xfrm>
            <a:off x="0" y="0"/>
            <a:ext cx="9144000" cy="6738938"/>
          </a:xfr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p:spPr>
        <p:txBody>
          <a:bodyPr/>
          <a:lstStyle/>
          <a:p>
            <a:pPr>
              <a:defRPr/>
            </a:pPr>
            <a:r>
              <a:rPr lang="en-US" b="1" dirty="0"/>
              <a:t>Chandigarh Traffic Rotaries</a:t>
            </a:r>
            <a:endParaRPr lang="en-IN" b="1" dirty="0"/>
          </a:p>
        </p:txBody>
      </p:sp>
      <p:pic>
        <p:nvPicPr>
          <p:cNvPr id="121859" name="Picture 2"/>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750888"/>
            <a:ext cx="9144000" cy="6030912"/>
          </a:xfr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pic>
        <p:nvPicPr>
          <p:cNvPr id="123907" name="Picture 2"/>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0" y="-76200"/>
            <a:ext cx="9144000" cy="6934200"/>
          </a:xfr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a:xfrm>
            <a:off x="1066800" y="0"/>
            <a:ext cx="7391400" cy="762000"/>
          </a:xfrm>
        </p:spPr>
        <p:txBody>
          <a:bodyPr/>
          <a:lstStyle/>
          <a:p>
            <a:pPr eaLnBrk="1" hangingPunct="1">
              <a:defRPr/>
            </a:pPr>
            <a:r>
              <a:rPr lang="en-US" b="1" dirty="0">
                <a:solidFill>
                  <a:srgbClr val="FFFF00"/>
                </a:solidFill>
              </a:rPr>
              <a:t>Chandigarh Landscaping</a:t>
            </a:r>
          </a:p>
        </p:txBody>
      </p:sp>
      <p:sp>
        <p:nvSpPr>
          <p:cNvPr id="101379" name="Rectangle 3"/>
          <p:cNvSpPr>
            <a:spLocks noGrp="1" noChangeArrowheads="1"/>
          </p:cNvSpPr>
          <p:nvPr>
            <p:ph type="body" idx="1"/>
          </p:nvPr>
        </p:nvSpPr>
        <p:spPr>
          <a:xfrm>
            <a:off x="0" y="685800"/>
            <a:ext cx="7162800" cy="6172200"/>
          </a:xfrm>
        </p:spPr>
        <p:txBody>
          <a:bodyPr/>
          <a:lstStyle/>
          <a:p>
            <a:pPr eaLnBrk="1" hangingPunct="1">
              <a:lnSpc>
                <a:spcPct val="80000"/>
              </a:lnSpc>
              <a:defRPr/>
            </a:pPr>
            <a:r>
              <a:rPr lang="en-US" sz="2000" b="1" dirty="0"/>
              <a:t>Chandigarh  carefully planned, designed and planted city of India</a:t>
            </a:r>
          </a:p>
          <a:p>
            <a:pPr eaLnBrk="1" hangingPunct="1">
              <a:lnSpc>
                <a:spcPct val="80000"/>
              </a:lnSpc>
              <a:defRPr/>
            </a:pPr>
            <a:endParaRPr lang="en-US" sz="2000" b="1" dirty="0"/>
          </a:p>
          <a:p>
            <a:pPr eaLnBrk="1" hangingPunct="1">
              <a:lnSpc>
                <a:spcPct val="80000"/>
              </a:lnSpc>
              <a:defRPr/>
            </a:pPr>
            <a:r>
              <a:rPr lang="en-US" sz="2000" b="1" dirty="0"/>
              <a:t>Blessed with sun, space &amp; verdure as  basic forces of town planning and Architecture</a:t>
            </a:r>
          </a:p>
          <a:p>
            <a:pPr eaLnBrk="1" hangingPunct="1">
              <a:lnSpc>
                <a:spcPct val="80000"/>
              </a:lnSpc>
              <a:defRPr/>
            </a:pPr>
            <a:r>
              <a:rPr lang="en-US" sz="2000" b="1" dirty="0"/>
              <a:t> -Chandigarh landscaping guided by:</a:t>
            </a:r>
            <a:endParaRPr lang="en-US" sz="1800" b="1" dirty="0"/>
          </a:p>
          <a:p>
            <a:pPr lvl="1" eaLnBrk="1" hangingPunct="1">
              <a:lnSpc>
                <a:spcPct val="80000"/>
              </a:lnSpc>
              <a:defRPr/>
            </a:pPr>
            <a:r>
              <a:rPr lang="en-US" sz="1800" b="1" dirty="0"/>
              <a:t>Marrying buildings with trees for harmony and</a:t>
            </a:r>
          </a:p>
          <a:p>
            <a:pPr lvl="1" eaLnBrk="1" hangingPunct="1">
              <a:lnSpc>
                <a:spcPct val="80000"/>
              </a:lnSpc>
              <a:defRPr/>
            </a:pPr>
            <a:r>
              <a:rPr lang="en-US" sz="1800" b="1" dirty="0"/>
              <a:t> linking man with nature.</a:t>
            </a:r>
          </a:p>
          <a:p>
            <a:pPr lvl="1" eaLnBrk="1" hangingPunct="1">
              <a:lnSpc>
                <a:spcPct val="80000"/>
              </a:lnSpc>
              <a:defRPr/>
            </a:pPr>
            <a:r>
              <a:rPr lang="en-US" sz="1800" b="1" dirty="0"/>
              <a:t>Linking mass of buildings and enhancing their architectural quality through textures, </a:t>
            </a:r>
            <a:r>
              <a:rPr lang="en-US" sz="1800" b="1" dirty="0" err="1"/>
              <a:t>colours</a:t>
            </a:r>
            <a:r>
              <a:rPr lang="en-US" sz="1800" b="1" dirty="0"/>
              <a:t> and contrast. </a:t>
            </a:r>
          </a:p>
          <a:p>
            <a:pPr lvl="1" eaLnBrk="1" hangingPunct="1">
              <a:lnSpc>
                <a:spcPct val="80000"/>
              </a:lnSpc>
              <a:defRPr/>
            </a:pPr>
            <a:r>
              <a:rPr lang="en-US" sz="1800" b="1" dirty="0"/>
              <a:t>Providing individuality to each element of city design. </a:t>
            </a:r>
          </a:p>
          <a:p>
            <a:pPr marL="457200" lvl="1" indent="0" eaLnBrk="1" hangingPunct="1">
              <a:lnSpc>
                <a:spcPct val="80000"/>
              </a:lnSpc>
              <a:buFont typeface="Wingdings" pitchFamily="2" charset="2"/>
              <a:buNone/>
              <a:defRPr/>
            </a:pPr>
            <a:endParaRPr lang="en-US" sz="1800" b="1" dirty="0"/>
          </a:p>
          <a:p>
            <a:pPr eaLnBrk="1" hangingPunct="1">
              <a:lnSpc>
                <a:spcPct val="80000"/>
              </a:lnSpc>
              <a:defRPr/>
            </a:pPr>
            <a:r>
              <a:rPr lang="en-US" sz="2000" b="1" dirty="0"/>
              <a:t>Bio-aesthetic planning based on selecting trees based on--</a:t>
            </a:r>
            <a:r>
              <a:rPr lang="en-US" sz="2000" b="1" dirty="0" err="1"/>
              <a:t>colours</a:t>
            </a:r>
            <a:r>
              <a:rPr lang="en-US" sz="2000" b="1" dirty="0"/>
              <a:t>, foliage, shape of crown, utilities aesthetic, architectural appeal and contrast</a:t>
            </a:r>
          </a:p>
          <a:p>
            <a:pPr eaLnBrk="1" hangingPunct="1">
              <a:lnSpc>
                <a:spcPct val="80000"/>
              </a:lnSpc>
              <a:defRPr/>
            </a:pPr>
            <a:r>
              <a:rPr lang="en-US" sz="2000" b="1" dirty="0"/>
              <a:t>Plan  evolved based on   planning principles adopted for  city i.e.</a:t>
            </a:r>
          </a:p>
          <a:p>
            <a:pPr eaLnBrk="1" hangingPunct="1">
              <a:lnSpc>
                <a:spcPct val="80000"/>
              </a:lnSpc>
              <a:defRPr/>
            </a:pPr>
            <a:r>
              <a:rPr lang="en-US" sz="2000" b="1" dirty="0"/>
              <a:t>-- living,</a:t>
            </a:r>
          </a:p>
          <a:p>
            <a:pPr eaLnBrk="1" hangingPunct="1">
              <a:lnSpc>
                <a:spcPct val="80000"/>
              </a:lnSpc>
              <a:defRPr/>
            </a:pPr>
            <a:r>
              <a:rPr lang="en-US" sz="2000" b="1" dirty="0"/>
              <a:t>-- working ,</a:t>
            </a:r>
          </a:p>
          <a:p>
            <a:pPr eaLnBrk="1" hangingPunct="1">
              <a:lnSpc>
                <a:spcPct val="80000"/>
              </a:lnSpc>
              <a:defRPr/>
            </a:pPr>
            <a:r>
              <a:rPr lang="en-US" sz="2000" b="1" dirty="0"/>
              <a:t> --cobs and </a:t>
            </a:r>
          </a:p>
          <a:p>
            <a:pPr eaLnBrk="1" hangingPunct="1">
              <a:lnSpc>
                <a:spcPct val="80000"/>
              </a:lnSpc>
              <a:defRPr/>
            </a:pPr>
            <a:r>
              <a:rPr lang="en-US" sz="2000" b="1" dirty="0"/>
              <a:t>circulation.</a:t>
            </a:r>
          </a:p>
        </p:txBody>
      </p:sp>
      <p:pic>
        <p:nvPicPr>
          <p:cNvPr id="124932"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086600" y="838200"/>
            <a:ext cx="20574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33" name="Picture 5" descr="scan0089"/>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086600" y="3711575"/>
            <a:ext cx="2057400" cy="314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a:xfrm>
            <a:off x="1066800" y="0"/>
            <a:ext cx="7391400" cy="762000"/>
          </a:xfrm>
        </p:spPr>
        <p:txBody>
          <a:bodyPr/>
          <a:lstStyle/>
          <a:p>
            <a:pPr eaLnBrk="1" hangingPunct="1">
              <a:defRPr/>
            </a:pPr>
            <a:r>
              <a:rPr lang="en-US" dirty="0"/>
              <a:t>Chandigarh Landscaping</a:t>
            </a:r>
          </a:p>
        </p:txBody>
      </p:sp>
      <p:sp>
        <p:nvSpPr>
          <p:cNvPr id="103427" name="Rectangle 3"/>
          <p:cNvSpPr>
            <a:spLocks noGrp="1" noChangeArrowheads="1"/>
          </p:cNvSpPr>
          <p:nvPr>
            <p:ph type="body" idx="1"/>
          </p:nvPr>
        </p:nvSpPr>
        <p:spPr>
          <a:xfrm>
            <a:off x="0" y="990600"/>
            <a:ext cx="6934200" cy="5867400"/>
          </a:xfrm>
        </p:spPr>
        <p:txBody>
          <a:bodyPr/>
          <a:lstStyle/>
          <a:p>
            <a:pPr eaLnBrk="1" hangingPunct="1">
              <a:lnSpc>
                <a:spcPct val="80000"/>
              </a:lnSpc>
              <a:defRPr/>
            </a:pPr>
            <a:r>
              <a:rPr lang="en-US" sz="2000" b="1" dirty="0"/>
              <a:t>Capitol/</a:t>
            </a:r>
            <a:r>
              <a:rPr lang="en-US" sz="1800" b="1" dirty="0"/>
              <a:t>garden attached to governor’s palace to have  variety of evergreen trees  with </a:t>
            </a:r>
            <a:r>
              <a:rPr lang="en-US" sz="1800" b="1" dirty="0" err="1"/>
              <a:t>colours</a:t>
            </a:r>
            <a:r>
              <a:rPr lang="en-US" sz="1800" b="1" dirty="0"/>
              <a:t> in all seasons.</a:t>
            </a:r>
          </a:p>
          <a:p>
            <a:pPr lvl="1" eaLnBrk="1" hangingPunct="1">
              <a:lnSpc>
                <a:spcPct val="80000"/>
              </a:lnSpc>
              <a:defRPr/>
            </a:pPr>
            <a:r>
              <a:rPr lang="en-US" sz="1600" b="1" dirty="0"/>
              <a:t>All existing mango trees  preserved.</a:t>
            </a:r>
          </a:p>
          <a:p>
            <a:pPr lvl="1" eaLnBrk="1" hangingPunct="1">
              <a:lnSpc>
                <a:spcPct val="80000"/>
              </a:lnSpc>
              <a:defRPr/>
            </a:pPr>
            <a:r>
              <a:rPr lang="en-US" sz="1600" b="1" dirty="0"/>
              <a:t>Geometric hill to be planted with evergreen trees .</a:t>
            </a:r>
          </a:p>
          <a:p>
            <a:pPr lvl="1" eaLnBrk="1" hangingPunct="1">
              <a:lnSpc>
                <a:spcPct val="80000"/>
              </a:lnSpc>
              <a:defRPr/>
            </a:pPr>
            <a:r>
              <a:rPr lang="en-US" sz="1600" b="1" dirty="0"/>
              <a:t> horizon to be shutoff with green wall of  trees.</a:t>
            </a:r>
          </a:p>
          <a:p>
            <a:pPr lvl="1" eaLnBrk="1" hangingPunct="1">
              <a:lnSpc>
                <a:spcPct val="80000"/>
              </a:lnSpc>
              <a:buFont typeface="Wingdings" pitchFamily="2" charset="2"/>
              <a:buNone/>
              <a:defRPr/>
            </a:pPr>
            <a:r>
              <a:rPr lang="en-US" sz="1600" b="1" dirty="0"/>
              <a:t>.</a:t>
            </a:r>
          </a:p>
          <a:p>
            <a:pPr eaLnBrk="1" hangingPunct="1">
              <a:lnSpc>
                <a:spcPct val="80000"/>
              </a:lnSpc>
              <a:defRPr/>
            </a:pPr>
            <a:r>
              <a:rPr lang="en-US" sz="1800" b="1" dirty="0"/>
              <a:t>V2 / V3 (vertical) to have evergreen trees with large umbrella like crown to form tunnel for safety from glare of the sun. </a:t>
            </a:r>
          </a:p>
          <a:p>
            <a:pPr eaLnBrk="1" hangingPunct="1">
              <a:lnSpc>
                <a:spcPct val="80000"/>
              </a:lnSpc>
              <a:defRPr/>
            </a:pPr>
            <a:endParaRPr lang="en-US" sz="1800" b="1" dirty="0"/>
          </a:p>
          <a:p>
            <a:pPr eaLnBrk="1" hangingPunct="1">
              <a:lnSpc>
                <a:spcPct val="80000"/>
              </a:lnSpc>
              <a:defRPr/>
            </a:pPr>
            <a:r>
              <a:rPr lang="en-US" sz="2000" b="1" dirty="0"/>
              <a:t>V2 and V3 </a:t>
            </a:r>
            <a:r>
              <a:rPr lang="en-US" sz="1800" b="1" dirty="0"/>
              <a:t>(horizontal) to have trees of light foliage </a:t>
            </a:r>
          </a:p>
          <a:p>
            <a:pPr marL="0" indent="0" eaLnBrk="1" hangingPunct="1">
              <a:lnSpc>
                <a:spcPct val="80000"/>
              </a:lnSpc>
              <a:buFont typeface="Wingdings" pitchFamily="2" charset="2"/>
              <a:buNone/>
              <a:defRPr/>
            </a:pPr>
            <a:endParaRPr lang="en-US" sz="1800" b="1" dirty="0"/>
          </a:p>
          <a:p>
            <a:pPr eaLnBrk="1" hangingPunct="1">
              <a:lnSpc>
                <a:spcPct val="80000"/>
              </a:lnSpc>
              <a:defRPr/>
            </a:pPr>
            <a:r>
              <a:rPr lang="en-US" sz="1800" b="1" dirty="0"/>
              <a:t>Pedestrian pathway to have deciduous trees to allow sun in winter and provide shade in summer.</a:t>
            </a:r>
          </a:p>
          <a:p>
            <a:pPr eaLnBrk="1" hangingPunct="1">
              <a:lnSpc>
                <a:spcPct val="80000"/>
              </a:lnSpc>
              <a:defRPr/>
            </a:pPr>
            <a:endParaRPr lang="en-US" sz="1800" b="1" dirty="0"/>
          </a:p>
          <a:p>
            <a:pPr eaLnBrk="1" hangingPunct="1">
              <a:lnSpc>
                <a:spcPct val="80000"/>
              </a:lnSpc>
              <a:defRPr/>
            </a:pPr>
            <a:r>
              <a:rPr lang="en-US" sz="1800" b="1" dirty="0"/>
              <a:t>V4- to have distinct character by planting trees  with mixture of foliage /</a:t>
            </a:r>
            <a:r>
              <a:rPr lang="en-US" sz="1800" b="1" dirty="0" err="1"/>
              <a:t>colour</a:t>
            </a:r>
            <a:r>
              <a:rPr lang="en-US" sz="1800" b="1" dirty="0"/>
              <a:t> like yellow, red and blue for entire row.</a:t>
            </a:r>
          </a:p>
          <a:p>
            <a:pPr marL="0" indent="0" eaLnBrk="1" hangingPunct="1">
              <a:lnSpc>
                <a:spcPct val="80000"/>
              </a:lnSpc>
              <a:buFont typeface="Wingdings" pitchFamily="2" charset="2"/>
              <a:buNone/>
              <a:defRPr/>
            </a:pPr>
            <a:endParaRPr lang="en-US" sz="1800" b="1" dirty="0"/>
          </a:p>
          <a:p>
            <a:pPr eaLnBrk="1" hangingPunct="1">
              <a:lnSpc>
                <a:spcPct val="80000"/>
              </a:lnSpc>
              <a:defRPr/>
            </a:pPr>
            <a:r>
              <a:rPr lang="en-US" sz="1800" b="1" dirty="0"/>
              <a:t>All open spaces within Sectors planned and landscaped </a:t>
            </a:r>
          </a:p>
          <a:p>
            <a:pPr eaLnBrk="1" hangingPunct="1">
              <a:lnSpc>
                <a:spcPct val="80000"/>
              </a:lnSpc>
              <a:defRPr/>
            </a:pPr>
            <a:r>
              <a:rPr lang="en-US" sz="2000" b="1" dirty="0"/>
              <a:t>Major gardens to be developed along the leisure valley besides zoological gardens and botanical gardens</a:t>
            </a:r>
            <a:r>
              <a:rPr lang="en-US" sz="2000" dirty="0"/>
              <a:t>.</a:t>
            </a:r>
          </a:p>
        </p:txBody>
      </p:sp>
      <p:pic>
        <p:nvPicPr>
          <p:cNvPr id="125956"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086600" y="838200"/>
            <a:ext cx="20574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57" name="Picture 5" descr="scan0108"/>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086600" y="3505200"/>
            <a:ext cx="2057400" cy="290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sp>
        <p:nvSpPr>
          <p:cNvPr id="3" name="Content Placeholder 2"/>
          <p:cNvSpPr>
            <a:spLocks noGrp="1"/>
          </p:cNvSpPr>
          <p:nvPr>
            <p:ph idx="1"/>
          </p:nvPr>
        </p:nvSpPr>
        <p:spPr/>
        <p:txBody>
          <a:bodyPr/>
          <a:lstStyle/>
          <a:p>
            <a:pPr>
              <a:defRPr/>
            </a:pPr>
            <a:endParaRPr lang="en-US"/>
          </a:p>
        </p:txBody>
      </p:sp>
      <p:pic>
        <p:nvPicPr>
          <p:cNvPr id="12698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6988"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4"/>
          <p:cNvPicPr>
            <a:picLocks noGrp="1" noChangeAspect="1" noChangeArrowheads="1"/>
          </p:cNvPicPr>
          <p:nvPr>
            <p:ph type="body" idx="1"/>
          </p:nvPr>
        </p:nvPicPr>
        <p:blipFill>
          <a:blip r:embed="rId2" cstate="email">
            <a:extLst>
              <a:ext uri="{28A0092B-C50C-407E-A947-70E740481C1C}">
                <a14:useLocalDpi xmlns:a14="http://schemas.microsoft.com/office/drawing/2010/main"/>
              </a:ext>
            </a:extLst>
          </a:blip>
          <a:srcRect/>
          <a:stretch>
            <a:fillRect/>
          </a:stretch>
        </p:blipFill>
        <p:spPr>
          <a:xfrm>
            <a:off x="0" y="0"/>
            <a:ext cx="9144000" cy="6858000"/>
          </a:xfr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WordArt 2"/>
          <p:cNvSpPr>
            <a:spLocks noChangeArrowheads="1" noChangeShapeType="1" noTextEdit="1"/>
          </p:cNvSpPr>
          <p:nvPr/>
        </p:nvSpPr>
        <p:spPr bwMode="auto">
          <a:xfrm>
            <a:off x="1905000" y="2286000"/>
            <a:ext cx="5562600" cy="2438400"/>
          </a:xfrm>
          <a:prstGeom prst="rect">
            <a:avLst/>
          </a:prstGeom>
        </p:spPr>
        <p:txBody>
          <a:bodyPr wrap="none" fromWordArt="1">
            <a:prstTxWarp prst="textPlain">
              <a:avLst>
                <a:gd name="adj" fmla="val 50000"/>
              </a:avLst>
            </a:prstTxWarp>
          </a:bodyPr>
          <a:lstStyle/>
          <a:p>
            <a:pPr algn="ctr"/>
            <a:r>
              <a:rPr lang="en-IN" sz="3600" kern="10">
                <a:ln w="19050">
                  <a:solidFill>
                    <a:srgbClr val="99CCFF"/>
                  </a:solidFill>
                  <a:round/>
                  <a:headEnd/>
                  <a:tailEnd/>
                </a:ln>
                <a:solidFill>
                  <a:srgbClr val="0066CC"/>
                </a:solidFill>
                <a:effectLst>
                  <a:outerShdw dist="35921" dir="2700000" algn="ctr" rotWithShape="0">
                    <a:srgbClr val="990000"/>
                  </a:outerShdw>
                </a:effectLst>
                <a:latin typeface="Impact"/>
              </a:rPr>
              <a:t>Industrial  Area</a:t>
            </a:r>
          </a:p>
        </p:txBody>
      </p:sp>
    </p:spTree>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a:xfrm>
            <a:off x="685800" y="0"/>
            <a:ext cx="4038600" cy="1143000"/>
          </a:xfrm>
        </p:spPr>
        <p:txBody>
          <a:bodyPr/>
          <a:lstStyle/>
          <a:p>
            <a:pPr eaLnBrk="1" hangingPunct="1">
              <a:defRPr/>
            </a:pPr>
            <a:r>
              <a:rPr lang="en-US" sz="4000" b="1" dirty="0"/>
              <a:t>Industrial Area</a:t>
            </a:r>
            <a:r>
              <a:rPr lang="en-US" sz="4000" dirty="0"/>
              <a:t/>
            </a:r>
            <a:br>
              <a:rPr lang="en-US" sz="4000" dirty="0"/>
            </a:br>
            <a:endParaRPr lang="en-US" sz="4000" dirty="0"/>
          </a:p>
        </p:txBody>
      </p:sp>
      <p:sp>
        <p:nvSpPr>
          <p:cNvPr id="99331" name="Rectangle 3"/>
          <p:cNvSpPr>
            <a:spLocks noGrp="1" noChangeArrowheads="1"/>
          </p:cNvSpPr>
          <p:nvPr>
            <p:ph type="body" idx="1"/>
          </p:nvPr>
        </p:nvSpPr>
        <p:spPr>
          <a:xfrm>
            <a:off x="-20638" y="547688"/>
            <a:ext cx="5451476" cy="6310312"/>
          </a:xfrm>
        </p:spPr>
        <p:txBody>
          <a:bodyPr/>
          <a:lstStyle/>
          <a:p>
            <a:pPr eaLnBrk="1" hangingPunct="1">
              <a:defRPr/>
            </a:pPr>
            <a:r>
              <a:rPr lang="en-US" sz="2800" b="1" dirty="0"/>
              <a:t>Industrial area</a:t>
            </a:r>
            <a:endParaRPr lang="en-US" sz="2800" dirty="0"/>
          </a:p>
          <a:p>
            <a:pPr lvl="1" eaLnBrk="1" hangingPunct="1">
              <a:defRPr/>
            </a:pPr>
            <a:r>
              <a:rPr lang="en-US" sz="2000" b="1" dirty="0"/>
              <a:t>Chandigarh conceived as administrative and not industrial city.</a:t>
            </a:r>
          </a:p>
          <a:p>
            <a:pPr lvl="1" eaLnBrk="1" hangingPunct="1">
              <a:defRPr/>
            </a:pPr>
            <a:r>
              <a:rPr lang="en-US" sz="2000" b="1" dirty="0"/>
              <a:t>1262.78 </a:t>
            </a:r>
            <a:r>
              <a:rPr lang="en-US" sz="2000" b="1" dirty="0" err="1"/>
              <a:t>Acs</a:t>
            </a:r>
            <a:r>
              <a:rPr lang="en-US" sz="2000" b="1" dirty="0"/>
              <a:t>  brought under industrial development  in Phase-1&amp;II</a:t>
            </a:r>
          </a:p>
          <a:p>
            <a:pPr lvl="1" eaLnBrk="1" hangingPunct="1">
              <a:defRPr/>
            </a:pPr>
            <a:r>
              <a:rPr lang="en-US" sz="2000" b="1" dirty="0"/>
              <a:t>776.14 </a:t>
            </a:r>
            <a:r>
              <a:rPr lang="en-US" sz="2000" b="1" dirty="0" err="1"/>
              <a:t>Acs</a:t>
            </a:r>
            <a:r>
              <a:rPr lang="en-US" sz="2000" b="1" dirty="0"/>
              <a:t> of area on south-east periphery designated for industries located  in close proximity of railway and highway connecting Delhi.</a:t>
            </a:r>
          </a:p>
          <a:p>
            <a:pPr lvl="1" eaLnBrk="1" hangingPunct="1">
              <a:defRPr/>
            </a:pPr>
            <a:r>
              <a:rPr lang="en-US" sz="2000" b="1" dirty="0"/>
              <a:t>For ensuring pollution free environments, no industry emitting smoke/pollution permitted.</a:t>
            </a:r>
          </a:p>
          <a:p>
            <a:pPr lvl="1" eaLnBrk="1" hangingPunct="1">
              <a:defRPr/>
            </a:pPr>
            <a:r>
              <a:rPr lang="en-US" sz="2000" b="1" dirty="0"/>
              <a:t>Industrial / residential area separated with a green belt of 150 meter width.</a:t>
            </a:r>
          </a:p>
          <a:p>
            <a:pPr lvl="1" eaLnBrk="1" hangingPunct="1">
              <a:defRPr/>
            </a:pPr>
            <a:r>
              <a:rPr lang="en-US" sz="2000" b="1" dirty="0"/>
              <a:t>Green belt planted with fruit bearing tree, to meet  food related needs of  residents.</a:t>
            </a:r>
          </a:p>
        </p:txBody>
      </p:sp>
      <p:pic>
        <p:nvPicPr>
          <p:cNvPr id="130052"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430838" y="34925"/>
            <a:ext cx="3595687" cy="377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53" name="Picture 6"/>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430838" y="3844925"/>
            <a:ext cx="3713162" cy="301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685800" y="0"/>
            <a:ext cx="7772400" cy="457200"/>
          </a:xfrm>
        </p:spPr>
        <p:txBody>
          <a:bodyPr/>
          <a:lstStyle/>
          <a:p>
            <a:pPr eaLnBrk="1" hangingPunct="1">
              <a:defRPr/>
            </a:pPr>
            <a:r>
              <a:rPr lang="en-US" sz="4000"/>
              <a:t>	</a:t>
            </a:r>
          </a:p>
        </p:txBody>
      </p:sp>
      <p:sp>
        <p:nvSpPr>
          <p:cNvPr id="11267" name="Rectangle 3"/>
          <p:cNvSpPr>
            <a:spLocks noGrp="1" noChangeArrowheads="1"/>
          </p:cNvSpPr>
          <p:nvPr>
            <p:ph type="body" idx="1"/>
          </p:nvPr>
        </p:nvSpPr>
        <p:spPr>
          <a:xfrm>
            <a:off x="0" y="990600"/>
            <a:ext cx="7391400" cy="5867400"/>
          </a:xfrm>
        </p:spPr>
        <p:txBody>
          <a:bodyPr/>
          <a:lstStyle/>
          <a:p>
            <a:pPr eaLnBrk="1" hangingPunct="1">
              <a:lnSpc>
                <a:spcPct val="80000"/>
              </a:lnSpc>
              <a:defRPr/>
            </a:pPr>
            <a:r>
              <a:rPr lang="en-US" sz="2400" b="1" dirty="0"/>
              <a:t>City -- planned for  0.5 million.</a:t>
            </a:r>
          </a:p>
          <a:p>
            <a:pPr eaLnBrk="1" hangingPunct="1">
              <a:lnSpc>
                <a:spcPct val="80000"/>
              </a:lnSpc>
              <a:defRPr/>
            </a:pPr>
            <a:r>
              <a:rPr lang="en-US" sz="2400" b="1" dirty="0"/>
              <a:t>Chandigarh-- to set an example in providing:</a:t>
            </a:r>
          </a:p>
          <a:p>
            <a:pPr marL="0" indent="0" eaLnBrk="1" hangingPunct="1">
              <a:lnSpc>
                <a:spcPct val="80000"/>
              </a:lnSpc>
              <a:buFont typeface="Wingdings" pitchFamily="2" charset="2"/>
              <a:buNone/>
              <a:defRPr/>
            </a:pPr>
            <a:r>
              <a:rPr lang="en-US" sz="2400" b="1" dirty="0"/>
              <a:t> -   Quality Urban planning&amp;  Development </a:t>
            </a:r>
          </a:p>
          <a:p>
            <a:pPr marL="0" indent="0" eaLnBrk="1" hangingPunct="1">
              <a:lnSpc>
                <a:spcPct val="80000"/>
              </a:lnSpc>
              <a:buFont typeface="Wingdings" pitchFamily="2" charset="2"/>
              <a:buNone/>
              <a:defRPr/>
            </a:pPr>
            <a:r>
              <a:rPr lang="en-US" sz="2400" b="1" dirty="0"/>
              <a:t>-     generous infrastructure   both hard/soft &amp;</a:t>
            </a:r>
          </a:p>
          <a:p>
            <a:pPr marL="0" indent="0" eaLnBrk="1" hangingPunct="1">
              <a:lnSpc>
                <a:spcPct val="80000"/>
              </a:lnSpc>
              <a:buFont typeface="Wingdings" pitchFamily="2" charset="2"/>
              <a:buNone/>
              <a:defRPr/>
            </a:pPr>
            <a:r>
              <a:rPr lang="en-US" sz="2400" b="1" dirty="0"/>
              <a:t>  --  Best   of  support services,</a:t>
            </a:r>
          </a:p>
          <a:p>
            <a:pPr marL="0" indent="0" eaLnBrk="1" hangingPunct="1">
              <a:lnSpc>
                <a:spcPct val="80000"/>
              </a:lnSpc>
              <a:buFont typeface="Wingdings" pitchFamily="2" charset="2"/>
              <a:buNone/>
              <a:defRPr/>
            </a:pPr>
            <a:r>
              <a:rPr lang="en-US" sz="2400" b="1" dirty="0"/>
              <a:t>  --Chandigarh - to be first Indian city where </a:t>
            </a:r>
          </a:p>
          <a:p>
            <a:pPr marL="0" indent="0" eaLnBrk="1" hangingPunct="1">
              <a:lnSpc>
                <a:spcPct val="80000"/>
              </a:lnSpc>
              <a:buFont typeface="Wingdings" pitchFamily="2" charset="2"/>
              <a:buNone/>
              <a:defRPr/>
            </a:pPr>
            <a:r>
              <a:rPr lang="en-US" sz="2400" b="1" dirty="0"/>
              <a:t>basic services  including;</a:t>
            </a:r>
          </a:p>
          <a:p>
            <a:pPr eaLnBrk="1" hangingPunct="1">
              <a:lnSpc>
                <a:spcPct val="80000"/>
              </a:lnSpc>
              <a:buFontTx/>
              <a:buChar char="-"/>
              <a:defRPr/>
            </a:pPr>
            <a:r>
              <a:rPr lang="en-US" sz="2400" b="1" dirty="0"/>
              <a:t>water, sanitation</a:t>
            </a:r>
          </a:p>
          <a:p>
            <a:pPr eaLnBrk="1" hangingPunct="1">
              <a:lnSpc>
                <a:spcPct val="80000"/>
              </a:lnSpc>
              <a:buFontTx/>
              <a:buChar char="-"/>
              <a:defRPr/>
            </a:pPr>
            <a:r>
              <a:rPr lang="en-US" sz="2400" b="1" dirty="0"/>
              <a:t> drainage, electricity, </a:t>
            </a:r>
          </a:p>
          <a:p>
            <a:pPr eaLnBrk="1" hangingPunct="1">
              <a:lnSpc>
                <a:spcPct val="80000"/>
              </a:lnSpc>
              <a:buFontTx/>
              <a:buChar char="-"/>
              <a:defRPr/>
            </a:pPr>
            <a:r>
              <a:rPr lang="en-US" sz="2400" b="1" dirty="0"/>
              <a:t>roads, healthcare; shelter, education</a:t>
            </a:r>
          </a:p>
          <a:p>
            <a:pPr eaLnBrk="1" hangingPunct="1">
              <a:lnSpc>
                <a:spcPct val="80000"/>
              </a:lnSpc>
              <a:buFontTx/>
              <a:buChar char="-"/>
              <a:defRPr/>
            </a:pPr>
            <a:r>
              <a:rPr lang="en-US" sz="2400" b="1" dirty="0"/>
              <a:t> would be available even to “poorest of the poor” to lead a dignified life </a:t>
            </a:r>
          </a:p>
          <a:p>
            <a:pPr eaLnBrk="1" hangingPunct="1">
              <a:lnSpc>
                <a:spcPct val="80000"/>
              </a:lnSpc>
              <a:buFontTx/>
              <a:buChar char="-"/>
              <a:defRPr/>
            </a:pPr>
            <a:r>
              <a:rPr lang="en-US" sz="2400" b="1" dirty="0"/>
              <a:t>Vision -- a capital;-- that would serve as a role  model  for  nation in  art &amp; science of;</a:t>
            </a:r>
          </a:p>
          <a:p>
            <a:pPr eaLnBrk="1" hangingPunct="1">
              <a:lnSpc>
                <a:spcPct val="80000"/>
              </a:lnSpc>
              <a:buFontTx/>
              <a:buChar char="-"/>
              <a:defRPr/>
            </a:pPr>
            <a:r>
              <a:rPr lang="en-US" sz="2400" b="1" dirty="0"/>
              <a:t> city planning </a:t>
            </a:r>
          </a:p>
          <a:p>
            <a:pPr eaLnBrk="1" hangingPunct="1">
              <a:lnSpc>
                <a:spcPct val="80000"/>
              </a:lnSpc>
              <a:buFontTx/>
              <a:buChar char="-"/>
              <a:defRPr/>
            </a:pPr>
            <a:r>
              <a:rPr lang="en-US" sz="2400" b="1" dirty="0"/>
              <a:t> architecture</a:t>
            </a:r>
            <a:endParaRPr lang="en-US" sz="2400" dirty="0"/>
          </a:p>
        </p:txBody>
      </p:sp>
      <p:sp>
        <p:nvSpPr>
          <p:cNvPr id="17412" name="WordArt 4"/>
          <p:cNvSpPr>
            <a:spLocks noChangeArrowheads="1" noChangeShapeType="1" noTextEdit="1"/>
          </p:cNvSpPr>
          <p:nvPr/>
        </p:nvSpPr>
        <p:spPr bwMode="auto">
          <a:xfrm>
            <a:off x="685800" y="0"/>
            <a:ext cx="3943350" cy="647700"/>
          </a:xfrm>
          <a:prstGeom prst="rect">
            <a:avLst/>
          </a:prstGeom>
        </p:spPr>
        <p:txBody>
          <a:bodyPr wrap="none" fromWordArt="1">
            <a:prstTxWarp prst="textPlain">
              <a:avLst>
                <a:gd name="adj" fmla="val 50000"/>
              </a:avLst>
            </a:prstTxWarp>
          </a:bodyPr>
          <a:lstStyle/>
          <a:p>
            <a:pPr algn="ctr"/>
            <a:r>
              <a:rPr lang="en-IN" sz="3600" kern="10">
                <a:ln w="12700">
                  <a:solidFill>
                    <a:srgbClr val="3333CC"/>
                  </a:solidFill>
                  <a:round/>
                  <a:headEnd/>
                  <a:tailEnd/>
                </a:ln>
                <a:solidFill>
                  <a:srgbClr val="FFFF00"/>
                </a:solidFill>
                <a:effectLst>
                  <a:outerShdw dist="45791" dir="2021404" algn="ctr" rotWithShape="0">
                    <a:srgbClr val="9999FF"/>
                  </a:outerShdw>
                </a:effectLst>
                <a:latin typeface="Arial Black"/>
              </a:rPr>
              <a:t>Architects Brief</a:t>
            </a:r>
          </a:p>
        </p:txBody>
      </p:sp>
      <p:pic>
        <p:nvPicPr>
          <p:cNvPr id="17413" name="Picture 5"/>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086600" y="0"/>
            <a:ext cx="2057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a:xfrm>
            <a:off x="685800" y="0"/>
            <a:ext cx="7772400" cy="1143000"/>
          </a:xfrm>
        </p:spPr>
        <p:txBody>
          <a:bodyPr/>
          <a:lstStyle/>
          <a:p>
            <a:pPr eaLnBrk="1" hangingPunct="1">
              <a:defRPr/>
            </a:pPr>
            <a:r>
              <a:rPr lang="en-US" sz="4000" b="1"/>
              <a:t>Industrial Area</a:t>
            </a:r>
            <a:r>
              <a:rPr lang="en-US" sz="4000"/>
              <a:t/>
            </a:r>
            <a:br>
              <a:rPr lang="en-US" sz="4000"/>
            </a:br>
            <a:endParaRPr lang="en-US" sz="4000"/>
          </a:p>
        </p:txBody>
      </p:sp>
      <p:sp>
        <p:nvSpPr>
          <p:cNvPr id="99331" name="Rectangle 3"/>
          <p:cNvSpPr>
            <a:spLocks noGrp="1" noChangeArrowheads="1"/>
          </p:cNvSpPr>
          <p:nvPr>
            <p:ph type="body" idx="1"/>
          </p:nvPr>
        </p:nvSpPr>
        <p:spPr>
          <a:xfrm>
            <a:off x="34925" y="762000"/>
            <a:ext cx="6781800" cy="6081713"/>
          </a:xfrm>
        </p:spPr>
        <p:txBody>
          <a:bodyPr/>
          <a:lstStyle/>
          <a:p>
            <a:pPr eaLnBrk="1" hangingPunct="1">
              <a:defRPr/>
            </a:pPr>
            <a:r>
              <a:rPr lang="en-US" sz="2800" b="1" dirty="0"/>
              <a:t>Industrial area</a:t>
            </a:r>
            <a:endParaRPr lang="en-US" sz="2800" dirty="0"/>
          </a:p>
          <a:p>
            <a:pPr lvl="1" eaLnBrk="1" hangingPunct="1">
              <a:defRPr/>
            </a:pPr>
            <a:r>
              <a:rPr lang="en-US" sz="2000" dirty="0"/>
              <a:t> </a:t>
            </a:r>
            <a:r>
              <a:rPr lang="en-US" sz="2000" b="1" dirty="0"/>
              <a:t>Additional  486.14 </a:t>
            </a:r>
            <a:r>
              <a:rPr lang="en-US" sz="2000" b="1" dirty="0" err="1"/>
              <a:t>Acs</a:t>
            </a:r>
            <a:r>
              <a:rPr lang="en-US" sz="2000" b="1" dirty="0"/>
              <a:t>   developed as Phase-II , in continuation of Phase-I industrial  Area.</a:t>
            </a:r>
          </a:p>
          <a:p>
            <a:pPr lvl="1" eaLnBrk="1" hangingPunct="1">
              <a:defRPr/>
            </a:pPr>
            <a:r>
              <a:rPr lang="en-US" sz="2000" b="1" dirty="0"/>
              <a:t>However, no green buffer  left between  residential / industrial area.</a:t>
            </a:r>
          </a:p>
          <a:p>
            <a:pPr lvl="1" eaLnBrk="1" hangingPunct="1">
              <a:defRPr/>
            </a:pPr>
            <a:r>
              <a:rPr lang="en-US" sz="2000" b="1" dirty="0"/>
              <a:t>Phase –III  industrial Development  proposed in an area of 153 </a:t>
            </a:r>
            <a:r>
              <a:rPr lang="en-US" sz="2000" b="1" dirty="0" err="1"/>
              <a:t>Acs</a:t>
            </a:r>
            <a:r>
              <a:rPr lang="en-US" sz="2000" b="1" dirty="0"/>
              <a:t>.</a:t>
            </a:r>
          </a:p>
          <a:p>
            <a:pPr lvl="1" eaLnBrk="1" hangingPunct="1">
              <a:defRPr/>
            </a:pPr>
            <a:r>
              <a:rPr lang="en-US" sz="2000" b="1" dirty="0"/>
              <a:t> I T park   developed  later in  352 </a:t>
            </a:r>
            <a:r>
              <a:rPr lang="en-US" sz="2000" b="1" dirty="0" err="1"/>
              <a:t>Acs</a:t>
            </a:r>
            <a:r>
              <a:rPr lang="en-US" sz="2000" b="1" dirty="0"/>
              <a:t> with proposed addition 0f 270 </a:t>
            </a:r>
            <a:r>
              <a:rPr lang="en-US" sz="2000" b="1" dirty="0" err="1"/>
              <a:t>Acs</a:t>
            </a:r>
            <a:r>
              <a:rPr lang="en-US" sz="2000" b="1" dirty="0"/>
              <a:t>.</a:t>
            </a:r>
          </a:p>
          <a:p>
            <a:pPr lvl="1" eaLnBrk="1" hangingPunct="1">
              <a:defRPr/>
            </a:pPr>
            <a:r>
              <a:rPr lang="en-US" sz="2000" b="1" dirty="0"/>
              <a:t>Industrial Plots permitted to be converted into commercial use leading to number of shopping malls and hotels coming in the area.</a:t>
            </a:r>
          </a:p>
          <a:p>
            <a:pPr lvl="1" eaLnBrk="1" hangingPunct="1">
              <a:defRPr/>
            </a:pPr>
            <a:r>
              <a:rPr lang="en-US" sz="2000" b="1" dirty="0"/>
              <a:t>Industrial area present a picture of chaos and anarchy </a:t>
            </a:r>
          </a:p>
          <a:p>
            <a:pPr lvl="1" eaLnBrk="1" hangingPunct="1">
              <a:defRPr/>
            </a:pPr>
            <a:r>
              <a:rPr lang="en-US" sz="2000" b="1" dirty="0"/>
              <a:t> violation of basic principles of pure land use planning  including problems of parking and infrastructure. </a:t>
            </a:r>
          </a:p>
          <a:p>
            <a:pPr marL="457200" lvl="1" indent="0" eaLnBrk="1" hangingPunct="1">
              <a:buFont typeface="Wingdings" pitchFamily="2" charset="2"/>
              <a:buNone/>
              <a:defRPr/>
            </a:pPr>
            <a:endParaRPr lang="en-US" sz="1600" b="1" dirty="0"/>
          </a:p>
        </p:txBody>
      </p:sp>
      <p:pic>
        <p:nvPicPr>
          <p:cNvPr id="132100" name="Picture 6"/>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907213" y="3733800"/>
            <a:ext cx="22098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01"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934200" y="838200"/>
            <a:ext cx="22098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WordArt 2"/>
          <p:cNvSpPr>
            <a:spLocks noChangeArrowheads="1" noChangeShapeType="1" noTextEdit="1"/>
          </p:cNvSpPr>
          <p:nvPr/>
        </p:nvSpPr>
        <p:spPr bwMode="auto">
          <a:xfrm>
            <a:off x="762000" y="2286000"/>
            <a:ext cx="7239000" cy="2133600"/>
          </a:xfrm>
          <a:prstGeom prst="rect">
            <a:avLst/>
          </a:prstGeom>
        </p:spPr>
        <p:txBody>
          <a:bodyPr wrap="none" fromWordArt="1">
            <a:prstTxWarp prst="textPlain">
              <a:avLst>
                <a:gd name="adj" fmla="val 50000"/>
              </a:avLst>
            </a:prstTxWarp>
          </a:bodyPr>
          <a:lstStyle/>
          <a:p>
            <a:pPr algn="ctr"/>
            <a:r>
              <a:rPr lang="en-IN" sz="3600" kern="10">
                <a:ln w="12700">
                  <a:solidFill>
                    <a:srgbClr val="3333CC"/>
                  </a:solidFill>
                  <a:round/>
                  <a:headEnd/>
                  <a:tailEnd/>
                </a:ln>
                <a:solidFill>
                  <a:srgbClr val="FFFF00"/>
                </a:solidFill>
                <a:effectLst>
                  <a:outerShdw dist="45791" dir="2021404" algn="ctr" rotWithShape="0">
                    <a:srgbClr val="9999FF"/>
                  </a:outerShdw>
                </a:effectLst>
                <a:latin typeface="Arial Black"/>
              </a:rPr>
              <a:t>Development  Controls</a:t>
            </a:r>
          </a:p>
        </p:txBody>
      </p:sp>
    </p:spTree>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ChangeArrowheads="1"/>
          </p:cNvSpPr>
          <p:nvPr>
            <p:ph type="title"/>
          </p:nvPr>
        </p:nvSpPr>
        <p:spPr>
          <a:xfrm>
            <a:off x="152400" y="-76200"/>
            <a:ext cx="8534400" cy="914400"/>
          </a:xfrm>
        </p:spPr>
        <p:txBody>
          <a:bodyPr/>
          <a:lstStyle/>
          <a:p>
            <a:pPr eaLnBrk="1" hangingPunct="1">
              <a:defRPr/>
            </a:pPr>
            <a:r>
              <a:rPr lang="en-US" b="1" dirty="0">
                <a:solidFill>
                  <a:srgbClr val="FFFF00"/>
                </a:solidFill>
              </a:rPr>
              <a:t>Development Controls</a:t>
            </a:r>
          </a:p>
        </p:txBody>
      </p:sp>
      <p:sp>
        <p:nvSpPr>
          <p:cNvPr id="156675" name="Rectangle 3"/>
          <p:cNvSpPr>
            <a:spLocks noGrp="1" noChangeArrowheads="1"/>
          </p:cNvSpPr>
          <p:nvPr>
            <p:ph type="body" idx="1"/>
          </p:nvPr>
        </p:nvSpPr>
        <p:spPr>
          <a:xfrm>
            <a:off x="0" y="838200"/>
            <a:ext cx="6172200" cy="6019800"/>
          </a:xfrm>
        </p:spPr>
        <p:txBody>
          <a:bodyPr/>
          <a:lstStyle/>
          <a:p>
            <a:pPr eaLnBrk="1" hangingPunct="1">
              <a:lnSpc>
                <a:spcPct val="80000"/>
              </a:lnSpc>
              <a:defRPr/>
            </a:pPr>
            <a:r>
              <a:rPr lang="en-US" sz="2400" b="1" dirty="0"/>
              <a:t>Developmental Controls</a:t>
            </a:r>
          </a:p>
          <a:p>
            <a:pPr eaLnBrk="1" hangingPunct="1">
              <a:lnSpc>
                <a:spcPct val="80000"/>
              </a:lnSpc>
              <a:defRPr/>
            </a:pPr>
            <a:r>
              <a:rPr lang="en-US" sz="1800" b="1" dirty="0"/>
              <a:t>Two sets of controls made  applicable </a:t>
            </a:r>
          </a:p>
          <a:p>
            <a:pPr lvl="1" eaLnBrk="1" hangingPunct="1">
              <a:lnSpc>
                <a:spcPct val="80000"/>
              </a:lnSpc>
              <a:defRPr/>
            </a:pPr>
            <a:r>
              <a:rPr lang="en-US" sz="1800" b="1" dirty="0"/>
              <a:t>Within city</a:t>
            </a:r>
          </a:p>
          <a:p>
            <a:pPr lvl="1" eaLnBrk="1" hangingPunct="1">
              <a:lnSpc>
                <a:spcPct val="80000"/>
              </a:lnSpc>
              <a:defRPr/>
            </a:pPr>
            <a:r>
              <a:rPr lang="en-US" sz="1800" b="1" dirty="0"/>
              <a:t>Outside ci</a:t>
            </a:r>
            <a:r>
              <a:rPr lang="en-US" sz="2000" b="1" dirty="0"/>
              <a:t>ty</a:t>
            </a:r>
          </a:p>
          <a:p>
            <a:pPr lvl="1" eaLnBrk="1" hangingPunct="1">
              <a:lnSpc>
                <a:spcPct val="80000"/>
              </a:lnSpc>
              <a:defRPr/>
            </a:pPr>
            <a:r>
              <a:rPr lang="en-US" sz="1800" b="1" dirty="0"/>
              <a:t>Entire City subjected to Developmental Controls </a:t>
            </a:r>
          </a:p>
          <a:p>
            <a:pPr lvl="1" eaLnBrk="1" hangingPunct="1">
              <a:lnSpc>
                <a:spcPct val="80000"/>
              </a:lnSpc>
              <a:defRPr/>
            </a:pPr>
            <a:r>
              <a:rPr lang="en-US" sz="1800" b="1" dirty="0"/>
              <a:t>City Zoned -- used/developed for specific purpose.</a:t>
            </a:r>
          </a:p>
          <a:p>
            <a:pPr eaLnBrk="1" hangingPunct="1">
              <a:lnSpc>
                <a:spcPct val="80000"/>
              </a:lnSpc>
              <a:defRPr/>
            </a:pPr>
            <a:endParaRPr lang="en-US" sz="1800" b="1" dirty="0"/>
          </a:p>
          <a:p>
            <a:pPr eaLnBrk="1" hangingPunct="1">
              <a:lnSpc>
                <a:spcPct val="80000"/>
              </a:lnSpc>
              <a:defRPr/>
            </a:pPr>
            <a:r>
              <a:rPr lang="en-US" sz="1800" b="1" dirty="0"/>
              <a:t> Built Environment under strict control comprising of :</a:t>
            </a:r>
          </a:p>
          <a:p>
            <a:pPr lvl="1" eaLnBrk="1" hangingPunct="1">
              <a:lnSpc>
                <a:spcPct val="80000"/>
              </a:lnSpc>
              <a:defRPr/>
            </a:pPr>
            <a:r>
              <a:rPr lang="en-US" sz="2000" b="1" dirty="0"/>
              <a:t>defining edges of buildings</a:t>
            </a:r>
          </a:p>
          <a:p>
            <a:pPr lvl="1" eaLnBrk="1" hangingPunct="1">
              <a:lnSpc>
                <a:spcPct val="80000"/>
              </a:lnSpc>
              <a:defRPr/>
            </a:pPr>
            <a:r>
              <a:rPr lang="en-US" sz="2000" b="1" dirty="0"/>
              <a:t>setbacks </a:t>
            </a:r>
          </a:p>
          <a:p>
            <a:pPr lvl="1" eaLnBrk="1" hangingPunct="1">
              <a:lnSpc>
                <a:spcPct val="80000"/>
              </a:lnSpc>
              <a:defRPr/>
            </a:pPr>
            <a:r>
              <a:rPr lang="en-US" sz="2000" b="1" dirty="0"/>
              <a:t>maximum height </a:t>
            </a:r>
          </a:p>
          <a:p>
            <a:pPr lvl="1" eaLnBrk="1" hangingPunct="1">
              <a:lnSpc>
                <a:spcPct val="80000"/>
              </a:lnSpc>
              <a:defRPr/>
            </a:pPr>
            <a:r>
              <a:rPr lang="en-US" sz="2000" b="1" dirty="0"/>
              <a:t>use of materials and</a:t>
            </a:r>
          </a:p>
          <a:p>
            <a:pPr lvl="1" eaLnBrk="1" hangingPunct="1">
              <a:lnSpc>
                <a:spcPct val="80000"/>
              </a:lnSpc>
              <a:defRPr/>
            </a:pPr>
            <a:r>
              <a:rPr lang="en-US" sz="2000" b="1" dirty="0"/>
              <a:t>Openings</a:t>
            </a:r>
          </a:p>
          <a:p>
            <a:pPr lvl="1" eaLnBrk="1" hangingPunct="1">
              <a:lnSpc>
                <a:spcPct val="80000"/>
              </a:lnSpc>
              <a:defRPr/>
            </a:pPr>
            <a:endParaRPr lang="en-US" sz="2000" b="1" dirty="0"/>
          </a:p>
          <a:p>
            <a:pPr eaLnBrk="1" hangingPunct="1">
              <a:lnSpc>
                <a:spcPct val="80000"/>
              </a:lnSpc>
              <a:defRPr/>
            </a:pPr>
            <a:r>
              <a:rPr lang="en-US" sz="1800" b="1" dirty="0"/>
              <a:t>Different controls applicable to different area depending upon importance.</a:t>
            </a:r>
          </a:p>
          <a:p>
            <a:pPr eaLnBrk="1" hangingPunct="1">
              <a:lnSpc>
                <a:spcPct val="80000"/>
              </a:lnSpc>
              <a:defRPr/>
            </a:pPr>
            <a:endParaRPr lang="en-US" sz="1800" b="1" dirty="0"/>
          </a:p>
          <a:p>
            <a:pPr eaLnBrk="1" hangingPunct="1">
              <a:lnSpc>
                <a:spcPct val="80000"/>
              </a:lnSpc>
              <a:defRPr/>
            </a:pPr>
            <a:r>
              <a:rPr lang="en-US" sz="1800" b="1" dirty="0"/>
              <a:t>All </a:t>
            </a:r>
            <a:r>
              <a:rPr lang="en-US" sz="2000" b="1" dirty="0"/>
              <a:t>commercial areas </a:t>
            </a:r>
            <a:r>
              <a:rPr lang="en-US" sz="1800" b="1" dirty="0"/>
              <a:t> under </a:t>
            </a:r>
            <a:r>
              <a:rPr lang="en-US" sz="2000" b="1" dirty="0"/>
              <a:t>architectural control.</a:t>
            </a:r>
          </a:p>
          <a:p>
            <a:pPr marL="0" indent="0" eaLnBrk="1" hangingPunct="1">
              <a:lnSpc>
                <a:spcPct val="80000"/>
              </a:lnSpc>
              <a:buFont typeface="Wingdings" pitchFamily="2" charset="2"/>
              <a:buNone/>
              <a:defRPr/>
            </a:pPr>
            <a:endParaRPr lang="en-US" sz="1800" b="1" dirty="0"/>
          </a:p>
        </p:txBody>
      </p:sp>
      <p:pic>
        <p:nvPicPr>
          <p:cNvPr id="134148" name="Picture 4" descr="scan0050"/>
          <p:cNvPicPr>
            <a:picLocks noChangeAspect="1" noChangeArrowheads="1"/>
          </p:cNvPicPr>
          <p:nvPr/>
        </p:nvPicPr>
        <p:blipFill>
          <a:blip r:embed="rId2" cstate="email">
            <a:lum bright="6000"/>
            <a:extLst>
              <a:ext uri="{28A0092B-C50C-407E-A947-70E740481C1C}">
                <a14:useLocalDpi xmlns:a14="http://schemas.microsoft.com/office/drawing/2010/main"/>
              </a:ext>
            </a:extLst>
          </a:blip>
          <a:srcRect/>
          <a:stretch>
            <a:fillRect/>
          </a:stretch>
        </p:blipFill>
        <p:spPr bwMode="auto">
          <a:xfrm>
            <a:off x="6096000" y="609600"/>
            <a:ext cx="30480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49" name="Picture 5" descr="DSC00190"/>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96000" y="3505200"/>
            <a:ext cx="3048000" cy="3352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ChangeArrowheads="1"/>
          </p:cNvSpPr>
          <p:nvPr>
            <p:ph type="title"/>
          </p:nvPr>
        </p:nvSpPr>
        <p:spPr>
          <a:xfrm>
            <a:off x="457200" y="0"/>
            <a:ext cx="8229600" cy="838200"/>
          </a:xfrm>
        </p:spPr>
        <p:txBody>
          <a:bodyPr/>
          <a:lstStyle/>
          <a:p>
            <a:pPr eaLnBrk="1" hangingPunct="1">
              <a:defRPr/>
            </a:pPr>
            <a:r>
              <a:rPr lang="en-US" b="1" dirty="0">
                <a:solidFill>
                  <a:srgbClr val="FFFF00"/>
                </a:solidFill>
              </a:rPr>
              <a:t>Development Controls</a:t>
            </a:r>
          </a:p>
        </p:txBody>
      </p:sp>
      <p:sp>
        <p:nvSpPr>
          <p:cNvPr id="158723" name="Rectangle 3"/>
          <p:cNvSpPr>
            <a:spLocks noGrp="1" noChangeArrowheads="1"/>
          </p:cNvSpPr>
          <p:nvPr>
            <p:ph type="body" idx="1"/>
          </p:nvPr>
        </p:nvSpPr>
        <p:spPr>
          <a:xfrm>
            <a:off x="457200" y="838200"/>
            <a:ext cx="5867400" cy="6019800"/>
          </a:xfrm>
        </p:spPr>
        <p:txBody>
          <a:bodyPr/>
          <a:lstStyle/>
          <a:p>
            <a:pPr eaLnBrk="1" hangingPunct="1">
              <a:lnSpc>
                <a:spcPct val="80000"/>
              </a:lnSpc>
              <a:defRPr/>
            </a:pPr>
            <a:r>
              <a:rPr lang="en-US" sz="2800" b="1" dirty="0">
                <a:solidFill>
                  <a:srgbClr val="FFFF00"/>
                </a:solidFill>
              </a:rPr>
              <a:t>Within City</a:t>
            </a:r>
          </a:p>
          <a:p>
            <a:pPr lvl="1" eaLnBrk="1" hangingPunct="1">
              <a:lnSpc>
                <a:spcPct val="80000"/>
              </a:lnSpc>
              <a:defRPr/>
            </a:pPr>
            <a:r>
              <a:rPr lang="en-US" dirty="0"/>
              <a:t>Zoning control </a:t>
            </a:r>
          </a:p>
          <a:p>
            <a:pPr lvl="1" eaLnBrk="1" hangingPunct="1">
              <a:lnSpc>
                <a:spcPct val="80000"/>
              </a:lnSpc>
              <a:defRPr/>
            </a:pPr>
            <a:r>
              <a:rPr lang="en-US" dirty="0"/>
              <a:t>Full architectural control</a:t>
            </a:r>
          </a:p>
          <a:p>
            <a:pPr lvl="1" eaLnBrk="1" hangingPunct="1">
              <a:lnSpc>
                <a:spcPct val="80000"/>
              </a:lnSpc>
              <a:defRPr/>
            </a:pPr>
            <a:r>
              <a:rPr lang="en-US" dirty="0"/>
              <a:t>System of construction &amp; architectural treatment.</a:t>
            </a:r>
          </a:p>
          <a:p>
            <a:pPr lvl="1" eaLnBrk="1" hangingPunct="1">
              <a:lnSpc>
                <a:spcPct val="80000"/>
              </a:lnSpc>
              <a:defRPr/>
            </a:pPr>
            <a:r>
              <a:rPr lang="en-US" dirty="0"/>
              <a:t>Design control.</a:t>
            </a:r>
          </a:p>
          <a:p>
            <a:pPr lvl="1" eaLnBrk="1" hangingPunct="1">
              <a:lnSpc>
                <a:spcPct val="80000"/>
              </a:lnSpc>
              <a:defRPr/>
            </a:pPr>
            <a:r>
              <a:rPr lang="en-US" dirty="0"/>
              <a:t>Architectural controls</a:t>
            </a:r>
          </a:p>
          <a:p>
            <a:pPr lvl="1" eaLnBrk="1" hangingPunct="1">
              <a:lnSpc>
                <a:spcPct val="80000"/>
              </a:lnSpc>
              <a:defRPr/>
            </a:pPr>
            <a:r>
              <a:rPr lang="en-US" b="1" dirty="0">
                <a:solidFill>
                  <a:srgbClr val="FFFFFF"/>
                </a:solidFill>
              </a:rPr>
              <a:t>Frame control.</a:t>
            </a:r>
          </a:p>
          <a:p>
            <a:pPr lvl="1" eaLnBrk="1" hangingPunct="1">
              <a:lnSpc>
                <a:spcPct val="80000"/>
              </a:lnSpc>
              <a:defRPr/>
            </a:pPr>
            <a:r>
              <a:rPr lang="en-US" b="1" dirty="0">
                <a:solidFill>
                  <a:srgbClr val="FFFF00"/>
                </a:solidFill>
              </a:rPr>
              <a:t>Gates and Boundary walls.</a:t>
            </a:r>
          </a:p>
          <a:p>
            <a:pPr lvl="1" eaLnBrk="1" hangingPunct="1">
              <a:lnSpc>
                <a:spcPct val="80000"/>
              </a:lnSpc>
              <a:defRPr/>
            </a:pPr>
            <a:r>
              <a:rPr lang="en-US" b="1" dirty="0">
                <a:solidFill>
                  <a:srgbClr val="FFFF00"/>
                </a:solidFill>
              </a:rPr>
              <a:t>Advertisement control.</a:t>
            </a:r>
          </a:p>
          <a:p>
            <a:pPr lvl="1" eaLnBrk="1" hangingPunct="1">
              <a:lnSpc>
                <a:spcPct val="80000"/>
              </a:lnSpc>
              <a:defRPr/>
            </a:pPr>
            <a:r>
              <a:rPr lang="en-US" b="1" dirty="0">
                <a:solidFill>
                  <a:srgbClr val="FFFF00"/>
                </a:solidFill>
              </a:rPr>
              <a:t>Tree preservation order.</a:t>
            </a:r>
          </a:p>
          <a:p>
            <a:pPr eaLnBrk="1" hangingPunct="1">
              <a:lnSpc>
                <a:spcPct val="80000"/>
              </a:lnSpc>
              <a:defRPr/>
            </a:pPr>
            <a:r>
              <a:rPr lang="en-US" sz="2800" b="1" dirty="0">
                <a:solidFill>
                  <a:srgbClr val="FFFF00"/>
                </a:solidFill>
              </a:rPr>
              <a:t>Outside city</a:t>
            </a:r>
          </a:p>
          <a:p>
            <a:pPr lvl="1" eaLnBrk="1" hangingPunct="1">
              <a:lnSpc>
                <a:spcPct val="80000"/>
              </a:lnSpc>
              <a:defRPr/>
            </a:pPr>
            <a:r>
              <a:rPr lang="en-US" dirty="0">
                <a:solidFill>
                  <a:srgbClr val="FFFF00"/>
                </a:solidFill>
              </a:rPr>
              <a:t>Periphery control</a:t>
            </a:r>
          </a:p>
        </p:txBody>
      </p:sp>
      <p:pic>
        <p:nvPicPr>
          <p:cNvPr id="135172" name="Picture 5" descr="scan0095"/>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334000" y="838200"/>
            <a:ext cx="38100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73" name="Picture 6" descr="scan005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91200" y="3962400"/>
            <a:ext cx="3352800" cy="2895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idx="4294967295"/>
          </p:nvPr>
        </p:nvSpPr>
        <p:spPr>
          <a:xfrm>
            <a:off x="0" y="0"/>
            <a:ext cx="7772400" cy="1143000"/>
          </a:xfrm>
        </p:spPr>
        <p:txBody>
          <a:bodyPr/>
          <a:lstStyle/>
          <a:p>
            <a:pPr>
              <a:defRPr/>
            </a:pPr>
            <a:r>
              <a:rPr lang="en-US" altLang="en-US" sz="3600"/>
              <a:t>Development Controls – Within City</a:t>
            </a:r>
          </a:p>
        </p:txBody>
      </p:sp>
      <p:sp>
        <p:nvSpPr>
          <p:cNvPr id="51203" name="Rectangle 3"/>
          <p:cNvSpPr>
            <a:spLocks noGrp="1" noChangeArrowheads="1"/>
          </p:cNvSpPr>
          <p:nvPr>
            <p:ph type="body" idx="4294967295"/>
          </p:nvPr>
        </p:nvSpPr>
        <p:spPr>
          <a:xfrm>
            <a:off x="0" y="1143000"/>
            <a:ext cx="6324600" cy="5715000"/>
          </a:xfrm>
        </p:spPr>
        <p:txBody>
          <a:bodyPr/>
          <a:lstStyle/>
          <a:p>
            <a:pPr>
              <a:lnSpc>
                <a:spcPct val="80000"/>
              </a:lnSpc>
              <a:defRPr/>
            </a:pPr>
            <a:r>
              <a:rPr lang="en-US" altLang="en-US" sz="1800" b="1" dirty="0"/>
              <a:t>Full architectural controls</a:t>
            </a:r>
            <a:endParaRPr lang="en-US" altLang="en-US" sz="1800" dirty="0"/>
          </a:p>
          <a:p>
            <a:pPr lvl="1">
              <a:lnSpc>
                <a:spcPct val="80000"/>
              </a:lnSpc>
              <a:defRPr/>
            </a:pPr>
            <a:r>
              <a:rPr lang="en-US" altLang="en-US" sz="1600" dirty="0"/>
              <a:t>Applicable to all commercial buildings and</a:t>
            </a:r>
          </a:p>
          <a:p>
            <a:pPr lvl="1">
              <a:lnSpc>
                <a:spcPct val="80000"/>
              </a:lnSpc>
              <a:defRPr/>
            </a:pPr>
            <a:r>
              <a:rPr lang="en-US" altLang="en-US" sz="1600" dirty="0"/>
              <a:t>Residential houses along shopping street V4 </a:t>
            </a:r>
          </a:p>
          <a:p>
            <a:pPr>
              <a:lnSpc>
                <a:spcPct val="80000"/>
              </a:lnSpc>
              <a:defRPr/>
            </a:pPr>
            <a:r>
              <a:rPr lang="en-US" altLang="en-US" sz="1800" dirty="0"/>
              <a:t>Controls related to houses include</a:t>
            </a:r>
          </a:p>
          <a:p>
            <a:pPr lvl="1">
              <a:lnSpc>
                <a:spcPct val="80000"/>
              </a:lnSpc>
              <a:defRPr/>
            </a:pPr>
            <a:r>
              <a:rPr lang="en-US" altLang="en-US" sz="1600" dirty="0"/>
              <a:t>Defining building lines</a:t>
            </a:r>
          </a:p>
          <a:p>
            <a:pPr lvl="1">
              <a:lnSpc>
                <a:spcPct val="80000"/>
              </a:lnSpc>
              <a:defRPr/>
            </a:pPr>
            <a:r>
              <a:rPr lang="en-US" altLang="en-US" sz="1600" dirty="0"/>
              <a:t>Height of buildings </a:t>
            </a:r>
          </a:p>
          <a:p>
            <a:pPr lvl="1">
              <a:lnSpc>
                <a:spcPct val="80000"/>
              </a:lnSpc>
              <a:defRPr/>
            </a:pPr>
            <a:r>
              <a:rPr lang="en-US" altLang="en-US" sz="1600" dirty="0"/>
              <a:t>Building materials</a:t>
            </a:r>
          </a:p>
          <a:p>
            <a:pPr>
              <a:lnSpc>
                <a:spcPct val="80000"/>
              </a:lnSpc>
              <a:defRPr/>
            </a:pPr>
            <a:r>
              <a:rPr lang="en-US" altLang="en-US" sz="1800" dirty="0"/>
              <a:t>For commercial area</a:t>
            </a:r>
          </a:p>
          <a:p>
            <a:pPr lvl="1">
              <a:lnSpc>
                <a:spcPct val="80000"/>
              </a:lnSpc>
              <a:defRPr/>
            </a:pPr>
            <a:r>
              <a:rPr lang="en-US" altLang="en-US" sz="1600" dirty="0"/>
              <a:t>Complete standard design provided including detailed design.</a:t>
            </a:r>
            <a:endParaRPr lang="en-US" altLang="en-US" sz="1600" b="1" dirty="0"/>
          </a:p>
          <a:p>
            <a:pPr>
              <a:lnSpc>
                <a:spcPct val="80000"/>
              </a:lnSpc>
              <a:defRPr/>
            </a:pPr>
            <a:r>
              <a:rPr lang="en-US" altLang="en-US" sz="1800" b="1" dirty="0"/>
              <a:t>System of construction &amp; architectural treatment.</a:t>
            </a:r>
            <a:endParaRPr lang="en-US" altLang="en-US" sz="1800" dirty="0"/>
          </a:p>
          <a:p>
            <a:pPr lvl="1">
              <a:lnSpc>
                <a:spcPct val="80000"/>
              </a:lnSpc>
              <a:defRPr/>
            </a:pPr>
            <a:r>
              <a:rPr lang="en-US" altLang="en-US" sz="1600" dirty="0"/>
              <a:t>Applicable to all the buildings in city </a:t>
            </a:r>
            <a:r>
              <a:rPr lang="en-US" altLang="en-US" sz="1600" dirty="0" err="1"/>
              <a:t>centre</a:t>
            </a:r>
            <a:r>
              <a:rPr lang="en-US" altLang="en-US" sz="1600" dirty="0"/>
              <a:t>.</a:t>
            </a:r>
          </a:p>
          <a:p>
            <a:pPr lvl="1">
              <a:lnSpc>
                <a:spcPct val="80000"/>
              </a:lnSpc>
              <a:defRPr/>
            </a:pPr>
            <a:r>
              <a:rPr lang="en-US" altLang="en-US" sz="1600" dirty="0"/>
              <a:t>All commercial buildings along V2 Avenues</a:t>
            </a:r>
          </a:p>
          <a:p>
            <a:pPr>
              <a:lnSpc>
                <a:spcPct val="80000"/>
              </a:lnSpc>
              <a:defRPr/>
            </a:pPr>
            <a:r>
              <a:rPr lang="en-US" altLang="en-US" sz="1800" dirty="0"/>
              <a:t>Control in city </a:t>
            </a:r>
            <a:r>
              <a:rPr lang="en-US" altLang="en-US" sz="1800" dirty="0" err="1"/>
              <a:t>centre</a:t>
            </a:r>
            <a:r>
              <a:rPr lang="en-US" altLang="en-US" sz="1800" dirty="0"/>
              <a:t> include</a:t>
            </a:r>
          </a:p>
          <a:p>
            <a:pPr lvl="1">
              <a:lnSpc>
                <a:spcPct val="80000"/>
              </a:lnSpc>
              <a:defRPr/>
            </a:pPr>
            <a:r>
              <a:rPr lang="en-US" altLang="en-US" sz="1600" dirty="0"/>
              <a:t>A grid of columns</a:t>
            </a:r>
          </a:p>
          <a:p>
            <a:pPr lvl="1">
              <a:lnSpc>
                <a:spcPct val="80000"/>
              </a:lnSpc>
              <a:defRPr/>
            </a:pPr>
            <a:r>
              <a:rPr lang="en-US" altLang="en-US" sz="1600" dirty="0"/>
              <a:t>Fixed floor height</a:t>
            </a:r>
          </a:p>
          <a:p>
            <a:pPr lvl="1">
              <a:lnSpc>
                <a:spcPct val="80000"/>
              </a:lnSpc>
              <a:defRPr/>
            </a:pPr>
            <a:r>
              <a:rPr lang="en-US" altLang="en-US" sz="1600" dirty="0"/>
              <a:t>Shuttering pattern on concrete</a:t>
            </a:r>
          </a:p>
          <a:p>
            <a:pPr lvl="1">
              <a:lnSpc>
                <a:spcPct val="80000"/>
              </a:lnSpc>
              <a:defRPr/>
            </a:pPr>
            <a:r>
              <a:rPr lang="en-US" altLang="en-US" sz="1600" dirty="0"/>
              <a:t>System of glazing/screen wall behind columns</a:t>
            </a:r>
          </a:p>
          <a:p>
            <a:pPr lvl="1">
              <a:lnSpc>
                <a:spcPct val="80000"/>
              </a:lnSpc>
              <a:defRPr/>
            </a:pPr>
            <a:r>
              <a:rPr lang="en-US" altLang="en-US" sz="1600" dirty="0"/>
              <a:t>Interior left to discretion of  owner.</a:t>
            </a:r>
          </a:p>
          <a:p>
            <a:pPr>
              <a:lnSpc>
                <a:spcPct val="80000"/>
              </a:lnSpc>
              <a:defRPr/>
            </a:pPr>
            <a:r>
              <a:rPr lang="en-US" altLang="en-US" sz="1800" dirty="0"/>
              <a:t>For buildings along V2 in addition to  principles of city </a:t>
            </a:r>
            <a:r>
              <a:rPr lang="en-US" altLang="en-US" sz="1800" dirty="0" err="1"/>
              <a:t>centre</a:t>
            </a:r>
            <a:r>
              <a:rPr lang="en-US" altLang="en-US" sz="1800" dirty="0"/>
              <a:t>, the control includes façade treatment.</a:t>
            </a:r>
          </a:p>
        </p:txBody>
      </p:sp>
      <p:pic>
        <p:nvPicPr>
          <p:cNvPr id="136196"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172200" y="1219200"/>
            <a:ext cx="2971800" cy="260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197" name="Picture 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172200" y="3886200"/>
            <a:ext cx="29718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762000" y="0"/>
            <a:ext cx="7696200" cy="609600"/>
          </a:xfrm>
        </p:spPr>
        <p:txBody>
          <a:bodyPr/>
          <a:lstStyle/>
          <a:p>
            <a:pPr>
              <a:defRPr/>
            </a:pPr>
            <a:r>
              <a:rPr lang="en-US" altLang="en-US" sz="4000"/>
              <a:t>Development Controls</a:t>
            </a:r>
          </a:p>
        </p:txBody>
      </p:sp>
      <p:sp>
        <p:nvSpPr>
          <p:cNvPr id="52227" name="Rectangle 3"/>
          <p:cNvSpPr>
            <a:spLocks noGrp="1" noChangeArrowheads="1"/>
          </p:cNvSpPr>
          <p:nvPr>
            <p:ph type="body" idx="1"/>
          </p:nvPr>
        </p:nvSpPr>
        <p:spPr>
          <a:xfrm>
            <a:off x="0" y="762000"/>
            <a:ext cx="5105400" cy="6096000"/>
          </a:xfrm>
        </p:spPr>
        <p:txBody>
          <a:bodyPr/>
          <a:lstStyle/>
          <a:p>
            <a:pPr algn="just">
              <a:lnSpc>
                <a:spcPct val="80000"/>
              </a:lnSpc>
              <a:defRPr/>
            </a:pPr>
            <a:r>
              <a:rPr lang="en-US" altLang="en-US" sz="1600" b="1" dirty="0"/>
              <a:t>Design control</a:t>
            </a:r>
            <a:endParaRPr lang="en-US" altLang="en-US" sz="1600" dirty="0"/>
          </a:p>
          <a:p>
            <a:pPr lvl="1" algn="just">
              <a:lnSpc>
                <a:spcPct val="80000"/>
              </a:lnSpc>
              <a:defRPr/>
            </a:pPr>
            <a:r>
              <a:rPr lang="en-US" altLang="en-US" sz="1400" dirty="0"/>
              <a:t>For special buildings in architectural controlled area, schematic design is prepared on the basis of which the architect evolves design in consultation with the Chief Architects.</a:t>
            </a:r>
          </a:p>
          <a:p>
            <a:pPr lvl="1" algn="just">
              <a:lnSpc>
                <a:spcPct val="80000"/>
              </a:lnSpc>
              <a:defRPr/>
            </a:pPr>
            <a:r>
              <a:rPr lang="en-US" altLang="en-US" sz="1400" dirty="0"/>
              <a:t>System applies to cinemas/petrol stations etc.</a:t>
            </a:r>
            <a:endParaRPr lang="en-US" altLang="en-US" sz="1400" b="1" dirty="0"/>
          </a:p>
          <a:p>
            <a:pPr algn="just">
              <a:lnSpc>
                <a:spcPct val="80000"/>
              </a:lnSpc>
              <a:defRPr/>
            </a:pPr>
            <a:r>
              <a:rPr lang="en-US" altLang="en-US" sz="1600" b="1" dirty="0"/>
              <a:t>Architectural controls</a:t>
            </a:r>
            <a:endParaRPr lang="en-US" altLang="en-US" sz="1600" dirty="0"/>
          </a:p>
          <a:p>
            <a:pPr lvl="1" algn="just">
              <a:lnSpc>
                <a:spcPct val="80000"/>
              </a:lnSpc>
              <a:defRPr/>
            </a:pPr>
            <a:r>
              <a:rPr lang="en-US" altLang="en-US" sz="1400" dirty="0"/>
              <a:t>Applicable to residential buildings along the important areas like Uttar Marg and along the leisure valley. </a:t>
            </a:r>
          </a:p>
          <a:p>
            <a:pPr lvl="1" algn="just">
              <a:lnSpc>
                <a:spcPct val="80000"/>
              </a:lnSpc>
              <a:defRPr/>
            </a:pPr>
            <a:r>
              <a:rPr lang="en-US" altLang="en-US" sz="1400" dirty="0"/>
              <a:t>Design is to be prepared by a qualified  Architect in consultation with  Chief Architect to maintain architectural standard in the area.</a:t>
            </a:r>
            <a:endParaRPr lang="en-US" altLang="en-US" sz="1400" b="1" dirty="0"/>
          </a:p>
          <a:p>
            <a:pPr algn="just">
              <a:lnSpc>
                <a:spcPct val="80000"/>
              </a:lnSpc>
              <a:defRPr/>
            </a:pPr>
            <a:r>
              <a:rPr lang="en-US" altLang="en-US" sz="1600" b="1" dirty="0"/>
              <a:t>Frame controls</a:t>
            </a:r>
            <a:endParaRPr lang="en-US" altLang="en-US" sz="1600" dirty="0"/>
          </a:p>
          <a:p>
            <a:pPr lvl="1" algn="just">
              <a:lnSpc>
                <a:spcPct val="80000"/>
              </a:lnSpc>
              <a:defRPr/>
            </a:pPr>
            <a:r>
              <a:rPr lang="en-US" altLang="en-US" sz="1400" dirty="0"/>
              <a:t>Most important control followed in residential plots </a:t>
            </a:r>
            <a:r>
              <a:rPr lang="en-US" altLang="en-US" sz="1400" dirty="0" err="1"/>
              <a:t>upto</a:t>
            </a:r>
            <a:r>
              <a:rPr lang="en-US" altLang="en-US" sz="1400" dirty="0"/>
              <a:t> 250 sq. yards.</a:t>
            </a:r>
          </a:p>
          <a:p>
            <a:pPr lvl="1" algn="just">
              <a:lnSpc>
                <a:spcPct val="80000"/>
              </a:lnSpc>
              <a:defRPr/>
            </a:pPr>
            <a:r>
              <a:rPr lang="en-US" altLang="en-US" sz="1400" dirty="0"/>
              <a:t>Bulk of houses in smaller category of 250 sq. yards and below.</a:t>
            </a:r>
          </a:p>
          <a:p>
            <a:pPr lvl="1" algn="just">
              <a:lnSpc>
                <a:spcPct val="80000"/>
              </a:lnSpc>
              <a:defRPr/>
            </a:pPr>
            <a:r>
              <a:rPr lang="en-US" altLang="en-US" sz="1400" dirty="0"/>
              <a:t>Followed where the housing is to be terraced housing.</a:t>
            </a:r>
          </a:p>
          <a:p>
            <a:pPr lvl="1" algn="just">
              <a:lnSpc>
                <a:spcPct val="80000"/>
              </a:lnSpc>
              <a:defRPr/>
            </a:pPr>
            <a:r>
              <a:rPr lang="en-US" altLang="en-US" sz="1400" dirty="0"/>
              <a:t>Introduced due to lack of control which led to extremely poor/substandard kind of architects.</a:t>
            </a:r>
          </a:p>
          <a:p>
            <a:pPr lvl="1" algn="just">
              <a:lnSpc>
                <a:spcPct val="80000"/>
              </a:lnSpc>
              <a:defRPr/>
            </a:pPr>
            <a:r>
              <a:rPr lang="en-US" altLang="en-US" sz="1400" dirty="0"/>
              <a:t>No prediction of what neighbour would do.</a:t>
            </a:r>
          </a:p>
          <a:p>
            <a:pPr lvl="1" algn="just">
              <a:lnSpc>
                <a:spcPct val="80000"/>
              </a:lnSpc>
              <a:defRPr/>
            </a:pPr>
            <a:r>
              <a:rPr lang="en-US" altLang="en-US" sz="1400" dirty="0"/>
              <a:t>Achieving good street picture became impossible.</a:t>
            </a:r>
          </a:p>
          <a:p>
            <a:pPr algn="just">
              <a:lnSpc>
                <a:spcPct val="80000"/>
              </a:lnSpc>
              <a:defRPr/>
            </a:pPr>
            <a:r>
              <a:rPr lang="en-US" altLang="en-US" sz="1600" b="1" dirty="0"/>
              <a:t>Control comprises of </a:t>
            </a:r>
          </a:p>
          <a:p>
            <a:pPr lvl="1" algn="just">
              <a:lnSpc>
                <a:spcPct val="80000"/>
              </a:lnSpc>
              <a:defRPr/>
            </a:pPr>
            <a:r>
              <a:rPr lang="en-US" altLang="en-US" sz="1400" dirty="0"/>
              <a:t>Fixing the extent and height of the party walls.</a:t>
            </a:r>
          </a:p>
          <a:p>
            <a:pPr lvl="1" algn="just">
              <a:lnSpc>
                <a:spcPct val="80000"/>
              </a:lnSpc>
              <a:defRPr/>
            </a:pPr>
            <a:r>
              <a:rPr lang="en-US" altLang="en-US" sz="1400" dirty="0"/>
              <a:t>A top connecting course making the frame.</a:t>
            </a:r>
          </a:p>
          <a:p>
            <a:pPr lvl="1" algn="just">
              <a:lnSpc>
                <a:spcPct val="80000"/>
              </a:lnSpc>
              <a:defRPr/>
            </a:pPr>
            <a:r>
              <a:rPr lang="en-US" altLang="en-US" sz="1400" dirty="0"/>
              <a:t>Standards size of doors and windows.</a:t>
            </a:r>
          </a:p>
          <a:p>
            <a:pPr lvl="1" algn="just">
              <a:lnSpc>
                <a:spcPct val="80000"/>
              </a:lnSpc>
              <a:defRPr/>
            </a:pPr>
            <a:r>
              <a:rPr lang="en-US" altLang="en-US" sz="1400" dirty="0"/>
              <a:t>Harmony provided by  frame and variety by the individual treatment of building.</a:t>
            </a:r>
          </a:p>
        </p:txBody>
      </p:sp>
      <p:pic>
        <p:nvPicPr>
          <p:cNvPr id="137220"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257800" y="762000"/>
            <a:ext cx="3886200" cy="306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221" name="Picture 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257800" y="3886200"/>
            <a:ext cx="3886200" cy="306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609600"/>
            <a:ext cx="9144000" cy="617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3" name="Text Box 3"/>
          <p:cNvSpPr txBox="1">
            <a:spLocks noChangeArrowheads="1"/>
          </p:cNvSpPr>
          <p:nvPr/>
        </p:nvSpPr>
        <p:spPr bwMode="auto">
          <a:xfrm>
            <a:off x="457200" y="152400"/>
            <a:ext cx="8686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hangingPunct="0">
              <a:defRPr sz="2000">
                <a:solidFill>
                  <a:schemeClr val="tx1"/>
                </a:solidFill>
                <a:latin typeface="Arial" pitchFamily="34" charset="0"/>
              </a:defRPr>
            </a:lvl6pPr>
            <a:lvl7pPr eaLnBrk="0" hangingPunct="0">
              <a:defRPr sz="2000">
                <a:solidFill>
                  <a:schemeClr val="tx1"/>
                </a:solidFill>
                <a:latin typeface="Arial" pitchFamily="34" charset="0"/>
              </a:defRPr>
            </a:lvl7pPr>
            <a:lvl8pPr eaLnBrk="0" hangingPunct="0">
              <a:defRPr sz="2000">
                <a:solidFill>
                  <a:schemeClr val="tx1"/>
                </a:solidFill>
                <a:latin typeface="Arial" pitchFamily="34" charset="0"/>
              </a:defRPr>
            </a:lvl8pPr>
            <a:lvl9pPr eaLnBrk="0" hangingPunct="0">
              <a:defRPr sz="2000">
                <a:solidFill>
                  <a:schemeClr val="tx1"/>
                </a:solidFill>
                <a:latin typeface="Arial" pitchFamily="34" charset="0"/>
              </a:defRPr>
            </a:lvl9pPr>
          </a:lstStyle>
          <a:p>
            <a:pPr>
              <a:spcBef>
                <a:spcPct val="50000"/>
              </a:spcBef>
            </a:pPr>
            <a:r>
              <a:rPr lang="en-US" altLang="en-US" sz="2000" b="1">
                <a:latin typeface="Arial Black" pitchFamily="34" charset="0"/>
              </a:rPr>
              <a:t>ARCHITECTURAL CONTROLS COMMERCIAL – SECTOR 17</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6"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561975"/>
            <a:ext cx="9144000" cy="629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67" name="Text Box 5"/>
          <p:cNvSpPr txBox="1">
            <a:spLocks noChangeArrowheads="1"/>
          </p:cNvSpPr>
          <p:nvPr/>
        </p:nvSpPr>
        <p:spPr bwMode="auto">
          <a:xfrm>
            <a:off x="457200" y="152400"/>
            <a:ext cx="8686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hangingPunct="0">
              <a:defRPr sz="2000">
                <a:solidFill>
                  <a:schemeClr val="tx1"/>
                </a:solidFill>
                <a:latin typeface="Arial" pitchFamily="34" charset="0"/>
              </a:defRPr>
            </a:lvl6pPr>
            <a:lvl7pPr eaLnBrk="0" hangingPunct="0">
              <a:defRPr sz="2000">
                <a:solidFill>
                  <a:schemeClr val="tx1"/>
                </a:solidFill>
                <a:latin typeface="Arial" pitchFamily="34" charset="0"/>
              </a:defRPr>
            </a:lvl7pPr>
            <a:lvl8pPr eaLnBrk="0" hangingPunct="0">
              <a:defRPr sz="2000">
                <a:solidFill>
                  <a:schemeClr val="tx1"/>
                </a:solidFill>
                <a:latin typeface="Arial" pitchFamily="34" charset="0"/>
              </a:defRPr>
            </a:lvl8pPr>
            <a:lvl9pPr eaLnBrk="0" hangingPunct="0">
              <a:defRPr sz="2000">
                <a:solidFill>
                  <a:schemeClr val="tx1"/>
                </a:solidFill>
                <a:latin typeface="Arial" pitchFamily="34" charset="0"/>
              </a:defRPr>
            </a:lvl9pPr>
          </a:lstStyle>
          <a:p>
            <a:pPr>
              <a:spcBef>
                <a:spcPct val="50000"/>
              </a:spcBef>
            </a:pPr>
            <a:r>
              <a:rPr lang="en-US" altLang="en-US" sz="2000" b="1">
                <a:latin typeface="Arial Black" pitchFamily="34" charset="0"/>
              </a:rPr>
              <a:t>ARCHITECTURAL CONTROLS COMMERCIAL – V4</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0"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rot="-127972">
            <a:off x="76200" y="91440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291" name="Text Box 3"/>
          <p:cNvSpPr txBox="1">
            <a:spLocks noChangeArrowheads="1"/>
          </p:cNvSpPr>
          <p:nvPr/>
        </p:nvSpPr>
        <p:spPr bwMode="auto">
          <a:xfrm>
            <a:off x="457200" y="152400"/>
            <a:ext cx="79248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hangingPunct="0">
              <a:defRPr sz="2000">
                <a:solidFill>
                  <a:schemeClr val="tx1"/>
                </a:solidFill>
                <a:latin typeface="Arial" pitchFamily="34" charset="0"/>
              </a:defRPr>
            </a:lvl6pPr>
            <a:lvl7pPr eaLnBrk="0" hangingPunct="0">
              <a:defRPr sz="2000">
                <a:solidFill>
                  <a:schemeClr val="tx1"/>
                </a:solidFill>
                <a:latin typeface="Arial" pitchFamily="34" charset="0"/>
              </a:defRPr>
            </a:lvl7pPr>
            <a:lvl8pPr eaLnBrk="0" hangingPunct="0">
              <a:defRPr sz="2000">
                <a:solidFill>
                  <a:schemeClr val="tx1"/>
                </a:solidFill>
                <a:latin typeface="Arial" pitchFamily="34" charset="0"/>
              </a:defRPr>
            </a:lvl8pPr>
            <a:lvl9pPr eaLnBrk="0" hangingPunct="0">
              <a:defRPr sz="2000">
                <a:solidFill>
                  <a:schemeClr val="tx1"/>
                </a:solidFill>
                <a:latin typeface="Arial" pitchFamily="34" charset="0"/>
              </a:defRPr>
            </a:lvl9pPr>
          </a:lstStyle>
          <a:p>
            <a:pPr>
              <a:spcBef>
                <a:spcPct val="50000"/>
              </a:spcBef>
            </a:pPr>
            <a:r>
              <a:rPr lang="en-US" altLang="en-US" b="1">
                <a:latin typeface="Arial Black" pitchFamily="34" charset="0"/>
              </a:rPr>
              <a:t>ZONING CONTROL RESIDENTIAL</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1219200"/>
            <a:ext cx="91440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315" name="Text Box 3"/>
          <p:cNvSpPr txBox="1">
            <a:spLocks noChangeArrowheads="1"/>
          </p:cNvSpPr>
          <p:nvPr/>
        </p:nvSpPr>
        <p:spPr bwMode="auto">
          <a:xfrm>
            <a:off x="457200" y="152400"/>
            <a:ext cx="79248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hangingPunct="0">
              <a:defRPr sz="2000">
                <a:solidFill>
                  <a:schemeClr val="tx1"/>
                </a:solidFill>
                <a:latin typeface="Arial" pitchFamily="34" charset="0"/>
              </a:defRPr>
            </a:lvl6pPr>
            <a:lvl7pPr eaLnBrk="0" hangingPunct="0">
              <a:defRPr sz="2000">
                <a:solidFill>
                  <a:schemeClr val="tx1"/>
                </a:solidFill>
                <a:latin typeface="Arial" pitchFamily="34" charset="0"/>
              </a:defRPr>
            </a:lvl7pPr>
            <a:lvl8pPr eaLnBrk="0" hangingPunct="0">
              <a:defRPr sz="2000">
                <a:solidFill>
                  <a:schemeClr val="tx1"/>
                </a:solidFill>
                <a:latin typeface="Arial" pitchFamily="34" charset="0"/>
              </a:defRPr>
            </a:lvl8pPr>
            <a:lvl9pPr eaLnBrk="0" hangingPunct="0">
              <a:defRPr sz="2000">
                <a:solidFill>
                  <a:schemeClr val="tx1"/>
                </a:solidFill>
                <a:latin typeface="Arial" pitchFamily="34" charset="0"/>
              </a:defRPr>
            </a:lvl9pPr>
          </a:lstStyle>
          <a:p>
            <a:pPr>
              <a:spcBef>
                <a:spcPct val="50000"/>
              </a:spcBef>
            </a:pPr>
            <a:r>
              <a:rPr lang="en-US" altLang="en-US" b="1">
                <a:latin typeface="Arial Black" pitchFamily="34" charset="0"/>
              </a:rPr>
              <a:t>FRAME CONTROL RESIDENTIAL</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0" y="304800"/>
            <a:ext cx="6781800" cy="228600"/>
          </a:xfrm>
        </p:spPr>
        <p:txBody>
          <a:bodyPr/>
          <a:lstStyle/>
          <a:p>
            <a:pPr eaLnBrk="1" hangingPunct="1">
              <a:defRPr/>
            </a:pPr>
            <a:r>
              <a:rPr lang="en-US" sz="2800" b="1" dirty="0"/>
              <a:t>Designing Chandigarh by Albert Mayer</a:t>
            </a:r>
          </a:p>
        </p:txBody>
      </p:sp>
      <p:sp>
        <p:nvSpPr>
          <p:cNvPr id="13315" name="Rectangle 3"/>
          <p:cNvSpPr>
            <a:spLocks noGrp="1" noChangeArrowheads="1"/>
          </p:cNvSpPr>
          <p:nvPr>
            <p:ph type="body" idx="1"/>
          </p:nvPr>
        </p:nvSpPr>
        <p:spPr>
          <a:xfrm>
            <a:off x="0" y="1066800"/>
            <a:ext cx="6324600" cy="5562600"/>
          </a:xfrm>
        </p:spPr>
        <p:txBody>
          <a:bodyPr/>
          <a:lstStyle/>
          <a:p>
            <a:pPr eaLnBrk="1" hangingPunct="1">
              <a:lnSpc>
                <a:spcPct val="80000"/>
              </a:lnSpc>
              <a:defRPr/>
            </a:pPr>
            <a:r>
              <a:rPr lang="en-US" sz="2400" b="1" dirty="0"/>
              <a:t>Near vacuum of local  expertise made state to seek best of western skill to realize  dream of creating a beautiful city.</a:t>
            </a:r>
          </a:p>
          <a:p>
            <a:pPr eaLnBrk="1" hangingPunct="1">
              <a:lnSpc>
                <a:spcPct val="80000"/>
              </a:lnSpc>
              <a:defRPr/>
            </a:pPr>
            <a:r>
              <a:rPr lang="en-US" sz="2400" b="1" dirty="0"/>
              <a:t>Considering  </a:t>
            </a:r>
          </a:p>
          <a:p>
            <a:pPr eaLnBrk="1" hangingPunct="1">
              <a:lnSpc>
                <a:spcPct val="80000"/>
              </a:lnSpc>
              <a:defRPr/>
            </a:pPr>
            <a:r>
              <a:rPr lang="en-US" sz="2400" b="1" dirty="0"/>
              <a:t>-- financial / other constraints and</a:t>
            </a:r>
          </a:p>
          <a:p>
            <a:pPr eaLnBrk="1" hangingPunct="1">
              <a:lnSpc>
                <a:spcPct val="80000"/>
              </a:lnSpc>
              <a:defRPr/>
            </a:pPr>
            <a:r>
              <a:rPr lang="en-US" sz="2400" b="1" dirty="0"/>
              <a:t>-- defined goals, </a:t>
            </a:r>
          </a:p>
          <a:p>
            <a:pPr eaLnBrk="1" hangingPunct="1">
              <a:lnSpc>
                <a:spcPct val="80000"/>
              </a:lnSpc>
              <a:defRPr/>
            </a:pPr>
            <a:r>
              <a:rPr lang="en-US" sz="2400" b="1" dirty="0"/>
              <a:t>- search was narrowed down to a good modern architect :</a:t>
            </a:r>
          </a:p>
          <a:p>
            <a:pPr lvl="1" eaLnBrk="1" hangingPunct="1">
              <a:lnSpc>
                <a:spcPct val="80000"/>
              </a:lnSpc>
              <a:defRPr/>
            </a:pPr>
            <a:r>
              <a:rPr lang="en-US" sz="2400" b="1" dirty="0"/>
              <a:t>capable of developing new concept </a:t>
            </a:r>
          </a:p>
          <a:p>
            <a:pPr lvl="1" algn="just" eaLnBrk="1" hangingPunct="1">
              <a:lnSpc>
                <a:spcPct val="80000"/>
              </a:lnSpc>
              <a:defRPr/>
            </a:pPr>
            <a:r>
              <a:rPr lang="en-US" sz="2400" b="1" dirty="0"/>
              <a:t>suited to Indian climate,</a:t>
            </a:r>
          </a:p>
          <a:p>
            <a:pPr lvl="1" algn="just" eaLnBrk="1" hangingPunct="1">
              <a:lnSpc>
                <a:spcPct val="80000"/>
              </a:lnSpc>
              <a:defRPr/>
            </a:pPr>
            <a:r>
              <a:rPr lang="en-US" sz="2400" b="1" dirty="0"/>
              <a:t>using available materials and </a:t>
            </a:r>
          </a:p>
          <a:p>
            <a:pPr lvl="1" algn="just" eaLnBrk="1" hangingPunct="1">
              <a:lnSpc>
                <a:spcPct val="80000"/>
              </a:lnSpc>
              <a:defRPr/>
            </a:pPr>
            <a:r>
              <a:rPr lang="en-US" sz="2400" b="1" dirty="0"/>
              <a:t>Meeting functions of new capital.</a:t>
            </a:r>
          </a:p>
          <a:p>
            <a:pPr eaLnBrk="1" hangingPunct="1">
              <a:lnSpc>
                <a:spcPct val="80000"/>
              </a:lnSpc>
              <a:defRPr/>
            </a:pPr>
            <a:r>
              <a:rPr lang="en-US" sz="2400" b="1" dirty="0"/>
              <a:t>Task  assigned ;</a:t>
            </a:r>
          </a:p>
          <a:p>
            <a:pPr eaLnBrk="1" hangingPunct="1">
              <a:lnSpc>
                <a:spcPct val="80000"/>
              </a:lnSpc>
              <a:defRPr/>
            </a:pPr>
            <a:r>
              <a:rPr lang="en-US" sz="2400" b="1" dirty="0"/>
              <a:t>-- American Planner Albert Mayer </a:t>
            </a:r>
          </a:p>
          <a:p>
            <a:pPr eaLnBrk="1" hangingPunct="1">
              <a:lnSpc>
                <a:spcPct val="80000"/>
              </a:lnSpc>
              <a:defRPr/>
            </a:pPr>
            <a:r>
              <a:rPr lang="en-US" sz="2400" b="1" dirty="0"/>
              <a:t>--&amp;  associate Mathew Nowicki </a:t>
            </a:r>
          </a:p>
        </p:txBody>
      </p:sp>
      <p:pic>
        <p:nvPicPr>
          <p:cNvPr id="18436" name="Picture 5" descr="Master Plan by Maye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308725" y="3867150"/>
            <a:ext cx="2786063" cy="2971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8437" name="Picture 7" descr="Albert Maye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308725" y="685800"/>
            <a:ext cx="2617788"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8"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77788"/>
            <a:ext cx="9144000" cy="67802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42339" name="Text Box 5"/>
          <p:cNvSpPr txBox="1">
            <a:spLocks noChangeArrowheads="1"/>
          </p:cNvSpPr>
          <p:nvPr/>
        </p:nvSpPr>
        <p:spPr bwMode="auto">
          <a:xfrm>
            <a:off x="457200" y="152400"/>
            <a:ext cx="79248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hangingPunct="0">
              <a:defRPr sz="2000">
                <a:solidFill>
                  <a:schemeClr val="tx1"/>
                </a:solidFill>
                <a:latin typeface="Arial" pitchFamily="34" charset="0"/>
              </a:defRPr>
            </a:lvl6pPr>
            <a:lvl7pPr eaLnBrk="0" hangingPunct="0">
              <a:defRPr sz="2000">
                <a:solidFill>
                  <a:schemeClr val="tx1"/>
                </a:solidFill>
                <a:latin typeface="Arial" pitchFamily="34" charset="0"/>
              </a:defRPr>
            </a:lvl7pPr>
            <a:lvl8pPr eaLnBrk="0" hangingPunct="0">
              <a:defRPr sz="2000">
                <a:solidFill>
                  <a:schemeClr val="tx1"/>
                </a:solidFill>
                <a:latin typeface="Arial" pitchFamily="34" charset="0"/>
              </a:defRPr>
            </a:lvl8pPr>
            <a:lvl9pPr eaLnBrk="0" hangingPunct="0">
              <a:defRPr sz="2000">
                <a:solidFill>
                  <a:schemeClr val="tx1"/>
                </a:solidFill>
                <a:latin typeface="Arial" pitchFamily="34" charset="0"/>
              </a:defRPr>
            </a:lvl9pPr>
          </a:lstStyle>
          <a:p>
            <a:pPr>
              <a:spcBef>
                <a:spcPct val="50000"/>
              </a:spcBef>
            </a:pPr>
            <a:r>
              <a:rPr lang="en-US" altLang="en-US" b="1">
                <a:latin typeface="Arial Black" pitchFamily="34" charset="0"/>
              </a:rPr>
              <a:t>FRAME CONTROL RESIDENTIAL</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762000" y="0"/>
            <a:ext cx="7696200" cy="838200"/>
          </a:xfrm>
        </p:spPr>
        <p:txBody>
          <a:bodyPr/>
          <a:lstStyle/>
          <a:p>
            <a:pPr>
              <a:defRPr/>
            </a:pPr>
            <a:r>
              <a:rPr lang="en-US" altLang="en-US"/>
              <a:t>Development Controls</a:t>
            </a:r>
          </a:p>
        </p:txBody>
      </p:sp>
      <p:sp>
        <p:nvSpPr>
          <p:cNvPr id="53251" name="Rectangle 3"/>
          <p:cNvSpPr>
            <a:spLocks noGrp="1" noChangeArrowheads="1"/>
          </p:cNvSpPr>
          <p:nvPr>
            <p:ph type="body" idx="1"/>
          </p:nvPr>
        </p:nvSpPr>
        <p:spPr>
          <a:xfrm>
            <a:off x="0" y="990600"/>
            <a:ext cx="6400800" cy="5867400"/>
          </a:xfrm>
        </p:spPr>
        <p:txBody>
          <a:bodyPr/>
          <a:lstStyle/>
          <a:p>
            <a:pPr>
              <a:lnSpc>
                <a:spcPct val="80000"/>
              </a:lnSpc>
              <a:defRPr/>
            </a:pPr>
            <a:r>
              <a:rPr lang="en-US" altLang="en-US" sz="2400" b="1" dirty="0"/>
              <a:t>Gates and Boundary walls</a:t>
            </a:r>
            <a:endParaRPr lang="en-US" altLang="en-US" sz="2400" dirty="0"/>
          </a:p>
          <a:p>
            <a:pPr lvl="1">
              <a:lnSpc>
                <a:spcPct val="80000"/>
              </a:lnSpc>
              <a:defRPr/>
            </a:pPr>
            <a:r>
              <a:rPr lang="en-US" altLang="en-US" sz="2000" dirty="0"/>
              <a:t>All gates and building walls to conform to standard designs adding unity to  street picture.</a:t>
            </a:r>
          </a:p>
          <a:p>
            <a:pPr>
              <a:lnSpc>
                <a:spcPct val="80000"/>
              </a:lnSpc>
              <a:defRPr/>
            </a:pPr>
            <a:r>
              <a:rPr lang="en-US" altLang="en-US" sz="2400" b="1" dirty="0"/>
              <a:t>Advertisement control.</a:t>
            </a:r>
          </a:p>
          <a:p>
            <a:pPr lvl="1">
              <a:lnSpc>
                <a:spcPct val="80000"/>
              </a:lnSpc>
              <a:defRPr/>
            </a:pPr>
            <a:r>
              <a:rPr lang="en-US" altLang="en-US" sz="2000" dirty="0"/>
              <a:t>Control to take care of visual pollution in  city</a:t>
            </a:r>
          </a:p>
          <a:p>
            <a:pPr lvl="1">
              <a:lnSpc>
                <a:spcPct val="80000"/>
              </a:lnSpc>
              <a:defRPr/>
            </a:pPr>
            <a:r>
              <a:rPr lang="en-US" altLang="en-US" sz="2000" dirty="0"/>
              <a:t>To regulate display of advertisements on  building and in city.</a:t>
            </a:r>
          </a:p>
          <a:p>
            <a:pPr lvl="1">
              <a:lnSpc>
                <a:spcPct val="80000"/>
              </a:lnSpc>
              <a:defRPr/>
            </a:pPr>
            <a:r>
              <a:rPr lang="en-US" altLang="en-US" sz="2000" dirty="0"/>
              <a:t>To specify size, space, location and kind of display to be used in advertisement.</a:t>
            </a:r>
          </a:p>
          <a:p>
            <a:pPr>
              <a:lnSpc>
                <a:spcPct val="80000"/>
              </a:lnSpc>
              <a:defRPr/>
            </a:pPr>
            <a:r>
              <a:rPr lang="en-US" altLang="en-US" sz="2400" dirty="0"/>
              <a:t>Tree preservation order</a:t>
            </a:r>
          </a:p>
          <a:p>
            <a:pPr lvl="1">
              <a:lnSpc>
                <a:spcPct val="80000"/>
              </a:lnSpc>
              <a:defRPr/>
            </a:pPr>
            <a:r>
              <a:rPr lang="en-US" altLang="en-US" sz="2000" dirty="0"/>
              <a:t>All existing trees to be treated as preserved.</a:t>
            </a:r>
          </a:p>
          <a:p>
            <a:pPr lvl="1">
              <a:lnSpc>
                <a:spcPct val="80000"/>
              </a:lnSpc>
              <a:defRPr/>
            </a:pPr>
            <a:r>
              <a:rPr lang="en-US" altLang="en-US" sz="2000" dirty="0"/>
              <a:t>No removal of trees allowed without permission.</a:t>
            </a:r>
          </a:p>
          <a:p>
            <a:pPr lvl="1">
              <a:lnSpc>
                <a:spcPct val="80000"/>
              </a:lnSpc>
              <a:defRPr/>
            </a:pPr>
            <a:r>
              <a:rPr lang="en-US" altLang="en-US" sz="2000" dirty="0"/>
              <a:t>Sanction granted for removal in rare cases of extreme hardship</a:t>
            </a:r>
          </a:p>
          <a:p>
            <a:pPr lvl="1">
              <a:lnSpc>
                <a:spcPct val="80000"/>
              </a:lnSpc>
              <a:defRPr/>
            </a:pPr>
            <a:r>
              <a:rPr lang="en-US" altLang="en-US" sz="2000" dirty="0"/>
              <a:t>New trees to be planted in lieu of tree removed.</a:t>
            </a:r>
          </a:p>
          <a:p>
            <a:pPr lvl="1">
              <a:lnSpc>
                <a:spcPct val="80000"/>
              </a:lnSpc>
              <a:defRPr/>
            </a:pPr>
            <a:r>
              <a:rPr lang="en-US" altLang="en-US" sz="2000" dirty="0"/>
              <a:t>No hopping, lopping and chopping of trees allowed without permission.</a:t>
            </a:r>
          </a:p>
        </p:txBody>
      </p:sp>
      <p:pic>
        <p:nvPicPr>
          <p:cNvPr id="143364" name="Picture 5"/>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248400" y="1219200"/>
            <a:ext cx="2895600" cy="260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idx="4294967295"/>
          </p:nvPr>
        </p:nvSpPr>
        <p:spPr>
          <a:xfrm>
            <a:off x="152400" y="0"/>
            <a:ext cx="8991600" cy="838200"/>
          </a:xfrm>
        </p:spPr>
        <p:txBody>
          <a:bodyPr/>
          <a:lstStyle/>
          <a:p>
            <a:pPr>
              <a:defRPr/>
            </a:pPr>
            <a:r>
              <a:rPr lang="en-US" altLang="en-US" sz="4000">
                <a:effectLst>
                  <a:outerShdw blurRad="38100" dist="38100" dir="2700000" algn="tl">
                    <a:srgbClr val="C0C0C0"/>
                  </a:outerShdw>
                </a:effectLst>
              </a:rPr>
              <a:t>Developmental Controls – Outside City</a:t>
            </a:r>
          </a:p>
        </p:txBody>
      </p:sp>
      <p:sp>
        <p:nvSpPr>
          <p:cNvPr id="10243" name="Rectangle 3"/>
          <p:cNvSpPr>
            <a:spLocks noGrp="1" noChangeArrowheads="1"/>
          </p:cNvSpPr>
          <p:nvPr>
            <p:ph type="body" idx="4294967295"/>
          </p:nvPr>
        </p:nvSpPr>
        <p:spPr>
          <a:xfrm>
            <a:off x="0" y="1143000"/>
            <a:ext cx="6400800" cy="5715000"/>
          </a:xfrm>
        </p:spPr>
        <p:txBody>
          <a:bodyPr/>
          <a:lstStyle/>
          <a:p>
            <a:pPr>
              <a:lnSpc>
                <a:spcPct val="80000"/>
              </a:lnSpc>
              <a:defRPr/>
            </a:pPr>
            <a:r>
              <a:rPr lang="en-US" altLang="en-US" sz="2000" b="1">
                <a:effectLst>
                  <a:outerShdw blurRad="38100" dist="38100" dir="2700000" algn="tl">
                    <a:srgbClr val="C0C0C0"/>
                  </a:outerShdw>
                </a:effectLst>
              </a:rPr>
              <a:t>Periphery</a:t>
            </a:r>
          </a:p>
          <a:p>
            <a:pPr>
              <a:lnSpc>
                <a:spcPct val="80000"/>
              </a:lnSpc>
              <a:buFontTx/>
              <a:buNone/>
              <a:defRPr/>
            </a:pPr>
            <a:endParaRPr lang="en-US" altLang="en-US" sz="2000" b="1">
              <a:effectLst>
                <a:outerShdw blurRad="38100" dist="38100" dir="2700000" algn="tl">
                  <a:srgbClr val="C0C0C0"/>
                </a:outerShdw>
              </a:effectLst>
            </a:endParaRPr>
          </a:p>
          <a:p>
            <a:pPr>
              <a:lnSpc>
                <a:spcPct val="80000"/>
              </a:lnSpc>
              <a:defRPr/>
            </a:pPr>
            <a:r>
              <a:rPr lang="en-US" altLang="en-US" sz="1900">
                <a:effectLst>
                  <a:outerShdw blurRad="38100" dist="38100" dir="2700000" algn="tl">
                    <a:srgbClr val="C0C0C0"/>
                  </a:outerShdw>
                </a:effectLst>
              </a:rPr>
              <a:t>City and periphery two distinct related but inter-dependent entities, with</a:t>
            </a:r>
          </a:p>
          <a:p>
            <a:pPr lvl="1">
              <a:lnSpc>
                <a:spcPct val="80000"/>
              </a:lnSpc>
              <a:defRPr/>
            </a:pPr>
            <a:r>
              <a:rPr lang="en-US" altLang="en-US" sz="1600">
                <a:effectLst>
                  <a:outerShdw blurRad="38100" dist="38100" dir="2700000" algn="tl">
                    <a:srgbClr val="C0C0C0"/>
                  </a:outerShdw>
                </a:effectLst>
              </a:rPr>
              <a:t>different functions to perform </a:t>
            </a:r>
          </a:p>
          <a:p>
            <a:pPr lvl="1">
              <a:lnSpc>
                <a:spcPct val="80000"/>
              </a:lnSpc>
              <a:defRPr/>
            </a:pPr>
            <a:r>
              <a:rPr lang="en-US" altLang="en-US" sz="1600">
                <a:effectLst>
                  <a:outerShdw blurRad="38100" dist="38100" dir="2700000" algn="tl">
                    <a:srgbClr val="C0C0C0"/>
                  </a:outerShdw>
                </a:effectLst>
              </a:rPr>
              <a:t>city providing services and periphery providing daily needs.</a:t>
            </a:r>
          </a:p>
          <a:p>
            <a:pPr lvl="1">
              <a:lnSpc>
                <a:spcPct val="80000"/>
              </a:lnSpc>
              <a:defRPr/>
            </a:pPr>
            <a:r>
              <a:rPr lang="en-US" altLang="en-US" sz="1600">
                <a:effectLst>
                  <a:outerShdw blurRad="38100" dist="38100" dir="2700000" algn="tl">
                    <a:srgbClr val="C0C0C0"/>
                  </a:outerShdw>
                </a:effectLst>
              </a:rPr>
              <a:t>their functions must not inter-change</a:t>
            </a:r>
          </a:p>
          <a:p>
            <a:pPr lvl="1">
              <a:lnSpc>
                <a:spcPct val="80000"/>
              </a:lnSpc>
              <a:defRPr/>
            </a:pPr>
            <a:r>
              <a:rPr lang="en-US" altLang="en-US" sz="1600">
                <a:effectLst>
                  <a:outerShdw blurRad="38100" dist="38100" dir="2700000" algn="tl">
                    <a:srgbClr val="C0C0C0"/>
                  </a:outerShdw>
                </a:effectLst>
              </a:rPr>
              <a:t>attempt to interchange functions would lead to anarchy.</a:t>
            </a:r>
            <a:r>
              <a:rPr lang="en-US" altLang="en-US" sz="1700">
                <a:effectLst>
                  <a:outerShdw blurRad="38100" dist="38100" dir="2700000" algn="tl">
                    <a:srgbClr val="C0C0C0"/>
                  </a:outerShdw>
                </a:effectLst>
              </a:rPr>
              <a:t> </a:t>
            </a:r>
          </a:p>
          <a:p>
            <a:pPr>
              <a:lnSpc>
                <a:spcPct val="80000"/>
              </a:lnSpc>
              <a:defRPr/>
            </a:pPr>
            <a:r>
              <a:rPr lang="en-US" altLang="en-US" sz="1900">
                <a:effectLst>
                  <a:outerShdw blurRad="38100" dist="38100" dir="2700000" algn="tl">
                    <a:srgbClr val="C0C0C0"/>
                  </a:outerShdw>
                </a:effectLst>
              </a:rPr>
              <a:t>The Punjab New Capital (Periphery) Control Act, 1952 aims at:</a:t>
            </a:r>
          </a:p>
          <a:p>
            <a:pPr lvl="1">
              <a:lnSpc>
                <a:spcPct val="80000"/>
              </a:lnSpc>
              <a:defRPr/>
            </a:pPr>
            <a:r>
              <a:rPr lang="en-US" altLang="en-US" sz="1600">
                <a:effectLst>
                  <a:outerShdw blurRad="38100" dist="38100" dir="2700000" algn="tl">
                    <a:srgbClr val="C0C0C0"/>
                  </a:outerShdw>
                </a:effectLst>
              </a:rPr>
              <a:t>Protecting Chandigarh against haphazard, unplanned development.</a:t>
            </a:r>
          </a:p>
          <a:p>
            <a:pPr lvl="1">
              <a:lnSpc>
                <a:spcPct val="80000"/>
              </a:lnSpc>
              <a:defRPr/>
            </a:pPr>
            <a:r>
              <a:rPr lang="en-US" altLang="en-US" sz="1600">
                <a:effectLst>
                  <a:outerShdw blurRad="38100" dist="38100" dir="2700000" algn="tl">
                    <a:srgbClr val="C0C0C0"/>
                  </a:outerShdw>
                </a:effectLst>
              </a:rPr>
              <a:t>providing area for future expansion</a:t>
            </a:r>
          </a:p>
          <a:p>
            <a:pPr lvl="1">
              <a:lnSpc>
                <a:spcPct val="80000"/>
              </a:lnSpc>
              <a:defRPr/>
            </a:pPr>
            <a:r>
              <a:rPr lang="en-US" altLang="en-US" sz="1600">
                <a:effectLst>
                  <a:outerShdw blurRad="38100" dist="38100" dir="2700000" algn="tl">
                    <a:srgbClr val="C0C0C0"/>
                  </a:outerShdw>
                </a:effectLst>
              </a:rPr>
              <a:t>eliminating growth of slums</a:t>
            </a:r>
          </a:p>
          <a:p>
            <a:pPr lvl="1">
              <a:lnSpc>
                <a:spcPct val="80000"/>
              </a:lnSpc>
              <a:defRPr/>
            </a:pPr>
            <a:r>
              <a:rPr lang="en-US" altLang="en-US" sz="1600">
                <a:effectLst>
                  <a:outerShdw blurRad="38100" dist="38100" dir="2700000" algn="tl">
                    <a:srgbClr val="C0C0C0"/>
                  </a:outerShdw>
                </a:effectLst>
              </a:rPr>
              <a:t>meeting daily needs of the residents. </a:t>
            </a:r>
          </a:p>
          <a:p>
            <a:pPr lvl="1">
              <a:lnSpc>
                <a:spcPct val="80000"/>
              </a:lnSpc>
              <a:defRPr/>
            </a:pPr>
            <a:r>
              <a:rPr lang="en-US" altLang="en-US" sz="1600">
                <a:effectLst>
                  <a:outerShdw blurRad="38100" dist="38100" dir="2700000" algn="tl">
                    <a:srgbClr val="C0C0C0"/>
                  </a:outerShdw>
                </a:effectLst>
              </a:rPr>
              <a:t>preserving the character of the area.</a:t>
            </a:r>
          </a:p>
          <a:p>
            <a:pPr lvl="1">
              <a:lnSpc>
                <a:spcPct val="80000"/>
              </a:lnSpc>
              <a:defRPr/>
            </a:pPr>
            <a:r>
              <a:rPr lang="en-US" altLang="en-US" sz="1600">
                <a:effectLst>
                  <a:outerShdw blurRad="38100" dist="38100" dir="2700000" algn="tl">
                    <a:srgbClr val="C0C0C0"/>
                  </a:outerShdw>
                </a:effectLst>
              </a:rPr>
              <a:t>Harmonizing development of the city and periphery.</a:t>
            </a:r>
          </a:p>
          <a:p>
            <a:pPr>
              <a:lnSpc>
                <a:spcPct val="80000"/>
              </a:lnSpc>
              <a:defRPr/>
            </a:pPr>
            <a:r>
              <a:rPr lang="en-US" altLang="en-US" sz="1900">
                <a:effectLst>
                  <a:outerShdw blurRad="38100" dist="38100" dir="2700000" algn="tl">
                    <a:srgbClr val="C0C0C0"/>
                  </a:outerShdw>
                </a:effectLst>
              </a:rPr>
              <a:t>8 km belt around Chandigarh  reserved as periphery</a:t>
            </a:r>
          </a:p>
          <a:p>
            <a:pPr>
              <a:lnSpc>
                <a:spcPct val="80000"/>
              </a:lnSpc>
              <a:defRPr/>
            </a:pPr>
            <a:r>
              <a:rPr lang="en-US" altLang="en-US" sz="1900">
                <a:effectLst>
                  <a:outerShdw blurRad="38100" dist="38100" dir="2700000" algn="tl">
                    <a:srgbClr val="C0C0C0"/>
                  </a:outerShdw>
                </a:effectLst>
              </a:rPr>
              <a:t>Extended to 16 km in 1962 considering the pressure of development.</a:t>
            </a:r>
            <a:endParaRPr lang="en-US" altLang="en-US" sz="1800">
              <a:effectLst>
                <a:outerShdw blurRad="38100" dist="38100" dir="2700000" algn="tl">
                  <a:srgbClr val="C0C0C0"/>
                </a:outerShdw>
              </a:effectLst>
            </a:endParaRPr>
          </a:p>
          <a:p>
            <a:pPr>
              <a:lnSpc>
                <a:spcPct val="80000"/>
              </a:lnSpc>
              <a:defRPr/>
            </a:pPr>
            <a:endParaRPr lang="en-US" altLang="en-US" sz="2000">
              <a:effectLst>
                <a:outerShdw blurRad="38100" dist="38100" dir="2700000" algn="tl">
                  <a:srgbClr val="C0C0C0"/>
                </a:outerShdw>
              </a:effectLst>
            </a:endParaRPr>
          </a:p>
        </p:txBody>
      </p:sp>
      <p:pic>
        <p:nvPicPr>
          <p:cNvPr id="144388" name="Picture 7"/>
          <p:cNvPicPr>
            <a:picLocks noChangeAspect="1" noChangeArrowheads="1"/>
          </p:cNvPicPr>
          <p:nvPr/>
        </p:nvPicPr>
        <p:blipFill>
          <a:blip r:embed="rId2" cstate="email">
            <a:lum bright="6000"/>
            <a:extLst>
              <a:ext uri="{28A0092B-C50C-407E-A947-70E740481C1C}">
                <a14:useLocalDpi xmlns:a14="http://schemas.microsoft.com/office/drawing/2010/main"/>
              </a:ext>
            </a:extLst>
          </a:blip>
          <a:srcRect/>
          <a:stretch>
            <a:fillRect/>
          </a:stretch>
        </p:blipFill>
        <p:spPr bwMode="auto">
          <a:xfrm>
            <a:off x="6248400" y="1244600"/>
            <a:ext cx="2895600" cy="256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89" name="Picture 8"/>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342063" y="3810000"/>
            <a:ext cx="2801937"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ext Box 2"/>
          <p:cNvSpPr txBox="1">
            <a:spLocks noChangeArrowheads="1"/>
          </p:cNvSpPr>
          <p:nvPr/>
        </p:nvSpPr>
        <p:spPr bwMode="auto">
          <a:xfrm>
            <a:off x="114300" y="146050"/>
            <a:ext cx="891540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38125" indent="-238125">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hangingPunct="0">
              <a:defRPr sz="2000">
                <a:solidFill>
                  <a:schemeClr val="tx1"/>
                </a:solidFill>
                <a:latin typeface="Arial" pitchFamily="34" charset="0"/>
              </a:defRPr>
            </a:lvl6pPr>
            <a:lvl7pPr eaLnBrk="0" hangingPunct="0">
              <a:defRPr sz="2000">
                <a:solidFill>
                  <a:schemeClr val="tx1"/>
                </a:solidFill>
                <a:latin typeface="Arial" pitchFamily="34" charset="0"/>
              </a:defRPr>
            </a:lvl7pPr>
            <a:lvl8pPr eaLnBrk="0" hangingPunct="0">
              <a:defRPr sz="2000">
                <a:solidFill>
                  <a:schemeClr val="tx1"/>
                </a:solidFill>
                <a:latin typeface="Arial" pitchFamily="34" charset="0"/>
              </a:defRPr>
            </a:lvl8pPr>
            <a:lvl9pPr eaLnBrk="0" hangingPunct="0">
              <a:defRPr sz="2000">
                <a:solidFill>
                  <a:schemeClr val="tx1"/>
                </a:solidFill>
                <a:latin typeface="Arial" pitchFamily="34" charset="0"/>
              </a:defRPr>
            </a:lvl9pPr>
          </a:lstStyle>
          <a:p>
            <a:pPr algn="ctr" eaLnBrk="1" hangingPunct="1">
              <a:lnSpc>
                <a:spcPct val="90000"/>
              </a:lnSpc>
              <a:spcBef>
                <a:spcPct val="25000"/>
              </a:spcBef>
            </a:pPr>
            <a:r>
              <a:rPr lang="en-US" altLang="en-US" b="1">
                <a:solidFill>
                  <a:srgbClr val="0000FF"/>
                </a:solidFill>
              </a:rPr>
              <a:t>PERIPHERY CONTROL</a:t>
            </a:r>
          </a:p>
        </p:txBody>
      </p:sp>
      <p:pic>
        <p:nvPicPr>
          <p:cNvPr id="145411" name="Picture 3" descr="scan0080"/>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3813" y="990600"/>
            <a:ext cx="5867400" cy="5214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412" name="Text Box 4"/>
          <p:cNvSpPr txBox="1">
            <a:spLocks noChangeArrowheads="1"/>
          </p:cNvSpPr>
          <p:nvPr/>
        </p:nvSpPr>
        <p:spPr bwMode="auto">
          <a:xfrm>
            <a:off x="5943600" y="1122363"/>
            <a:ext cx="3048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238125" indent="-238125">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hangingPunct="0">
              <a:defRPr sz="2000">
                <a:solidFill>
                  <a:schemeClr val="tx1"/>
                </a:solidFill>
                <a:latin typeface="Arial" pitchFamily="34" charset="0"/>
              </a:defRPr>
            </a:lvl6pPr>
            <a:lvl7pPr eaLnBrk="0" hangingPunct="0">
              <a:defRPr sz="2000">
                <a:solidFill>
                  <a:schemeClr val="tx1"/>
                </a:solidFill>
                <a:latin typeface="Arial" pitchFamily="34" charset="0"/>
              </a:defRPr>
            </a:lvl7pPr>
            <a:lvl8pPr eaLnBrk="0" hangingPunct="0">
              <a:defRPr sz="2000">
                <a:solidFill>
                  <a:schemeClr val="tx1"/>
                </a:solidFill>
                <a:latin typeface="Arial" pitchFamily="34" charset="0"/>
              </a:defRPr>
            </a:lvl8pPr>
            <a:lvl9pPr eaLnBrk="0" hangingPunct="0">
              <a:defRPr sz="2000">
                <a:solidFill>
                  <a:schemeClr val="tx1"/>
                </a:solidFill>
                <a:latin typeface="Arial" pitchFamily="34" charset="0"/>
              </a:defRPr>
            </a:lvl9pPr>
          </a:lstStyle>
          <a:p>
            <a:pPr algn="just" eaLnBrk="1" hangingPunct="1">
              <a:lnSpc>
                <a:spcPct val="90000"/>
              </a:lnSpc>
              <a:spcBef>
                <a:spcPct val="25000"/>
              </a:spcBef>
              <a:buFontTx/>
              <a:buChar char="•"/>
            </a:pPr>
            <a:endParaRPr lang="en-US" altLang="en-US" sz="2000" b="1"/>
          </a:p>
        </p:txBody>
      </p:sp>
      <p:sp>
        <p:nvSpPr>
          <p:cNvPr id="6151" name="Rectangle 7"/>
          <p:cNvSpPr>
            <a:spLocks noChangeArrowheads="1"/>
          </p:cNvSpPr>
          <p:nvPr/>
        </p:nvSpPr>
        <p:spPr bwMode="auto">
          <a:xfrm>
            <a:off x="5943600" y="1219200"/>
            <a:ext cx="3200400" cy="4486275"/>
          </a:xfrm>
          <a:prstGeom prst="rect">
            <a:avLst/>
          </a:prstGeom>
          <a:noFill/>
          <a:ln>
            <a:noFill/>
          </a:ln>
          <a:effectLst/>
        </p:spPr>
        <p:txBody>
          <a:bodyPr>
            <a:spAutoFit/>
          </a:bodyPr>
          <a:lstStyle/>
          <a:p>
            <a:pPr>
              <a:defRPr/>
            </a:pPr>
            <a:r>
              <a:rPr lang="en-US" altLang="en-US">
                <a:effectLst>
                  <a:outerShdw blurRad="38100" dist="38100" dir="2700000" algn="tl">
                    <a:srgbClr val="C0C0C0"/>
                  </a:outerShdw>
                </a:effectLst>
              </a:rPr>
              <a:t>The Punjab New Capital (Periphery) Control Act, 1952 aims at:</a:t>
            </a:r>
          </a:p>
          <a:p>
            <a:pPr>
              <a:defRPr/>
            </a:pPr>
            <a:r>
              <a:rPr lang="en-US" altLang="en-US">
                <a:effectLst>
                  <a:outerShdw blurRad="38100" dist="38100" dir="2700000" algn="tl">
                    <a:srgbClr val="C0C0C0"/>
                  </a:outerShdw>
                </a:effectLst>
              </a:rPr>
              <a:t>providing area for future expansion</a:t>
            </a:r>
          </a:p>
          <a:p>
            <a:pPr>
              <a:defRPr/>
            </a:pPr>
            <a:endParaRPr lang="en-US" altLang="en-US">
              <a:effectLst>
                <a:outerShdw blurRad="38100" dist="38100" dir="2700000" algn="tl">
                  <a:srgbClr val="C0C0C0"/>
                </a:outerShdw>
              </a:effectLst>
            </a:endParaRPr>
          </a:p>
          <a:p>
            <a:pPr>
              <a:defRPr/>
            </a:pPr>
            <a:r>
              <a:rPr lang="en-US" altLang="en-US">
                <a:effectLst>
                  <a:outerShdw blurRad="38100" dist="38100" dir="2700000" algn="tl">
                    <a:srgbClr val="C0C0C0"/>
                  </a:outerShdw>
                </a:effectLst>
              </a:rPr>
              <a:t>eliminating growth of slums</a:t>
            </a:r>
          </a:p>
          <a:p>
            <a:pPr>
              <a:defRPr/>
            </a:pPr>
            <a:endParaRPr lang="en-US" altLang="en-US">
              <a:effectLst>
                <a:outerShdw blurRad="38100" dist="38100" dir="2700000" algn="tl">
                  <a:srgbClr val="C0C0C0"/>
                </a:outerShdw>
              </a:effectLst>
            </a:endParaRPr>
          </a:p>
          <a:p>
            <a:pPr>
              <a:defRPr/>
            </a:pPr>
            <a:r>
              <a:rPr lang="en-US" altLang="en-US">
                <a:effectLst>
                  <a:outerShdw blurRad="38100" dist="38100" dir="2700000" algn="tl">
                    <a:srgbClr val="C0C0C0"/>
                  </a:outerShdw>
                </a:effectLst>
              </a:rPr>
              <a:t>meeting daily needs of the residents. </a:t>
            </a:r>
          </a:p>
          <a:p>
            <a:pPr>
              <a:defRPr/>
            </a:pPr>
            <a:endParaRPr lang="en-US" altLang="en-US">
              <a:effectLst>
                <a:outerShdw blurRad="38100" dist="38100" dir="2700000" algn="tl">
                  <a:srgbClr val="C0C0C0"/>
                </a:outerShdw>
              </a:effectLst>
            </a:endParaRPr>
          </a:p>
          <a:p>
            <a:pPr>
              <a:defRPr/>
            </a:pPr>
            <a:r>
              <a:rPr lang="en-US" altLang="en-US">
                <a:effectLst>
                  <a:outerShdw blurRad="38100" dist="38100" dir="2700000" algn="tl">
                    <a:srgbClr val="C0C0C0"/>
                  </a:outerShdw>
                </a:effectLst>
              </a:rPr>
              <a:t>preserving the character of the area.</a:t>
            </a:r>
          </a:p>
          <a:p>
            <a:pPr>
              <a:defRPr/>
            </a:pPr>
            <a:endParaRPr lang="en-US" altLang="en-US">
              <a:effectLst>
                <a:outerShdw blurRad="38100" dist="38100" dir="2700000" algn="tl">
                  <a:srgbClr val="C0C0C0"/>
                </a:outerShdw>
              </a:effectLst>
            </a:endParaRPr>
          </a:p>
          <a:p>
            <a:pPr>
              <a:defRPr/>
            </a:pPr>
            <a:r>
              <a:rPr lang="en-US" altLang="en-US">
                <a:effectLst>
                  <a:outerShdw blurRad="38100" dist="38100" dir="2700000" algn="tl">
                    <a:srgbClr val="C0C0C0"/>
                  </a:outerShdw>
                </a:effectLst>
              </a:rPr>
              <a:t>Harmonizing development of the city and periphery.</a:t>
            </a:r>
          </a:p>
        </p:txBody>
      </p:sp>
    </p:spTree>
  </p:cSld>
  <p:clrMapOvr>
    <a:masterClrMapping/>
  </p:clrMapOvr>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sp>
        <p:nvSpPr>
          <p:cNvPr id="3" name="Content Placeholder 2"/>
          <p:cNvSpPr>
            <a:spLocks noGrp="1"/>
          </p:cNvSpPr>
          <p:nvPr>
            <p:ph idx="1"/>
          </p:nvPr>
        </p:nvSpPr>
        <p:spPr/>
        <p:txBody>
          <a:bodyPr/>
          <a:lstStyle/>
          <a:p>
            <a:pPr>
              <a:defRPr/>
            </a:pPr>
            <a:endParaRPr lang="en-US" dirty="0"/>
          </a:p>
        </p:txBody>
      </p:sp>
      <p:pic>
        <p:nvPicPr>
          <p:cNvPr id="14643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8" name="Content Placeholder 3" descr="Page 24.jpg"/>
          <p:cNvPicPr>
            <a:picLocks noGrp="1" noChangeAspect="1" noChangeArrowheads="1"/>
          </p:cNvPicPr>
          <p:nvPr>
            <p:ph idx="4294967295"/>
          </p:nvPr>
        </p:nvPicPr>
        <p:blipFill>
          <a:blip r:embed="rId2" cstate="email">
            <a:extLst>
              <a:ext uri="{28A0092B-C50C-407E-A947-70E740481C1C}">
                <a14:useLocalDpi xmlns:a14="http://schemas.microsoft.com/office/drawing/2010/main"/>
              </a:ext>
            </a:extLst>
          </a:blip>
          <a:srcRect/>
          <a:stretch>
            <a:fillRect/>
          </a:stretch>
        </p:blipFill>
        <p:spPr>
          <a:xfrm>
            <a:off x="0" y="685800"/>
            <a:ext cx="4724400" cy="5638800"/>
          </a:xfrm>
        </p:spPr>
      </p:pic>
      <p:sp>
        <p:nvSpPr>
          <p:cNvPr id="37891" name="Rectangle 3"/>
          <p:cNvSpPr>
            <a:spLocks noChangeArrowheads="1"/>
          </p:cNvSpPr>
          <p:nvPr/>
        </p:nvSpPr>
        <p:spPr bwMode="auto">
          <a:xfrm>
            <a:off x="4800600" y="685800"/>
            <a:ext cx="4343400" cy="6278563"/>
          </a:xfrm>
          <a:prstGeom prst="rect">
            <a:avLst/>
          </a:prstGeom>
          <a:noFill/>
          <a:ln>
            <a:noFill/>
          </a:ln>
          <a:effectLst/>
        </p:spPr>
        <p:txBody>
          <a:bodyPr>
            <a:spAutoFit/>
          </a:bodyPr>
          <a:lstStyle/>
          <a:p>
            <a:pPr>
              <a:defRPr/>
            </a:pPr>
            <a:r>
              <a:rPr lang="en-US" altLang="en-US" b="1" dirty="0"/>
              <a:t>Periphery Control Act of 1952 was established to regulate development within a 16 Km limit beyond the city.</a:t>
            </a:r>
          </a:p>
          <a:p>
            <a:pPr>
              <a:buFontTx/>
              <a:buChar char="•"/>
              <a:defRPr/>
            </a:pPr>
            <a:endParaRPr lang="en-US" altLang="en-US" b="1" dirty="0"/>
          </a:p>
          <a:p>
            <a:pPr>
              <a:defRPr/>
            </a:pPr>
            <a:r>
              <a:rPr lang="en-US" altLang="en-US" b="1" dirty="0"/>
              <a:t>As per this act, </a:t>
            </a:r>
          </a:p>
          <a:p>
            <a:pPr>
              <a:defRPr/>
            </a:pPr>
            <a:r>
              <a:rPr lang="en-US" altLang="en-US" b="1" dirty="0"/>
              <a:t>-No person shall erect any building or</a:t>
            </a:r>
          </a:p>
          <a:p>
            <a:pPr>
              <a:defRPr/>
            </a:pPr>
            <a:r>
              <a:rPr lang="en-US" altLang="en-US" b="1" dirty="0"/>
              <a:t>-lay out any means of access to a road, </a:t>
            </a:r>
          </a:p>
          <a:p>
            <a:pPr>
              <a:defRPr/>
            </a:pPr>
            <a:r>
              <a:rPr lang="en-US" altLang="en-US" b="1" dirty="0"/>
              <a:t>-in the controlled area </a:t>
            </a:r>
          </a:p>
          <a:p>
            <a:pPr>
              <a:defRPr/>
            </a:pPr>
            <a:r>
              <a:rPr lang="en-US" altLang="en-US" b="1" dirty="0"/>
              <a:t>-except such building </a:t>
            </a:r>
          </a:p>
          <a:p>
            <a:pPr>
              <a:defRPr/>
            </a:pPr>
            <a:r>
              <a:rPr lang="en-US" altLang="en-US" b="1" dirty="0"/>
              <a:t>--as is required for purposes subservient to</a:t>
            </a:r>
          </a:p>
          <a:p>
            <a:pPr>
              <a:defRPr/>
            </a:pPr>
            <a:r>
              <a:rPr lang="en-US" altLang="en-US" b="1" dirty="0"/>
              <a:t>-- agriculture, poultry, dairy, etc.</a:t>
            </a:r>
            <a:r>
              <a:rPr lang="en-US" altLang="en-US" dirty="0"/>
              <a:t> </a:t>
            </a:r>
          </a:p>
          <a:p>
            <a:pPr>
              <a:defRPr/>
            </a:pPr>
            <a:endParaRPr lang="en-US" altLang="en-US" dirty="0"/>
          </a:p>
          <a:p>
            <a:pPr>
              <a:defRPr/>
            </a:pPr>
            <a:r>
              <a:rPr lang="en-US" altLang="en-US" b="1" dirty="0">
                <a:effectLst>
                  <a:outerShdw blurRad="38100" dist="38100" dir="2700000" algn="tl">
                    <a:srgbClr val="C0C0C0"/>
                  </a:outerShdw>
                </a:effectLst>
              </a:rPr>
              <a:t>Post 1966- Reorganization of Punjab-Periphery area around 1430 sq. km.</a:t>
            </a:r>
            <a:endParaRPr lang="en-US" altLang="en-US" b="1" dirty="0"/>
          </a:p>
          <a:p>
            <a:pPr lvl="1">
              <a:defRPr/>
            </a:pPr>
            <a:r>
              <a:rPr lang="en-US" altLang="en-US" b="1" dirty="0">
                <a:effectLst>
                  <a:outerShdw blurRad="38100" dist="38100" dir="2700000" algn="tl">
                    <a:srgbClr val="C0C0C0"/>
                  </a:outerShdw>
                </a:effectLst>
              </a:rPr>
              <a:t>largest part with state of  Punjab (76%) </a:t>
            </a:r>
          </a:p>
          <a:p>
            <a:pPr lvl="1">
              <a:defRPr/>
            </a:pPr>
            <a:r>
              <a:rPr lang="en-US" altLang="en-US" b="1" dirty="0">
                <a:effectLst>
                  <a:outerShdw blurRad="38100" dist="38100" dir="2700000" algn="tl">
                    <a:srgbClr val="C0C0C0"/>
                  </a:outerShdw>
                </a:effectLst>
              </a:rPr>
              <a:t>Haryana 21% </a:t>
            </a:r>
          </a:p>
          <a:p>
            <a:pPr lvl="1">
              <a:defRPr/>
            </a:pPr>
            <a:r>
              <a:rPr lang="en-US" altLang="en-US" b="1" dirty="0">
                <a:effectLst>
                  <a:outerShdw blurRad="38100" dist="38100" dir="2700000" algn="tl">
                    <a:srgbClr val="C0C0C0"/>
                  </a:outerShdw>
                </a:effectLst>
              </a:rPr>
              <a:t>Chandigarh left  with  3%,</a:t>
            </a:r>
            <a:r>
              <a:rPr lang="en-US" altLang="en-US" sz="2000" b="1" dirty="0">
                <a:effectLst>
                  <a:outerShdw blurRad="38100" dist="38100" dir="2700000" algn="tl">
                    <a:srgbClr val="C0C0C0"/>
                  </a:outerShdw>
                </a:effectLst>
              </a:rPr>
              <a:t> </a:t>
            </a:r>
          </a:p>
          <a:p>
            <a:pPr lvl="1">
              <a:defRPr/>
            </a:pPr>
            <a:endParaRPr lang="en-US" altLang="en-US" sz="2000" b="1" dirty="0">
              <a:effectLst>
                <a:outerShdw blurRad="38100" dist="38100" dir="2700000" algn="tl">
                  <a:srgbClr val="C0C0C0"/>
                </a:outerShdw>
              </a:effectLst>
            </a:endParaRPr>
          </a:p>
          <a:p>
            <a:pPr>
              <a:defRPr/>
            </a:pPr>
            <a:endParaRPr lang="en-US" altLang="en-US" sz="2000" b="1" dirty="0"/>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85800"/>
          </a:xfrm>
        </p:spPr>
        <p:txBody>
          <a:bodyPr/>
          <a:lstStyle/>
          <a:p>
            <a:pPr>
              <a:defRPr/>
            </a:pPr>
            <a:r>
              <a:rPr lang="en-US" b="1" dirty="0">
                <a:solidFill>
                  <a:srgbClr val="FFFF00"/>
                </a:solidFill>
              </a:rPr>
              <a:t>SEWER  MANHOLE</a:t>
            </a:r>
            <a:endParaRPr lang="en-IN" b="1" dirty="0">
              <a:solidFill>
                <a:srgbClr val="FFFF00"/>
              </a:solidFill>
            </a:endParaRPr>
          </a:p>
        </p:txBody>
      </p:sp>
      <p:pic>
        <p:nvPicPr>
          <p:cNvPr id="148483" name="Picture 3"/>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0" y="762000"/>
            <a:ext cx="9144000" cy="6096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WordArt 2"/>
          <p:cNvSpPr>
            <a:spLocks noChangeArrowheads="1" noChangeShapeType="1" noTextEdit="1"/>
          </p:cNvSpPr>
          <p:nvPr/>
        </p:nvSpPr>
        <p:spPr bwMode="auto">
          <a:xfrm>
            <a:off x="381000" y="5638800"/>
            <a:ext cx="8534400" cy="895350"/>
          </a:xfrm>
          <a:prstGeom prst="rect">
            <a:avLst/>
          </a:prstGeom>
        </p:spPr>
        <p:txBody>
          <a:bodyPr wrap="none" fromWordArt="1">
            <a:prstTxWarp prst="textPlain">
              <a:avLst>
                <a:gd name="adj" fmla="val 50000"/>
              </a:avLst>
            </a:prstTxWarp>
          </a:bodyPr>
          <a:lstStyle/>
          <a:p>
            <a:pPr algn="ctr"/>
            <a:r>
              <a:rPr lang="en-IN" sz="3600" kern="10">
                <a:ln w="19050">
                  <a:solidFill>
                    <a:srgbClr val="99CCFF"/>
                  </a:solidFill>
                  <a:round/>
                  <a:headEnd/>
                  <a:tailEnd/>
                </a:ln>
                <a:solidFill>
                  <a:srgbClr val="FFFF00"/>
                </a:solidFill>
                <a:effectLst>
                  <a:outerShdw dist="35921" dir="2700000" algn="ctr" rotWithShape="0">
                    <a:srgbClr val="990000"/>
                  </a:outerShdw>
                </a:effectLst>
                <a:latin typeface="Impact"/>
              </a:rPr>
              <a:t>EDICT  OF  CHANDIGARH</a:t>
            </a:r>
          </a:p>
        </p:txBody>
      </p:sp>
      <p:pic>
        <p:nvPicPr>
          <p:cNvPr id="149507" name="Picture 3" descr="Slide 0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5562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ChangeArrowheads="1"/>
          </p:cNvSpPr>
          <p:nvPr>
            <p:ph type="title"/>
          </p:nvPr>
        </p:nvSpPr>
        <p:spPr>
          <a:xfrm>
            <a:off x="685800" y="228600"/>
            <a:ext cx="7772400" cy="304800"/>
          </a:xfrm>
        </p:spPr>
        <p:txBody>
          <a:bodyPr/>
          <a:lstStyle/>
          <a:p>
            <a:pPr eaLnBrk="1" hangingPunct="1">
              <a:defRPr/>
            </a:pPr>
            <a:r>
              <a:rPr lang="en-US" sz="4000" b="1" dirty="0"/>
              <a:t/>
            </a:r>
            <a:br>
              <a:rPr lang="en-US" sz="4000" b="1" dirty="0"/>
            </a:br>
            <a:r>
              <a:rPr lang="en-US" sz="4000" b="1" dirty="0"/>
              <a:t>EDICT OF CHANDIGARH</a:t>
            </a:r>
            <a:r>
              <a:rPr lang="en-US" sz="4000" dirty="0"/>
              <a:t/>
            </a:r>
            <a:br>
              <a:rPr lang="en-US" sz="4000" dirty="0"/>
            </a:br>
            <a:endParaRPr lang="en-US" sz="4000" dirty="0"/>
          </a:p>
        </p:txBody>
      </p:sp>
      <p:sp>
        <p:nvSpPr>
          <p:cNvPr id="147459" name="Rectangle 3"/>
          <p:cNvSpPr>
            <a:spLocks noGrp="1" noChangeArrowheads="1"/>
          </p:cNvSpPr>
          <p:nvPr>
            <p:ph type="body" idx="1"/>
          </p:nvPr>
        </p:nvSpPr>
        <p:spPr>
          <a:xfrm>
            <a:off x="0" y="685800"/>
            <a:ext cx="7010400" cy="6172200"/>
          </a:xfrm>
        </p:spPr>
        <p:txBody>
          <a:bodyPr/>
          <a:lstStyle/>
          <a:p>
            <a:pPr eaLnBrk="1" hangingPunct="1">
              <a:lnSpc>
                <a:spcPct val="90000"/>
              </a:lnSpc>
              <a:defRPr/>
            </a:pPr>
            <a:r>
              <a:rPr lang="en-US" sz="2400" dirty="0"/>
              <a:t>First City to have Edict in the country</a:t>
            </a:r>
          </a:p>
          <a:p>
            <a:pPr eaLnBrk="1" hangingPunct="1">
              <a:lnSpc>
                <a:spcPct val="90000"/>
              </a:lnSpc>
              <a:defRPr/>
            </a:pPr>
            <a:r>
              <a:rPr lang="en-US" sz="2400" dirty="0"/>
              <a:t>The object of this edict is to </a:t>
            </a:r>
          </a:p>
          <a:p>
            <a:pPr lvl="1" eaLnBrk="1" hangingPunct="1">
              <a:lnSpc>
                <a:spcPct val="90000"/>
              </a:lnSpc>
              <a:defRPr/>
            </a:pPr>
            <a:r>
              <a:rPr lang="en-US" sz="2000" dirty="0"/>
              <a:t>Enlighten the present and future citizens of Chandigarh </a:t>
            </a:r>
          </a:p>
          <a:p>
            <a:pPr lvl="1" eaLnBrk="1" hangingPunct="1">
              <a:lnSpc>
                <a:spcPct val="90000"/>
              </a:lnSpc>
              <a:defRPr/>
            </a:pPr>
            <a:r>
              <a:rPr lang="en-US" sz="2000" dirty="0"/>
              <a:t>about the basic concepts of planning of the city </a:t>
            </a:r>
          </a:p>
          <a:p>
            <a:pPr lvl="1" eaLnBrk="1" hangingPunct="1">
              <a:lnSpc>
                <a:spcPct val="90000"/>
              </a:lnSpc>
              <a:defRPr/>
            </a:pPr>
            <a:r>
              <a:rPr lang="en-US" sz="2000" dirty="0"/>
              <a:t>so that they become its guardians and</a:t>
            </a:r>
          </a:p>
          <a:p>
            <a:pPr lvl="1" eaLnBrk="1" hangingPunct="1">
              <a:lnSpc>
                <a:spcPct val="90000"/>
              </a:lnSpc>
              <a:defRPr/>
            </a:pPr>
            <a:r>
              <a:rPr lang="en-US" sz="2000" dirty="0"/>
              <a:t> save it from whims of individuals. </a:t>
            </a:r>
          </a:p>
          <a:p>
            <a:pPr eaLnBrk="1" hangingPunct="1">
              <a:lnSpc>
                <a:spcPct val="90000"/>
              </a:lnSpc>
              <a:defRPr/>
            </a:pPr>
            <a:r>
              <a:rPr lang="en-US" sz="2400" dirty="0"/>
              <a:t>This edict sets out the following basic ideas underlying the planning of the city.</a:t>
            </a:r>
            <a:br>
              <a:rPr lang="en-US" sz="2400" dirty="0"/>
            </a:br>
            <a:endParaRPr lang="en-US" sz="2400" dirty="0"/>
          </a:p>
          <a:p>
            <a:pPr eaLnBrk="1" hangingPunct="1">
              <a:lnSpc>
                <a:spcPct val="90000"/>
              </a:lnSpc>
              <a:defRPr/>
            </a:pPr>
            <a:r>
              <a:rPr lang="en-US" sz="2400" dirty="0"/>
              <a:t>Human scale</a:t>
            </a:r>
          </a:p>
          <a:p>
            <a:pPr lvl="1" eaLnBrk="1" hangingPunct="1">
              <a:lnSpc>
                <a:spcPct val="90000"/>
              </a:lnSpc>
              <a:defRPr/>
            </a:pPr>
            <a:r>
              <a:rPr lang="en-US" sz="2000" dirty="0"/>
              <a:t>The city of Chandigarh is planned to human scale. </a:t>
            </a:r>
          </a:p>
          <a:p>
            <a:pPr lvl="1" eaLnBrk="1" hangingPunct="1">
              <a:lnSpc>
                <a:spcPct val="90000"/>
              </a:lnSpc>
              <a:defRPr/>
            </a:pPr>
            <a:r>
              <a:rPr lang="en-US" sz="2000" dirty="0"/>
              <a:t>It puts us in touch with the infinite cosmos and nature. </a:t>
            </a:r>
          </a:p>
          <a:p>
            <a:pPr lvl="1" eaLnBrk="1" hangingPunct="1">
              <a:lnSpc>
                <a:spcPct val="90000"/>
              </a:lnSpc>
              <a:defRPr/>
            </a:pPr>
            <a:r>
              <a:rPr lang="en-US" sz="2000" dirty="0"/>
              <a:t>It provides us with places and buildings for all human activities by which the citizens can live a full and harmonious life.</a:t>
            </a:r>
          </a:p>
          <a:p>
            <a:pPr lvl="1" eaLnBrk="1" hangingPunct="1">
              <a:lnSpc>
                <a:spcPct val="90000"/>
              </a:lnSpc>
              <a:defRPr/>
            </a:pPr>
            <a:r>
              <a:rPr lang="en-US" sz="2000" dirty="0"/>
              <a:t>Here the radiance of nature and heart are within our reach. </a:t>
            </a:r>
          </a:p>
        </p:txBody>
      </p:sp>
      <p:pic>
        <p:nvPicPr>
          <p:cNvPr id="150532"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086600" y="838200"/>
            <a:ext cx="20574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ChangeArrowheads="1"/>
          </p:cNvSpPr>
          <p:nvPr>
            <p:ph type="title"/>
          </p:nvPr>
        </p:nvSpPr>
        <p:spPr>
          <a:xfrm>
            <a:off x="685800" y="228600"/>
            <a:ext cx="7772400" cy="838200"/>
          </a:xfrm>
        </p:spPr>
        <p:txBody>
          <a:bodyPr/>
          <a:lstStyle/>
          <a:p>
            <a:pPr eaLnBrk="1" hangingPunct="1">
              <a:defRPr/>
            </a:pPr>
            <a:r>
              <a:rPr lang="en-US" sz="4000" b="1"/>
              <a:t>EDICT OF CHANDIGARH</a:t>
            </a:r>
            <a:r>
              <a:rPr lang="en-US" sz="4000"/>
              <a:t/>
            </a:r>
            <a:br>
              <a:rPr lang="en-US" sz="4000"/>
            </a:br>
            <a:endParaRPr lang="en-US" sz="4000"/>
          </a:p>
        </p:txBody>
      </p:sp>
      <p:sp>
        <p:nvSpPr>
          <p:cNvPr id="148483" name="Rectangle 3"/>
          <p:cNvSpPr>
            <a:spLocks noGrp="1" noChangeArrowheads="1"/>
          </p:cNvSpPr>
          <p:nvPr>
            <p:ph type="body" idx="1"/>
          </p:nvPr>
        </p:nvSpPr>
        <p:spPr>
          <a:xfrm>
            <a:off x="0" y="838200"/>
            <a:ext cx="7239000" cy="6019800"/>
          </a:xfrm>
        </p:spPr>
        <p:txBody>
          <a:bodyPr/>
          <a:lstStyle/>
          <a:p>
            <a:pPr eaLnBrk="1" hangingPunct="1">
              <a:lnSpc>
                <a:spcPct val="80000"/>
              </a:lnSpc>
              <a:defRPr/>
            </a:pPr>
            <a:r>
              <a:rPr lang="en-US" sz="2400" b="1" dirty="0"/>
              <a:t>Sectors</a:t>
            </a:r>
          </a:p>
          <a:p>
            <a:pPr lvl="1" eaLnBrk="1" hangingPunct="1">
              <a:lnSpc>
                <a:spcPct val="80000"/>
              </a:lnSpc>
              <a:defRPr/>
            </a:pPr>
            <a:r>
              <a:rPr lang="en-US" sz="2000" dirty="0"/>
              <a:t>This city is composed of sectors. </a:t>
            </a:r>
          </a:p>
          <a:p>
            <a:pPr lvl="1" eaLnBrk="1" hangingPunct="1">
              <a:lnSpc>
                <a:spcPct val="80000"/>
              </a:lnSpc>
              <a:defRPr/>
            </a:pPr>
            <a:r>
              <a:rPr lang="en-US" sz="2000" dirty="0"/>
              <a:t>Each sector is 800 meters by 1,200 meters, </a:t>
            </a:r>
          </a:p>
          <a:p>
            <a:pPr lvl="1" eaLnBrk="1" hangingPunct="1">
              <a:lnSpc>
                <a:spcPct val="80000"/>
              </a:lnSpc>
              <a:defRPr/>
            </a:pPr>
            <a:r>
              <a:rPr lang="en-US" sz="2000" dirty="0"/>
              <a:t>enclosed by roads allocated to fast </a:t>
            </a:r>
            <a:r>
              <a:rPr lang="en-US" sz="2000" dirty="0" err="1"/>
              <a:t>mechanised</a:t>
            </a:r>
            <a:r>
              <a:rPr lang="en-US" sz="2000" dirty="0"/>
              <a:t> transport and </a:t>
            </a:r>
          </a:p>
          <a:p>
            <a:pPr lvl="1" eaLnBrk="1" hangingPunct="1">
              <a:lnSpc>
                <a:spcPct val="80000"/>
              </a:lnSpc>
              <a:defRPr/>
            </a:pPr>
            <a:r>
              <a:rPr lang="en-US" sz="2000" dirty="0"/>
              <a:t>sealed to direct access from the houses.</a:t>
            </a:r>
          </a:p>
          <a:p>
            <a:pPr lvl="1" eaLnBrk="1" hangingPunct="1">
              <a:lnSpc>
                <a:spcPct val="80000"/>
              </a:lnSpc>
              <a:defRPr/>
            </a:pPr>
            <a:r>
              <a:rPr lang="en-US" sz="2000" dirty="0"/>
              <a:t>Each sector caters to the daily needs of its inhabitants, </a:t>
            </a:r>
          </a:p>
          <a:p>
            <a:pPr lvl="1" eaLnBrk="1" hangingPunct="1">
              <a:lnSpc>
                <a:spcPct val="80000"/>
              </a:lnSpc>
              <a:defRPr/>
            </a:pPr>
            <a:r>
              <a:rPr lang="en-US" sz="2000" dirty="0"/>
              <a:t>which vary from 5,000 to 25,000 and </a:t>
            </a:r>
          </a:p>
          <a:p>
            <a:pPr lvl="1" eaLnBrk="1" hangingPunct="1">
              <a:lnSpc>
                <a:spcPct val="80000"/>
              </a:lnSpc>
              <a:defRPr/>
            </a:pPr>
            <a:r>
              <a:rPr lang="en-US" sz="2000" dirty="0"/>
              <a:t>has a green strip oriented longitudinally stretching centrally along the sector in the direction of the mountains. </a:t>
            </a:r>
          </a:p>
          <a:p>
            <a:pPr lvl="1" eaLnBrk="1" hangingPunct="1">
              <a:lnSpc>
                <a:spcPct val="80000"/>
              </a:lnSpc>
              <a:defRPr/>
            </a:pPr>
            <a:r>
              <a:rPr lang="en-US" sz="2000" dirty="0"/>
              <a:t>The green strip should stay uninterrupted and</a:t>
            </a:r>
          </a:p>
          <a:p>
            <a:pPr lvl="1" eaLnBrk="1" hangingPunct="1">
              <a:lnSpc>
                <a:spcPct val="80000"/>
              </a:lnSpc>
              <a:defRPr/>
            </a:pPr>
            <a:r>
              <a:rPr lang="en-US" sz="2000" dirty="0"/>
              <a:t>accommodate schools, sports fields, walkways and </a:t>
            </a:r>
          </a:p>
          <a:p>
            <a:pPr marL="457200" lvl="1" indent="0" eaLnBrk="1" hangingPunct="1">
              <a:lnSpc>
                <a:spcPct val="80000"/>
              </a:lnSpc>
              <a:buFont typeface="Wingdings" pitchFamily="2" charset="2"/>
              <a:buNone/>
              <a:defRPr/>
            </a:pPr>
            <a:r>
              <a:rPr lang="en-US" sz="2000" dirty="0"/>
              <a:t>recreational facilities for the sector</a:t>
            </a:r>
          </a:p>
          <a:p>
            <a:pPr marL="457200" lvl="1" indent="0" eaLnBrk="1" hangingPunct="1">
              <a:lnSpc>
                <a:spcPct val="80000"/>
              </a:lnSpc>
              <a:buFont typeface="Wingdings" pitchFamily="2" charset="2"/>
              <a:buNone/>
              <a:defRPr/>
            </a:pPr>
            <a:r>
              <a:rPr lang="en-US" sz="2000" dirty="0"/>
              <a:t>Vehicular traffic is completely forbidden in the green strips, </a:t>
            </a:r>
          </a:p>
          <a:p>
            <a:pPr lvl="1" eaLnBrk="1" hangingPunct="1">
              <a:lnSpc>
                <a:spcPct val="80000"/>
              </a:lnSpc>
              <a:defRPr/>
            </a:pPr>
            <a:r>
              <a:rPr lang="en-US" sz="2000" dirty="0"/>
              <a:t>where tranquility shall reign and </a:t>
            </a:r>
          </a:p>
          <a:p>
            <a:pPr lvl="1" eaLnBrk="1" hangingPunct="1">
              <a:lnSpc>
                <a:spcPct val="80000"/>
              </a:lnSpc>
              <a:defRPr/>
            </a:pPr>
            <a:r>
              <a:rPr lang="en-US" sz="2000" dirty="0"/>
              <a:t>the curse of noise shall not penetrate.</a:t>
            </a:r>
            <a:br>
              <a:rPr lang="en-US" sz="2000" dirty="0"/>
            </a:br>
            <a:r>
              <a:rPr lang="en-US" sz="2000" dirty="0"/>
              <a:t/>
            </a:r>
            <a:br>
              <a:rPr lang="en-US" sz="2000" dirty="0"/>
            </a:br>
            <a:r>
              <a:rPr lang="en-US" sz="2000" dirty="0"/>
              <a:t/>
            </a:r>
            <a:br>
              <a:rPr lang="en-US" sz="2000" dirty="0"/>
            </a:br>
            <a:endParaRPr lang="en-US" sz="2000" dirty="0"/>
          </a:p>
        </p:txBody>
      </p:sp>
      <p:pic>
        <p:nvPicPr>
          <p:cNvPr id="151556"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086600" y="838200"/>
            <a:ext cx="20574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686800" cy="685800"/>
          </a:xfrm>
        </p:spPr>
        <p:txBody>
          <a:bodyPr/>
          <a:lstStyle/>
          <a:p>
            <a:pPr>
              <a:defRPr/>
            </a:pPr>
            <a:r>
              <a:rPr lang="en-IN" dirty="0"/>
              <a:t>First Master Plan- Albert Mayer</a:t>
            </a:r>
          </a:p>
        </p:txBody>
      </p:sp>
      <p:pic>
        <p:nvPicPr>
          <p:cNvPr id="19459" name="Picture 7" descr="Albert Maye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88063" y="685800"/>
            <a:ext cx="30480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2"/>
          <p:cNvPicPr>
            <a:picLocks noGrp="1" noChangeAspect="1" noChangeArrowheads="1"/>
          </p:cNvPicPr>
          <p:nvPr>
            <p:ph idx="1"/>
          </p:nvPr>
        </p:nvPicPr>
        <p:blipFill>
          <a:blip r:embed="rId3" cstate="email">
            <a:extLst>
              <a:ext uri="{28A0092B-C50C-407E-A947-70E740481C1C}">
                <a14:useLocalDpi xmlns:a14="http://schemas.microsoft.com/office/drawing/2010/main"/>
              </a:ext>
            </a:extLst>
          </a:blip>
          <a:srcRect/>
          <a:stretch>
            <a:fillRect/>
          </a:stretch>
        </p:blipFill>
        <p:spPr>
          <a:xfrm>
            <a:off x="7938" y="838200"/>
            <a:ext cx="9136062" cy="6019800"/>
          </a:xfr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ChangeArrowheads="1"/>
          </p:cNvSpPr>
          <p:nvPr>
            <p:ph type="title"/>
          </p:nvPr>
        </p:nvSpPr>
        <p:spPr>
          <a:xfrm>
            <a:off x="685800" y="228600"/>
            <a:ext cx="7772400" cy="838200"/>
          </a:xfrm>
        </p:spPr>
        <p:txBody>
          <a:bodyPr/>
          <a:lstStyle/>
          <a:p>
            <a:pPr eaLnBrk="1" hangingPunct="1">
              <a:defRPr/>
            </a:pPr>
            <a:r>
              <a:rPr lang="en-US" sz="4000" b="1"/>
              <a:t>EDICT OF CHANDIGARH</a:t>
            </a:r>
            <a:r>
              <a:rPr lang="en-US" sz="4000"/>
              <a:t/>
            </a:r>
            <a:br>
              <a:rPr lang="en-US" sz="4000"/>
            </a:br>
            <a:endParaRPr lang="en-US" sz="4000"/>
          </a:p>
        </p:txBody>
      </p:sp>
      <p:sp>
        <p:nvSpPr>
          <p:cNvPr id="149507" name="Rectangle 3"/>
          <p:cNvSpPr>
            <a:spLocks noGrp="1" noChangeArrowheads="1"/>
          </p:cNvSpPr>
          <p:nvPr>
            <p:ph type="body" idx="1"/>
          </p:nvPr>
        </p:nvSpPr>
        <p:spPr>
          <a:xfrm>
            <a:off x="0" y="838200"/>
            <a:ext cx="6858000" cy="6019800"/>
          </a:xfrm>
        </p:spPr>
        <p:txBody>
          <a:bodyPr/>
          <a:lstStyle/>
          <a:p>
            <a:pPr eaLnBrk="1" hangingPunct="1">
              <a:lnSpc>
                <a:spcPct val="80000"/>
              </a:lnSpc>
              <a:defRPr/>
            </a:pPr>
            <a:r>
              <a:rPr lang="en-US" sz="2000" b="1" dirty="0"/>
              <a:t>ROADS:</a:t>
            </a:r>
          </a:p>
          <a:p>
            <a:pPr lvl="1" eaLnBrk="1" hangingPunct="1">
              <a:lnSpc>
                <a:spcPct val="80000"/>
              </a:lnSpc>
              <a:defRPr/>
            </a:pPr>
            <a:r>
              <a:rPr lang="en-US" sz="1800" dirty="0"/>
              <a:t>The roads of the city are classified </a:t>
            </a:r>
          </a:p>
          <a:p>
            <a:pPr lvl="1" eaLnBrk="1" hangingPunct="1">
              <a:lnSpc>
                <a:spcPct val="80000"/>
              </a:lnSpc>
              <a:defRPr/>
            </a:pPr>
            <a:r>
              <a:rPr lang="en-US" sz="1800" dirty="0"/>
              <a:t>into seven categories, </a:t>
            </a:r>
          </a:p>
          <a:p>
            <a:pPr lvl="1" eaLnBrk="1" hangingPunct="1">
              <a:lnSpc>
                <a:spcPct val="80000"/>
              </a:lnSpc>
              <a:defRPr/>
            </a:pPr>
            <a:r>
              <a:rPr lang="en-US" sz="1800" dirty="0"/>
              <a:t>known as the system of 7 </a:t>
            </a:r>
            <a:r>
              <a:rPr lang="en-US" sz="1800" dirty="0" err="1"/>
              <a:t>Vs</a:t>
            </a:r>
            <a:r>
              <a:rPr lang="en-US" sz="1800" dirty="0"/>
              <a:t>,  </a:t>
            </a:r>
          </a:p>
          <a:p>
            <a:pPr lvl="1" eaLnBrk="1" hangingPunct="1">
              <a:lnSpc>
                <a:spcPct val="80000"/>
              </a:lnSpc>
              <a:defRPr/>
            </a:pPr>
            <a:r>
              <a:rPr lang="en-US" sz="1800" dirty="0"/>
              <a:t>V-1 -- Fast roads connecting Chandigarh to other towns; </a:t>
            </a:r>
          </a:p>
          <a:p>
            <a:pPr lvl="1" eaLnBrk="1" hangingPunct="1">
              <a:lnSpc>
                <a:spcPct val="80000"/>
              </a:lnSpc>
              <a:defRPr/>
            </a:pPr>
            <a:r>
              <a:rPr lang="en-US" sz="1800" dirty="0"/>
              <a:t>V-2 -- arterial roads; </a:t>
            </a:r>
          </a:p>
          <a:p>
            <a:pPr lvl="1" eaLnBrk="1" hangingPunct="1">
              <a:lnSpc>
                <a:spcPct val="80000"/>
              </a:lnSpc>
              <a:defRPr/>
            </a:pPr>
            <a:r>
              <a:rPr lang="en-US" sz="1800" dirty="0"/>
              <a:t>V-3 -- Fast vehicular roads; </a:t>
            </a:r>
          </a:p>
          <a:p>
            <a:pPr lvl="1" eaLnBrk="1" hangingPunct="1">
              <a:lnSpc>
                <a:spcPct val="80000"/>
              </a:lnSpc>
              <a:defRPr/>
            </a:pPr>
            <a:r>
              <a:rPr lang="en-US" sz="1800" dirty="0"/>
              <a:t>V-4 -- Meandering shopping streets; </a:t>
            </a:r>
          </a:p>
          <a:p>
            <a:pPr lvl="1" eaLnBrk="1" hangingPunct="1">
              <a:lnSpc>
                <a:spcPct val="80000"/>
              </a:lnSpc>
              <a:defRPr/>
            </a:pPr>
            <a:r>
              <a:rPr lang="en-US" sz="1800" dirty="0"/>
              <a:t>V-5 -- Sector circulation roads; </a:t>
            </a:r>
          </a:p>
          <a:p>
            <a:pPr lvl="1" eaLnBrk="1" hangingPunct="1">
              <a:lnSpc>
                <a:spcPct val="80000"/>
              </a:lnSpc>
              <a:defRPr/>
            </a:pPr>
            <a:r>
              <a:rPr lang="en-US" sz="1800" dirty="0"/>
              <a:t>V-6 -- Access roads to houses; </a:t>
            </a:r>
          </a:p>
          <a:p>
            <a:pPr lvl="1" eaLnBrk="1" hangingPunct="1">
              <a:lnSpc>
                <a:spcPct val="80000"/>
              </a:lnSpc>
              <a:defRPr/>
            </a:pPr>
            <a:r>
              <a:rPr lang="en-US" sz="1800" dirty="0"/>
              <a:t>V-7 -- footpaths and cycle tracks</a:t>
            </a:r>
          </a:p>
          <a:p>
            <a:pPr eaLnBrk="1" hangingPunct="1">
              <a:lnSpc>
                <a:spcPct val="80000"/>
              </a:lnSpc>
              <a:defRPr/>
            </a:pPr>
            <a:r>
              <a:rPr lang="en-US" sz="2000" dirty="0"/>
              <a:t>Buses will ply only on V-1, V-2, V-3 and V-4 roads. </a:t>
            </a:r>
          </a:p>
          <a:p>
            <a:pPr eaLnBrk="1" hangingPunct="1">
              <a:lnSpc>
                <a:spcPct val="80000"/>
              </a:lnSpc>
              <a:defRPr/>
            </a:pPr>
            <a:r>
              <a:rPr lang="en-US" sz="2000" dirty="0"/>
              <a:t>A wall shall seal the V-3 roads from the sectors.</a:t>
            </a:r>
          </a:p>
          <a:p>
            <a:pPr eaLnBrk="1" hangingPunct="1">
              <a:lnSpc>
                <a:spcPct val="80000"/>
              </a:lnSpc>
              <a:defRPr/>
            </a:pPr>
            <a:r>
              <a:rPr lang="en-US" sz="2000" b="1" dirty="0"/>
              <a:t>Areas of Special Architectural Interest</a:t>
            </a:r>
          </a:p>
          <a:p>
            <a:pPr lvl="1" eaLnBrk="1" hangingPunct="1">
              <a:lnSpc>
                <a:spcPct val="80000"/>
              </a:lnSpc>
              <a:defRPr/>
            </a:pPr>
            <a:r>
              <a:rPr lang="en-US" sz="1800" dirty="0"/>
              <a:t>Certain areas of Chandigarh are of special architectural interest. </a:t>
            </a:r>
          </a:p>
          <a:p>
            <a:pPr lvl="1" eaLnBrk="1" hangingPunct="1">
              <a:lnSpc>
                <a:spcPct val="80000"/>
              </a:lnSpc>
              <a:defRPr/>
            </a:pPr>
            <a:r>
              <a:rPr lang="en-US" sz="1800" dirty="0"/>
              <a:t>Where harmonized and unified construction of buildings is aimed at, </a:t>
            </a:r>
          </a:p>
          <a:p>
            <a:pPr lvl="1" eaLnBrk="1" hangingPunct="1">
              <a:lnSpc>
                <a:spcPct val="80000"/>
              </a:lnSpc>
              <a:defRPr/>
            </a:pPr>
            <a:r>
              <a:rPr lang="en-US" sz="1800" dirty="0"/>
              <a:t>absolute architectural and zoning control should remain operative. </a:t>
            </a:r>
          </a:p>
        </p:txBody>
      </p:sp>
      <p:pic>
        <p:nvPicPr>
          <p:cNvPr id="152580"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086600" y="838200"/>
            <a:ext cx="20574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ChangeArrowheads="1"/>
          </p:cNvSpPr>
          <p:nvPr>
            <p:ph type="title"/>
          </p:nvPr>
        </p:nvSpPr>
        <p:spPr>
          <a:xfrm>
            <a:off x="685800" y="228600"/>
            <a:ext cx="7772400" cy="838200"/>
          </a:xfrm>
        </p:spPr>
        <p:txBody>
          <a:bodyPr/>
          <a:lstStyle/>
          <a:p>
            <a:pPr eaLnBrk="1" hangingPunct="1">
              <a:defRPr/>
            </a:pPr>
            <a:r>
              <a:rPr lang="en-US" sz="4000" b="1"/>
              <a:t>EDICT OF CHANDIGARH</a:t>
            </a:r>
            <a:r>
              <a:rPr lang="en-US" sz="4000"/>
              <a:t/>
            </a:r>
            <a:br>
              <a:rPr lang="en-US" sz="4000"/>
            </a:br>
            <a:endParaRPr lang="en-US" sz="4000"/>
          </a:p>
        </p:txBody>
      </p:sp>
      <p:sp>
        <p:nvSpPr>
          <p:cNvPr id="150531" name="Rectangle 3"/>
          <p:cNvSpPr>
            <a:spLocks noGrp="1" noChangeArrowheads="1"/>
          </p:cNvSpPr>
          <p:nvPr>
            <p:ph type="body" idx="1"/>
          </p:nvPr>
        </p:nvSpPr>
        <p:spPr>
          <a:xfrm>
            <a:off x="0" y="838200"/>
            <a:ext cx="7620000" cy="6019800"/>
          </a:xfrm>
        </p:spPr>
        <p:txBody>
          <a:bodyPr/>
          <a:lstStyle/>
          <a:p>
            <a:pPr eaLnBrk="1" hangingPunct="1">
              <a:lnSpc>
                <a:spcPct val="90000"/>
              </a:lnSpc>
              <a:defRPr/>
            </a:pPr>
            <a:r>
              <a:rPr lang="en-US" sz="2400" b="1" dirty="0"/>
              <a:t>Along V-2 Central, dual carriageways, Madhya Marg and Uttar Marg, where</a:t>
            </a:r>
            <a:r>
              <a:rPr lang="en-US" sz="2400" dirty="0"/>
              <a:t> </a:t>
            </a:r>
          </a:p>
          <a:p>
            <a:pPr lvl="1" eaLnBrk="1" hangingPunct="1">
              <a:lnSpc>
                <a:spcPct val="90000"/>
              </a:lnSpc>
              <a:defRPr/>
            </a:pPr>
            <a:r>
              <a:rPr lang="en-US" sz="2000" dirty="0"/>
              <a:t>skyline, </a:t>
            </a:r>
          </a:p>
          <a:p>
            <a:pPr lvl="1" eaLnBrk="1" hangingPunct="1">
              <a:lnSpc>
                <a:spcPct val="90000"/>
              </a:lnSpc>
              <a:defRPr/>
            </a:pPr>
            <a:r>
              <a:rPr lang="en-US" sz="2000" dirty="0"/>
              <a:t>heights, </a:t>
            </a:r>
          </a:p>
          <a:p>
            <a:pPr lvl="1" eaLnBrk="1" hangingPunct="1">
              <a:lnSpc>
                <a:spcPct val="90000"/>
              </a:lnSpc>
              <a:defRPr/>
            </a:pPr>
            <a:r>
              <a:rPr lang="en-US" sz="2000" dirty="0"/>
              <a:t>character and </a:t>
            </a:r>
          </a:p>
          <a:p>
            <a:pPr lvl="1" eaLnBrk="1" hangingPunct="1">
              <a:lnSpc>
                <a:spcPct val="90000"/>
              </a:lnSpc>
              <a:defRPr/>
            </a:pPr>
            <a:r>
              <a:rPr lang="en-US" sz="2000" dirty="0"/>
              <a:t>architecture of buildings as planned </a:t>
            </a:r>
          </a:p>
          <a:p>
            <a:pPr lvl="1" eaLnBrk="1" hangingPunct="1">
              <a:lnSpc>
                <a:spcPct val="90000"/>
              </a:lnSpc>
              <a:defRPr/>
            </a:pPr>
            <a:r>
              <a:rPr lang="en-US" sz="2000" dirty="0"/>
              <a:t>shall not be altered.</a:t>
            </a:r>
          </a:p>
          <a:p>
            <a:pPr eaLnBrk="1" hangingPunct="1">
              <a:lnSpc>
                <a:spcPct val="90000"/>
              </a:lnSpc>
              <a:defRPr/>
            </a:pPr>
            <a:r>
              <a:rPr lang="en-US" sz="2400" b="1" dirty="0"/>
              <a:t>Along V-2 beyond dual carriageway areas are </a:t>
            </a:r>
          </a:p>
          <a:p>
            <a:pPr lvl="1" eaLnBrk="1" hangingPunct="1">
              <a:lnSpc>
                <a:spcPct val="90000"/>
              </a:lnSpc>
              <a:defRPr/>
            </a:pPr>
            <a:r>
              <a:rPr lang="en-US" sz="2000" dirty="0"/>
              <a:t>reserved for cultural institutions only and</a:t>
            </a:r>
          </a:p>
          <a:p>
            <a:pPr lvl="1" eaLnBrk="1" hangingPunct="1">
              <a:lnSpc>
                <a:spcPct val="90000"/>
              </a:lnSpc>
              <a:defRPr/>
            </a:pPr>
            <a:r>
              <a:rPr lang="en-US" sz="2000" dirty="0"/>
              <a:t>shall never have any residential buildings</a:t>
            </a:r>
          </a:p>
          <a:p>
            <a:pPr eaLnBrk="1" hangingPunct="1">
              <a:lnSpc>
                <a:spcPct val="90000"/>
              </a:lnSpc>
              <a:defRPr/>
            </a:pPr>
            <a:r>
              <a:rPr lang="en-US" sz="2400" b="1" dirty="0"/>
              <a:t>No building shall be constructed north of the Capitol Complex</a:t>
            </a:r>
          </a:p>
          <a:p>
            <a:pPr eaLnBrk="1" hangingPunct="1">
              <a:lnSpc>
                <a:spcPct val="90000"/>
              </a:lnSpc>
              <a:defRPr/>
            </a:pPr>
            <a:r>
              <a:rPr lang="en-US" sz="2400" b="1" dirty="0"/>
              <a:t>CITY CENTRE</a:t>
            </a:r>
            <a:br>
              <a:rPr lang="en-US" sz="2400" b="1" dirty="0"/>
            </a:br>
            <a:r>
              <a:rPr lang="en-US" sz="2400" dirty="0"/>
              <a:t>The central plaza in Sector 17 was designed </a:t>
            </a:r>
          </a:p>
          <a:p>
            <a:pPr lvl="1" eaLnBrk="1" hangingPunct="1">
              <a:lnSpc>
                <a:spcPct val="90000"/>
              </a:lnSpc>
              <a:defRPr/>
            </a:pPr>
            <a:r>
              <a:rPr lang="en-US" sz="2000" dirty="0"/>
              <a:t>as "Pedestrian's Paradise". </a:t>
            </a:r>
          </a:p>
          <a:p>
            <a:pPr lvl="1" eaLnBrk="1" hangingPunct="1">
              <a:lnSpc>
                <a:spcPct val="90000"/>
              </a:lnSpc>
              <a:defRPr/>
            </a:pPr>
            <a:r>
              <a:rPr lang="en-US" sz="2000" dirty="0"/>
              <a:t>No vehicular traffic will be permitted in the plaza.</a:t>
            </a:r>
            <a:endParaRPr lang="en-US" sz="2000" b="1" dirty="0"/>
          </a:p>
        </p:txBody>
      </p:sp>
      <p:pic>
        <p:nvPicPr>
          <p:cNvPr id="153604"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086600" y="838200"/>
            <a:ext cx="20574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ChangeArrowheads="1"/>
          </p:cNvSpPr>
          <p:nvPr>
            <p:ph type="title"/>
          </p:nvPr>
        </p:nvSpPr>
        <p:spPr>
          <a:xfrm>
            <a:off x="685800" y="228600"/>
            <a:ext cx="7772400" cy="838200"/>
          </a:xfrm>
        </p:spPr>
        <p:txBody>
          <a:bodyPr/>
          <a:lstStyle/>
          <a:p>
            <a:pPr eaLnBrk="1" hangingPunct="1">
              <a:defRPr/>
            </a:pPr>
            <a:r>
              <a:rPr lang="en-US" sz="4000" b="1"/>
              <a:t>EDICT OF CHANDIGARH</a:t>
            </a:r>
            <a:r>
              <a:rPr lang="en-US" sz="4000"/>
              <a:t/>
            </a:r>
            <a:br>
              <a:rPr lang="en-US" sz="4000"/>
            </a:br>
            <a:endParaRPr lang="en-US" sz="4000"/>
          </a:p>
        </p:txBody>
      </p:sp>
      <p:sp>
        <p:nvSpPr>
          <p:cNvPr id="151555" name="Rectangle 3"/>
          <p:cNvSpPr>
            <a:spLocks noGrp="1" noChangeArrowheads="1"/>
          </p:cNvSpPr>
          <p:nvPr>
            <p:ph type="body" idx="1"/>
          </p:nvPr>
        </p:nvSpPr>
        <p:spPr>
          <a:xfrm>
            <a:off x="0" y="838200"/>
            <a:ext cx="7086600" cy="6019800"/>
          </a:xfrm>
        </p:spPr>
        <p:txBody>
          <a:bodyPr/>
          <a:lstStyle/>
          <a:p>
            <a:pPr eaLnBrk="1" hangingPunct="1">
              <a:lnSpc>
                <a:spcPct val="80000"/>
              </a:lnSpc>
              <a:defRPr/>
            </a:pPr>
            <a:r>
              <a:rPr lang="en-US" sz="2800" b="1"/>
              <a:t>Industrial area</a:t>
            </a:r>
          </a:p>
          <a:p>
            <a:pPr lvl="1" eaLnBrk="1" hangingPunct="1">
              <a:lnSpc>
                <a:spcPct val="80000"/>
              </a:lnSpc>
              <a:defRPr/>
            </a:pPr>
            <a:r>
              <a:rPr lang="en-US" sz="2400"/>
              <a:t>Only such industry as </a:t>
            </a:r>
          </a:p>
          <a:p>
            <a:pPr lvl="1" eaLnBrk="1" hangingPunct="1">
              <a:lnSpc>
                <a:spcPct val="80000"/>
              </a:lnSpc>
              <a:defRPr/>
            </a:pPr>
            <a:r>
              <a:rPr lang="en-US" sz="2400"/>
              <a:t>is powered by electricity </a:t>
            </a:r>
          </a:p>
          <a:p>
            <a:pPr lvl="1" eaLnBrk="1" hangingPunct="1">
              <a:lnSpc>
                <a:spcPct val="80000"/>
              </a:lnSpc>
              <a:defRPr/>
            </a:pPr>
            <a:r>
              <a:rPr lang="en-US" sz="2400"/>
              <a:t>would be permitted in the Industrial Area, </a:t>
            </a:r>
          </a:p>
          <a:p>
            <a:pPr lvl="1" eaLnBrk="1" hangingPunct="1">
              <a:lnSpc>
                <a:spcPct val="80000"/>
              </a:lnSpc>
              <a:defRPr/>
            </a:pPr>
            <a:r>
              <a:rPr lang="en-US" sz="2400"/>
              <a:t>so that atmosphere is saved from pollution.</a:t>
            </a:r>
            <a:br>
              <a:rPr lang="en-US" sz="2400"/>
            </a:br>
            <a:endParaRPr lang="en-US" sz="2400"/>
          </a:p>
          <a:p>
            <a:pPr eaLnBrk="1" hangingPunct="1">
              <a:lnSpc>
                <a:spcPct val="80000"/>
              </a:lnSpc>
              <a:defRPr/>
            </a:pPr>
            <a:r>
              <a:rPr lang="en-US" sz="2800" b="1"/>
              <a:t>The Lake</a:t>
            </a:r>
            <a:endParaRPr lang="en-US" sz="2800"/>
          </a:p>
          <a:p>
            <a:pPr lvl="1" eaLnBrk="1" hangingPunct="1">
              <a:lnSpc>
                <a:spcPct val="80000"/>
              </a:lnSpc>
              <a:defRPr/>
            </a:pPr>
            <a:r>
              <a:rPr lang="en-US" sz="2400"/>
              <a:t>The Lake is a gift </a:t>
            </a:r>
          </a:p>
          <a:p>
            <a:pPr lvl="1" eaLnBrk="1" hangingPunct="1">
              <a:lnSpc>
                <a:spcPct val="80000"/>
              </a:lnSpc>
              <a:defRPr/>
            </a:pPr>
            <a:r>
              <a:rPr lang="en-US" sz="2400"/>
              <a:t>of the creators of Chandigarh </a:t>
            </a:r>
          </a:p>
          <a:p>
            <a:pPr lvl="1" eaLnBrk="1" hangingPunct="1">
              <a:lnSpc>
                <a:spcPct val="80000"/>
              </a:lnSpc>
              <a:defRPr/>
            </a:pPr>
            <a:r>
              <a:rPr lang="en-US" sz="2400"/>
              <a:t>to the citizens</a:t>
            </a:r>
          </a:p>
          <a:p>
            <a:pPr lvl="1" eaLnBrk="1" hangingPunct="1">
              <a:lnSpc>
                <a:spcPct val="80000"/>
              </a:lnSpc>
              <a:defRPr/>
            </a:pPr>
            <a:r>
              <a:rPr lang="en-US" sz="2400"/>
              <a:t> to be at one with the lake and its environments and</a:t>
            </a:r>
          </a:p>
          <a:p>
            <a:pPr lvl="1" eaLnBrk="1" hangingPunct="1">
              <a:lnSpc>
                <a:spcPct val="80000"/>
              </a:lnSpc>
              <a:defRPr/>
            </a:pPr>
            <a:r>
              <a:rPr lang="en-US" sz="2400"/>
              <a:t>its tranquility shall be guaranteed by banning noises.</a:t>
            </a:r>
            <a:br>
              <a:rPr lang="en-US" sz="2400"/>
            </a:br>
            <a:r>
              <a:rPr lang="en-US" sz="2400"/>
              <a:t/>
            </a:r>
            <a:br>
              <a:rPr lang="en-US" sz="2400"/>
            </a:br>
            <a:endParaRPr lang="en-US" sz="2400"/>
          </a:p>
        </p:txBody>
      </p:sp>
      <p:pic>
        <p:nvPicPr>
          <p:cNvPr id="154628"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086600" y="838200"/>
            <a:ext cx="20574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a:xfrm>
            <a:off x="685800" y="228600"/>
            <a:ext cx="7772400" cy="838200"/>
          </a:xfrm>
        </p:spPr>
        <p:txBody>
          <a:bodyPr/>
          <a:lstStyle/>
          <a:p>
            <a:pPr eaLnBrk="1" hangingPunct="1">
              <a:defRPr/>
            </a:pPr>
            <a:r>
              <a:rPr lang="en-US" sz="4000" b="1"/>
              <a:t>EDICT OF CHANDIGARH</a:t>
            </a:r>
            <a:r>
              <a:rPr lang="en-US" sz="4000"/>
              <a:t/>
            </a:r>
            <a:br>
              <a:rPr lang="en-US" sz="4000"/>
            </a:br>
            <a:endParaRPr lang="en-US" sz="4000"/>
          </a:p>
        </p:txBody>
      </p:sp>
      <p:sp>
        <p:nvSpPr>
          <p:cNvPr id="152579" name="Rectangle 3"/>
          <p:cNvSpPr>
            <a:spLocks noGrp="1" noChangeArrowheads="1"/>
          </p:cNvSpPr>
          <p:nvPr>
            <p:ph type="body" idx="1"/>
          </p:nvPr>
        </p:nvSpPr>
        <p:spPr>
          <a:xfrm>
            <a:off x="0" y="762000"/>
            <a:ext cx="7086600" cy="6019800"/>
          </a:xfrm>
        </p:spPr>
        <p:txBody>
          <a:bodyPr/>
          <a:lstStyle/>
          <a:p>
            <a:pPr eaLnBrk="1" hangingPunct="1">
              <a:lnSpc>
                <a:spcPct val="90000"/>
              </a:lnSpc>
              <a:defRPr/>
            </a:pPr>
            <a:r>
              <a:rPr lang="en-US" sz="2400" b="1" dirty="0"/>
              <a:t>LANDSCAPING</a:t>
            </a:r>
          </a:p>
          <a:p>
            <a:pPr lvl="1" eaLnBrk="1" hangingPunct="1">
              <a:lnSpc>
                <a:spcPct val="90000"/>
              </a:lnSpc>
              <a:defRPr/>
            </a:pPr>
            <a:r>
              <a:rPr lang="en-US" sz="2400" dirty="0"/>
              <a:t>The</a:t>
            </a:r>
            <a:r>
              <a:rPr lang="en-US" sz="2400" b="1" dirty="0"/>
              <a:t> </a:t>
            </a:r>
            <a:r>
              <a:rPr lang="en-US" sz="2400" dirty="0"/>
              <a:t>landscaping of this city is based on </a:t>
            </a:r>
          </a:p>
          <a:p>
            <a:pPr lvl="1" eaLnBrk="1" hangingPunct="1">
              <a:lnSpc>
                <a:spcPct val="90000"/>
              </a:lnSpc>
              <a:defRPr/>
            </a:pPr>
            <a:r>
              <a:rPr lang="en-US" sz="2400" dirty="0"/>
              <a:t>careful observation of the vegetation of India. </a:t>
            </a:r>
          </a:p>
          <a:p>
            <a:pPr lvl="1" eaLnBrk="1" hangingPunct="1">
              <a:lnSpc>
                <a:spcPct val="90000"/>
              </a:lnSpc>
              <a:defRPr/>
            </a:pPr>
            <a:r>
              <a:rPr lang="en-US" sz="2400" dirty="0"/>
              <a:t>Selected ornamental trees, shrubs and climbers have been planted </a:t>
            </a:r>
          </a:p>
          <a:p>
            <a:pPr lvl="1" eaLnBrk="1" hangingPunct="1">
              <a:lnSpc>
                <a:spcPct val="90000"/>
              </a:lnSpc>
              <a:defRPr/>
            </a:pPr>
            <a:r>
              <a:rPr lang="en-US" sz="2400" dirty="0"/>
              <a:t>according to </a:t>
            </a:r>
            <a:r>
              <a:rPr lang="en-US" sz="2400" dirty="0" err="1"/>
              <a:t>colour</a:t>
            </a:r>
            <a:r>
              <a:rPr lang="en-US" sz="2400" dirty="0"/>
              <a:t> schemes to beautify it. </a:t>
            </a:r>
          </a:p>
          <a:p>
            <a:pPr lvl="1" eaLnBrk="1" hangingPunct="1">
              <a:lnSpc>
                <a:spcPct val="90000"/>
              </a:lnSpc>
              <a:defRPr/>
            </a:pPr>
            <a:r>
              <a:rPr lang="en-US" sz="2400" dirty="0"/>
              <a:t>In future planting and replacements, these principles must be kept in view.</a:t>
            </a:r>
          </a:p>
          <a:p>
            <a:pPr lvl="1" eaLnBrk="1" hangingPunct="1">
              <a:lnSpc>
                <a:spcPct val="90000"/>
              </a:lnSpc>
              <a:defRPr/>
            </a:pPr>
            <a:r>
              <a:rPr lang="en-US" sz="2400" dirty="0"/>
              <a:t>There should be no haphazard replacements, </a:t>
            </a:r>
          </a:p>
          <a:p>
            <a:pPr lvl="1" eaLnBrk="1" hangingPunct="1">
              <a:lnSpc>
                <a:spcPct val="90000"/>
              </a:lnSpc>
              <a:defRPr/>
            </a:pPr>
            <a:r>
              <a:rPr lang="en-US" sz="2400" dirty="0"/>
              <a:t>so that avenues retain their harmony and beauty.</a:t>
            </a:r>
          </a:p>
          <a:p>
            <a:pPr lvl="1" eaLnBrk="1" hangingPunct="1">
              <a:lnSpc>
                <a:spcPct val="90000"/>
              </a:lnSpc>
              <a:defRPr/>
            </a:pPr>
            <a:r>
              <a:rPr lang="en-US" sz="2400" dirty="0"/>
              <a:t>The Leisure Valley, the </a:t>
            </a:r>
            <a:r>
              <a:rPr lang="en-US" sz="2400" dirty="0" err="1"/>
              <a:t>Rajendra</a:t>
            </a:r>
            <a:r>
              <a:rPr lang="en-US" sz="2400" dirty="0"/>
              <a:t> Park and other parks shall be developed as parks only and </a:t>
            </a:r>
          </a:p>
          <a:p>
            <a:pPr lvl="1" eaLnBrk="1" hangingPunct="1">
              <a:lnSpc>
                <a:spcPct val="90000"/>
              </a:lnSpc>
              <a:defRPr/>
            </a:pPr>
            <a:r>
              <a:rPr lang="en-US" sz="2400" dirty="0"/>
              <a:t>no building other than already planned shall be permitted.</a:t>
            </a:r>
            <a:br>
              <a:rPr lang="en-US" sz="2400" dirty="0"/>
            </a:br>
            <a:r>
              <a:rPr lang="en-US" sz="2400" dirty="0"/>
              <a:t/>
            </a:r>
            <a:br>
              <a:rPr lang="en-US" sz="2400" dirty="0"/>
            </a:br>
            <a:endParaRPr lang="en-US" sz="2400" b="1" dirty="0"/>
          </a:p>
        </p:txBody>
      </p:sp>
      <p:pic>
        <p:nvPicPr>
          <p:cNvPr id="155652"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086600" y="609600"/>
            <a:ext cx="20574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ChangeArrowheads="1"/>
          </p:cNvSpPr>
          <p:nvPr>
            <p:ph type="title"/>
          </p:nvPr>
        </p:nvSpPr>
        <p:spPr>
          <a:xfrm>
            <a:off x="685800" y="228600"/>
            <a:ext cx="7772400" cy="838200"/>
          </a:xfrm>
        </p:spPr>
        <p:txBody>
          <a:bodyPr/>
          <a:lstStyle/>
          <a:p>
            <a:pPr eaLnBrk="1" hangingPunct="1">
              <a:defRPr/>
            </a:pPr>
            <a:r>
              <a:rPr lang="en-US" sz="4000" b="1"/>
              <a:t>EDICT OF CHANDIGARH</a:t>
            </a:r>
            <a:r>
              <a:rPr lang="en-US" sz="4000"/>
              <a:t/>
            </a:r>
            <a:br>
              <a:rPr lang="en-US" sz="4000"/>
            </a:br>
            <a:endParaRPr lang="en-US" sz="4000"/>
          </a:p>
        </p:txBody>
      </p:sp>
      <p:sp>
        <p:nvSpPr>
          <p:cNvPr id="153603" name="Rectangle 3"/>
          <p:cNvSpPr>
            <a:spLocks noGrp="1" noChangeArrowheads="1"/>
          </p:cNvSpPr>
          <p:nvPr>
            <p:ph type="body" idx="1"/>
          </p:nvPr>
        </p:nvSpPr>
        <p:spPr>
          <a:xfrm>
            <a:off x="0" y="838200"/>
            <a:ext cx="7162800" cy="6019800"/>
          </a:xfrm>
        </p:spPr>
        <p:txBody>
          <a:bodyPr/>
          <a:lstStyle/>
          <a:p>
            <a:pPr eaLnBrk="1" hangingPunct="1">
              <a:lnSpc>
                <a:spcPct val="80000"/>
              </a:lnSpc>
              <a:defRPr/>
            </a:pPr>
            <a:r>
              <a:rPr lang="en-US" sz="2400" b="1"/>
              <a:t>No Personal Statues Shall Be Erected</a:t>
            </a:r>
          </a:p>
          <a:p>
            <a:pPr lvl="1" eaLnBrk="1" hangingPunct="1">
              <a:lnSpc>
                <a:spcPct val="80000"/>
              </a:lnSpc>
              <a:defRPr/>
            </a:pPr>
            <a:r>
              <a:rPr lang="en-US" sz="2000"/>
              <a:t>The age of personal statues is gone. </a:t>
            </a:r>
          </a:p>
          <a:p>
            <a:pPr lvl="1" eaLnBrk="1" hangingPunct="1">
              <a:lnSpc>
                <a:spcPct val="80000"/>
              </a:lnSpc>
              <a:defRPr/>
            </a:pPr>
            <a:r>
              <a:rPr lang="en-US" sz="2000"/>
              <a:t>No personal statues shall be erected in the city or </a:t>
            </a:r>
          </a:p>
          <a:p>
            <a:pPr lvl="1" eaLnBrk="1" hangingPunct="1">
              <a:lnSpc>
                <a:spcPct val="80000"/>
              </a:lnSpc>
              <a:defRPr/>
            </a:pPr>
            <a:r>
              <a:rPr lang="en-US" sz="2000"/>
              <a:t>parks of Chandigarh.</a:t>
            </a:r>
          </a:p>
          <a:p>
            <a:pPr lvl="1" eaLnBrk="1" hangingPunct="1">
              <a:lnSpc>
                <a:spcPct val="80000"/>
              </a:lnSpc>
              <a:defRPr/>
            </a:pPr>
            <a:r>
              <a:rPr lang="en-US" sz="2000"/>
              <a:t>The city is planned to breathe </a:t>
            </a:r>
          </a:p>
          <a:p>
            <a:pPr lvl="1" eaLnBrk="1" hangingPunct="1">
              <a:lnSpc>
                <a:spcPct val="80000"/>
              </a:lnSpc>
              <a:defRPr/>
            </a:pPr>
            <a:r>
              <a:rPr lang="en-US" sz="2000"/>
              <a:t>the new sublimated spirit of art. </a:t>
            </a:r>
          </a:p>
          <a:p>
            <a:pPr lvl="1" eaLnBrk="1" hangingPunct="1">
              <a:lnSpc>
                <a:spcPct val="80000"/>
              </a:lnSpc>
              <a:defRPr/>
            </a:pPr>
            <a:r>
              <a:rPr lang="en-US" sz="2000"/>
              <a:t>Commemoration of persons shall be confined to suitably placed bronze plaques.</a:t>
            </a:r>
            <a:br>
              <a:rPr lang="en-US" sz="2000"/>
            </a:br>
            <a:endParaRPr lang="en-US" sz="2000"/>
          </a:p>
          <a:p>
            <a:pPr eaLnBrk="1" hangingPunct="1">
              <a:lnSpc>
                <a:spcPct val="80000"/>
              </a:lnSpc>
              <a:defRPr/>
            </a:pPr>
            <a:r>
              <a:rPr lang="en-US" sz="2400" b="1"/>
              <a:t>Truthfulness of Building Materials To Be Maintained:</a:t>
            </a:r>
          </a:p>
          <a:p>
            <a:pPr lvl="1" eaLnBrk="1" hangingPunct="1">
              <a:lnSpc>
                <a:spcPct val="80000"/>
              </a:lnSpc>
              <a:defRPr/>
            </a:pPr>
            <a:r>
              <a:rPr lang="en-US" sz="2000"/>
              <a:t>The truthfulness of </a:t>
            </a:r>
          </a:p>
          <a:p>
            <a:pPr lvl="1" eaLnBrk="1" hangingPunct="1">
              <a:lnSpc>
                <a:spcPct val="80000"/>
              </a:lnSpc>
              <a:defRPr/>
            </a:pPr>
            <a:r>
              <a:rPr lang="en-US" sz="2000"/>
              <a:t>materials of constructions, 	</a:t>
            </a:r>
          </a:p>
          <a:p>
            <a:pPr lvl="1" eaLnBrk="1" hangingPunct="1">
              <a:lnSpc>
                <a:spcPct val="80000"/>
              </a:lnSpc>
              <a:defRPr/>
            </a:pPr>
            <a:r>
              <a:rPr lang="en-US" sz="2000"/>
              <a:t>concrete, bricks and stone, </a:t>
            </a:r>
          </a:p>
          <a:p>
            <a:pPr lvl="1" eaLnBrk="1" hangingPunct="1">
              <a:lnSpc>
                <a:spcPct val="80000"/>
              </a:lnSpc>
              <a:defRPr/>
            </a:pPr>
            <a:r>
              <a:rPr lang="en-US" sz="2000"/>
              <a:t>shall be maintained in all buildings constructed or </a:t>
            </a:r>
          </a:p>
          <a:p>
            <a:pPr lvl="1" eaLnBrk="1" hangingPunct="1">
              <a:lnSpc>
                <a:spcPct val="80000"/>
              </a:lnSpc>
              <a:defRPr/>
            </a:pPr>
            <a:r>
              <a:rPr lang="en-US" sz="2000"/>
              <a:t>to be constructed.</a:t>
            </a:r>
          </a:p>
          <a:p>
            <a:pPr eaLnBrk="1" hangingPunct="1">
              <a:lnSpc>
                <a:spcPct val="80000"/>
              </a:lnSpc>
              <a:defRPr/>
            </a:pPr>
            <a:r>
              <a:rPr lang="en-US" sz="2400" b="1"/>
              <a:t>The seed of Chandigarh is well sown.</a:t>
            </a:r>
          </a:p>
          <a:p>
            <a:pPr eaLnBrk="1" hangingPunct="1">
              <a:lnSpc>
                <a:spcPct val="80000"/>
              </a:lnSpc>
              <a:defRPr/>
            </a:pPr>
            <a:r>
              <a:rPr lang="en-US" sz="2400" b="1"/>
              <a:t>It is for the citizens to see that the tree flourishes.</a:t>
            </a:r>
          </a:p>
        </p:txBody>
      </p:sp>
      <p:pic>
        <p:nvPicPr>
          <p:cNvPr id="156676"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086600" y="838200"/>
            <a:ext cx="20574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457200" y="2133600"/>
            <a:ext cx="8229600" cy="1143000"/>
          </a:xfrm>
        </p:spPr>
        <p:txBody>
          <a:bodyPr/>
          <a:lstStyle/>
          <a:p>
            <a:pPr eaLnBrk="1" hangingPunct="1">
              <a:defRPr/>
            </a:pPr>
            <a:r>
              <a:rPr lang="en-US" sz="8800" b="1" i="1" dirty="0">
                <a:solidFill>
                  <a:srgbClr val="FFFF00"/>
                </a:solidFill>
              </a:rPr>
              <a:t>Crisis of Development-Issues</a:t>
            </a:r>
            <a:r>
              <a:rPr lang="en-US" sz="8800" b="1" dirty="0">
                <a:solidFill>
                  <a:srgbClr val="FFFF00"/>
                </a:solidFill>
              </a:rPr>
              <a:t> </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p:cNvSpPr>
            <a:spLocks noGrp="1" noChangeArrowheads="1"/>
          </p:cNvSpPr>
          <p:nvPr>
            <p:ph type="title"/>
          </p:nvPr>
        </p:nvSpPr>
        <p:spPr>
          <a:xfrm>
            <a:off x="838200" y="533400"/>
            <a:ext cx="8001000" cy="381000"/>
          </a:xfrm>
        </p:spPr>
        <p:txBody>
          <a:bodyPr/>
          <a:lstStyle/>
          <a:p>
            <a:pPr eaLnBrk="1" hangingPunct="1">
              <a:defRPr/>
            </a:pPr>
            <a:r>
              <a:rPr lang="en-US" sz="3600" b="1"/>
              <a:t>CHANDIGARH CITY IN TRANSITION</a:t>
            </a:r>
            <a:r>
              <a:rPr lang="en-US" sz="6600" b="1"/>
              <a:t> </a:t>
            </a:r>
            <a:br>
              <a:rPr lang="en-US" sz="6600" b="1"/>
            </a:br>
            <a:endParaRPr lang="en-US" sz="6600" b="1"/>
          </a:p>
        </p:txBody>
      </p:sp>
      <p:sp>
        <p:nvSpPr>
          <p:cNvPr id="212995" name="Rectangle 3"/>
          <p:cNvSpPr>
            <a:spLocks noGrp="1" noChangeArrowheads="1"/>
          </p:cNvSpPr>
          <p:nvPr>
            <p:ph type="body" idx="1"/>
          </p:nvPr>
        </p:nvSpPr>
        <p:spPr>
          <a:xfrm>
            <a:off x="0" y="838200"/>
            <a:ext cx="6248400" cy="6019800"/>
          </a:xfrm>
        </p:spPr>
        <p:txBody>
          <a:bodyPr/>
          <a:lstStyle/>
          <a:p>
            <a:pPr eaLnBrk="1" hangingPunct="1">
              <a:defRPr/>
            </a:pPr>
            <a:r>
              <a:rPr lang="en-US" sz="2400" dirty="0"/>
              <a:t>72 years later, as Chandigarh expands inwards / onwards, horizontally/vertically, city faces numerous challenges due to:</a:t>
            </a:r>
          </a:p>
          <a:p>
            <a:pPr lvl="1" eaLnBrk="1" hangingPunct="1">
              <a:defRPr/>
            </a:pPr>
            <a:r>
              <a:rPr lang="en-US" sz="2400" dirty="0"/>
              <a:t>Change in  administrative status.</a:t>
            </a:r>
          </a:p>
          <a:p>
            <a:pPr lvl="1" eaLnBrk="1" hangingPunct="1">
              <a:defRPr/>
            </a:pPr>
            <a:r>
              <a:rPr lang="en-US" sz="2400" dirty="0"/>
              <a:t>Enormous population growth.</a:t>
            </a:r>
          </a:p>
          <a:p>
            <a:pPr lvl="1" eaLnBrk="1" hangingPunct="1">
              <a:defRPr/>
            </a:pPr>
            <a:r>
              <a:rPr lang="en-US" sz="2400" dirty="0"/>
              <a:t>Proliferation of slums. </a:t>
            </a:r>
          </a:p>
          <a:p>
            <a:pPr lvl="1" eaLnBrk="1" hangingPunct="1">
              <a:defRPr/>
            </a:pPr>
            <a:r>
              <a:rPr lang="en-US" sz="2400" dirty="0"/>
              <a:t>Rapid growth of informal markets. </a:t>
            </a:r>
          </a:p>
          <a:p>
            <a:pPr lvl="1" eaLnBrk="1" hangingPunct="1">
              <a:defRPr/>
            </a:pPr>
            <a:r>
              <a:rPr lang="en-US" sz="2400" dirty="0"/>
              <a:t>High degree of Traffic congestion.</a:t>
            </a:r>
          </a:p>
          <a:p>
            <a:pPr lvl="1" eaLnBrk="1" hangingPunct="1">
              <a:defRPr/>
            </a:pPr>
            <a:r>
              <a:rPr lang="en-US" sz="2400" dirty="0"/>
              <a:t> Growth of urban/Rural villages.</a:t>
            </a:r>
          </a:p>
          <a:p>
            <a:pPr lvl="1" eaLnBrk="1" hangingPunct="1">
              <a:defRPr/>
            </a:pPr>
            <a:r>
              <a:rPr lang="en-US" sz="2400" dirty="0"/>
              <a:t>Changing character of city as Regional Centre.</a:t>
            </a:r>
          </a:p>
          <a:p>
            <a:pPr lvl="1" eaLnBrk="1" hangingPunct="1">
              <a:defRPr/>
            </a:pPr>
            <a:r>
              <a:rPr lang="en-US" sz="2400" dirty="0"/>
              <a:t>Change of land use-Industrial to Commercial</a:t>
            </a:r>
          </a:p>
          <a:p>
            <a:pPr lvl="1" eaLnBrk="1" hangingPunct="1">
              <a:defRPr/>
            </a:pPr>
            <a:r>
              <a:rPr lang="en-US" sz="2400" dirty="0"/>
              <a:t>Changing context of the periphery.</a:t>
            </a:r>
          </a:p>
        </p:txBody>
      </p:sp>
      <p:pic>
        <p:nvPicPr>
          <p:cNvPr id="158724" name="Picture 4" descr="scan0050"/>
          <p:cNvPicPr>
            <a:picLocks noChangeAspect="1" noChangeArrowheads="1"/>
          </p:cNvPicPr>
          <p:nvPr/>
        </p:nvPicPr>
        <p:blipFill>
          <a:blip r:embed="rId2" cstate="email">
            <a:lum bright="6000"/>
            <a:extLst>
              <a:ext uri="{28A0092B-C50C-407E-A947-70E740481C1C}">
                <a14:useLocalDpi xmlns:a14="http://schemas.microsoft.com/office/drawing/2010/main"/>
              </a:ext>
            </a:extLst>
          </a:blip>
          <a:srcRect/>
          <a:stretch>
            <a:fillRect/>
          </a:stretch>
        </p:blipFill>
        <p:spPr bwMode="auto">
          <a:xfrm>
            <a:off x="6324600" y="3657600"/>
            <a:ext cx="26670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25" name="Picture 5" descr="scan0080"/>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324600" y="990600"/>
            <a:ext cx="2614613"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p:cNvSpPr>
            <a:spLocks noGrp="1" noChangeArrowheads="1"/>
          </p:cNvSpPr>
          <p:nvPr>
            <p:ph type="title"/>
          </p:nvPr>
        </p:nvSpPr>
        <p:spPr>
          <a:xfrm>
            <a:off x="762000" y="228600"/>
            <a:ext cx="8001000" cy="381000"/>
          </a:xfrm>
        </p:spPr>
        <p:txBody>
          <a:bodyPr/>
          <a:lstStyle/>
          <a:p>
            <a:pPr eaLnBrk="1" hangingPunct="1">
              <a:defRPr/>
            </a:pPr>
            <a:r>
              <a:rPr lang="en-US" sz="3200"/>
              <a:t>CHANGED STATUS OF CITY</a:t>
            </a:r>
          </a:p>
        </p:txBody>
      </p:sp>
      <p:sp>
        <p:nvSpPr>
          <p:cNvPr id="214019" name="Rectangle 3"/>
          <p:cNvSpPr>
            <a:spLocks noGrp="1" noChangeArrowheads="1"/>
          </p:cNvSpPr>
          <p:nvPr>
            <p:ph type="body" idx="1"/>
          </p:nvPr>
        </p:nvSpPr>
        <p:spPr>
          <a:xfrm>
            <a:off x="0" y="838200"/>
            <a:ext cx="6553200" cy="6019800"/>
          </a:xfrm>
        </p:spPr>
        <p:txBody>
          <a:bodyPr/>
          <a:lstStyle/>
          <a:p>
            <a:pPr lvl="1" algn="just" eaLnBrk="1" hangingPunct="1">
              <a:lnSpc>
                <a:spcPct val="90000"/>
              </a:lnSpc>
              <a:defRPr/>
            </a:pPr>
            <a:r>
              <a:rPr lang="en-US" sz="2400" dirty="0"/>
              <a:t>Chandigarh originally conceived as a capital of state of Punjab.</a:t>
            </a:r>
          </a:p>
          <a:p>
            <a:pPr lvl="1" algn="just" eaLnBrk="1" hangingPunct="1">
              <a:lnSpc>
                <a:spcPct val="90000"/>
              </a:lnSpc>
              <a:defRPr/>
            </a:pPr>
            <a:r>
              <a:rPr lang="en-US" sz="2400" dirty="0"/>
              <a:t>In 1966 post re-organization, city  became union territory and also capital of states of Punjab &amp; Haryana.</a:t>
            </a:r>
          </a:p>
          <a:p>
            <a:pPr lvl="1" algn="just" eaLnBrk="1" hangingPunct="1">
              <a:lnSpc>
                <a:spcPct val="90000"/>
              </a:lnSpc>
              <a:defRPr/>
            </a:pPr>
            <a:r>
              <a:rPr lang="en-US" sz="2400" dirty="0"/>
              <a:t>As a Union Territory Chandigarh  headed by Chief Administrator.</a:t>
            </a:r>
          </a:p>
          <a:p>
            <a:pPr lvl="1" algn="just" eaLnBrk="1" hangingPunct="1">
              <a:lnSpc>
                <a:spcPct val="90000"/>
              </a:lnSpc>
              <a:defRPr/>
            </a:pPr>
            <a:r>
              <a:rPr lang="en-US" sz="2400" dirty="0"/>
              <a:t>In 1984, disturbed condition placed Chandigarh under the Governor of Punjab as  Administrator with advisor to administrator given the charge to run  city on day to day basis </a:t>
            </a:r>
          </a:p>
          <a:p>
            <a:pPr marL="914400" lvl="1" indent="-457200" algn="just" eaLnBrk="1" hangingPunct="1">
              <a:lnSpc>
                <a:spcPct val="90000"/>
              </a:lnSpc>
              <a:buFont typeface="+mj-lt"/>
              <a:buAutoNum type="arabicPeriod"/>
              <a:defRPr/>
            </a:pPr>
            <a:r>
              <a:rPr lang="en-US" sz="2400" dirty="0"/>
              <a:t>In 1994, Municipal Corporation Chandigarh  setup  under 74th Constitutional Amendment Act 1992.</a:t>
            </a:r>
          </a:p>
        </p:txBody>
      </p:sp>
      <p:pic>
        <p:nvPicPr>
          <p:cNvPr id="159748" name="Picture 4" descr="scan0080"/>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529388" y="990600"/>
            <a:ext cx="2614612"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749" name="Picture 5" descr="scan0050"/>
          <p:cNvPicPr>
            <a:picLocks noChangeAspect="1" noChangeArrowheads="1"/>
          </p:cNvPicPr>
          <p:nvPr/>
        </p:nvPicPr>
        <p:blipFill>
          <a:blip r:embed="rId3" cstate="email">
            <a:lum bright="6000"/>
            <a:extLst>
              <a:ext uri="{28A0092B-C50C-407E-A947-70E740481C1C}">
                <a14:useLocalDpi xmlns:a14="http://schemas.microsoft.com/office/drawing/2010/main"/>
              </a:ext>
            </a:extLst>
          </a:blip>
          <a:srcRect/>
          <a:stretch>
            <a:fillRect/>
          </a:stretch>
        </p:blipFill>
        <p:spPr bwMode="auto">
          <a:xfrm>
            <a:off x="6553200" y="3581400"/>
            <a:ext cx="25908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2"/>
          <p:cNvSpPr>
            <a:spLocks noGrp="1" noChangeArrowheads="1"/>
          </p:cNvSpPr>
          <p:nvPr>
            <p:ph type="title"/>
          </p:nvPr>
        </p:nvSpPr>
        <p:spPr>
          <a:xfrm>
            <a:off x="838200" y="304800"/>
            <a:ext cx="7924800" cy="152400"/>
          </a:xfrm>
        </p:spPr>
        <p:txBody>
          <a:bodyPr/>
          <a:lstStyle/>
          <a:p>
            <a:pPr eaLnBrk="1" hangingPunct="1">
              <a:defRPr/>
            </a:pPr>
            <a:r>
              <a:rPr lang="en-US" sz="3200" dirty="0"/>
              <a:t>CHANGED STATUS OF CITY</a:t>
            </a:r>
            <a:endParaRPr lang="en-US" sz="4000" dirty="0"/>
          </a:p>
        </p:txBody>
      </p:sp>
      <p:sp>
        <p:nvSpPr>
          <p:cNvPr id="216067" name="Rectangle 3"/>
          <p:cNvSpPr>
            <a:spLocks noGrp="1" noChangeArrowheads="1"/>
          </p:cNvSpPr>
          <p:nvPr>
            <p:ph type="body" idx="1"/>
          </p:nvPr>
        </p:nvSpPr>
        <p:spPr>
          <a:xfrm>
            <a:off x="0" y="838200"/>
            <a:ext cx="6248400" cy="6019800"/>
          </a:xfrm>
        </p:spPr>
        <p:txBody>
          <a:bodyPr/>
          <a:lstStyle/>
          <a:p>
            <a:pPr lvl="1" eaLnBrk="1" hangingPunct="1">
              <a:lnSpc>
                <a:spcPct val="90000"/>
              </a:lnSpc>
              <a:defRPr/>
            </a:pPr>
            <a:r>
              <a:rPr lang="en-US" sz="2000" b="1" dirty="0"/>
              <a:t>Municipal Corporation looks after maintenance/upkeep of roads, open spaces, w/s, sewerage, </a:t>
            </a:r>
            <a:r>
              <a:rPr lang="en-US" sz="2000" b="1" dirty="0" err="1"/>
              <a:t>swd</a:t>
            </a:r>
            <a:r>
              <a:rPr lang="en-US" sz="2000" b="1" dirty="0"/>
              <a:t>, development in surrounding urban settlements.</a:t>
            </a:r>
          </a:p>
          <a:p>
            <a:pPr lvl="1" eaLnBrk="1" hangingPunct="1">
              <a:lnSpc>
                <a:spcPct val="90000"/>
              </a:lnSpc>
              <a:defRPr/>
            </a:pPr>
            <a:r>
              <a:rPr lang="en-US" sz="2000" b="1" dirty="0"/>
              <a:t>Duality of control  caused numerous problems, lowering  standard of maintenance &amp; upkeep and development </a:t>
            </a:r>
          </a:p>
          <a:p>
            <a:pPr lvl="1" eaLnBrk="1" hangingPunct="1">
              <a:lnSpc>
                <a:spcPct val="90000"/>
              </a:lnSpc>
              <a:defRPr/>
            </a:pPr>
            <a:r>
              <a:rPr lang="en-US" sz="2000" b="1" dirty="0"/>
              <a:t>With three government located in , number of government employees have increased manifold.</a:t>
            </a:r>
          </a:p>
          <a:p>
            <a:pPr lvl="1" eaLnBrk="1" hangingPunct="1">
              <a:lnSpc>
                <a:spcPct val="90000"/>
              </a:lnSpc>
              <a:defRPr/>
            </a:pPr>
            <a:r>
              <a:rPr lang="en-US" sz="2000" b="1" dirty="0"/>
              <a:t>Population and physical growth became much faster.</a:t>
            </a:r>
          </a:p>
          <a:p>
            <a:pPr lvl="1" eaLnBrk="1" hangingPunct="1">
              <a:lnSpc>
                <a:spcPct val="90000"/>
              </a:lnSpc>
              <a:defRPr/>
            </a:pPr>
            <a:r>
              <a:rPr lang="en-US" sz="2000" b="1" dirty="0"/>
              <a:t>Large scale migration  witnessed, mostly in the lower income categories. </a:t>
            </a:r>
          </a:p>
          <a:p>
            <a:pPr lvl="1" eaLnBrk="1" hangingPunct="1">
              <a:lnSpc>
                <a:spcPct val="90000"/>
              </a:lnSpc>
              <a:defRPr/>
            </a:pPr>
            <a:r>
              <a:rPr lang="en-US" sz="2000" b="1" dirty="0"/>
              <a:t>Demand on city infrastructure increased manifold-adversely impacting quality of life.</a:t>
            </a:r>
          </a:p>
          <a:p>
            <a:pPr lvl="1" eaLnBrk="1" hangingPunct="1">
              <a:lnSpc>
                <a:spcPct val="90000"/>
              </a:lnSpc>
              <a:defRPr/>
            </a:pPr>
            <a:r>
              <a:rPr lang="en-US" sz="2000" b="1" dirty="0"/>
              <a:t>City continues  under development pressure/  impact of the changed administrative status. </a:t>
            </a:r>
          </a:p>
          <a:p>
            <a:pPr lvl="1" eaLnBrk="1" hangingPunct="1">
              <a:lnSpc>
                <a:spcPct val="90000"/>
              </a:lnSpc>
              <a:defRPr/>
            </a:pPr>
            <a:endParaRPr lang="en-US" sz="2000" b="1" dirty="0"/>
          </a:p>
        </p:txBody>
      </p:sp>
      <p:pic>
        <p:nvPicPr>
          <p:cNvPr id="160772" name="Picture 4" descr="scan0080"/>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248400" y="609600"/>
            <a:ext cx="2895600" cy="270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73" name="Picture 5" descr="scan0050"/>
          <p:cNvPicPr>
            <a:picLocks noChangeAspect="1" noChangeArrowheads="1"/>
          </p:cNvPicPr>
          <p:nvPr/>
        </p:nvPicPr>
        <p:blipFill>
          <a:blip r:embed="rId3" cstate="email">
            <a:lum bright="6000"/>
            <a:extLst>
              <a:ext uri="{28A0092B-C50C-407E-A947-70E740481C1C}">
                <a14:useLocalDpi xmlns:a14="http://schemas.microsoft.com/office/drawing/2010/main"/>
              </a:ext>
            </a:extLst>
          </a:blip>
          <a:srcRect/>
          <a:stretch>
            <a:fillRect/>
          </a:stretch>
        </p:blipFill>
        <p:spPr bwMode="auto">
          <a:xfrm>
            <a:off x="6324600" y="3314700"/>
            <a:ext cx="2590800" cy="323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2"/>
          <p:cNvSpPr>
            <a:spLocks noGrp="1" noChangeArrowheads="1"/>
          </p:cNvSpPr>
          <p:nvPr>
            <p:ph type="title"/>
          </p:nvPr>
        </p:nvSpPr>
        <p:spPr>
          <a:xfrm>
            <a:off x="685800" y="0"/>
            <a:ext cx="7772400" cy="457200"/>
          </a:xfrm>
        </p:spPr>
        <p:txBody>
          <a:bodyPr/>
          <a:lstStyle/>
          <a:p>
            <a:pPr eaLnBrk="1" hangingPunct="1">
              <a:defRPr/>
            </a:pPr>
            <a:r>
              <a:rPr lang="en-US" b="1" dirty="0">
                <a:solidFill>
                  <a:srgbClr val="FFFF00"/>
                </a:solidFill>
              </a:rPr>
              <a:t>Population</a:t>
            </a:r>
          </a:p>
        </p:txBody>
      </p:sp>
      <p:sp>
        <p:nvSpPr>
          <p:cNvPr id="243715" name="Rectangle 3"/>
          <p:cNvSpPr>
            <a:spLocks noGrp="1" noChangeArrowheads="1"/>
          </p:cNvSpPr>
          <p:nvPr>
            <p:ph type="body" idx="1"/>
          </p:nvPr>
        </p:nvSpPr>
        <p:spPr>
          <a:xfrm>
            <a:off x="0" y="381000"/>
            <a:ext cx="6248400" cy="6477000"/>
          </a:xfrm>
        </p:spPr>
        <p:txBody>
          <a:bodyPr/>
          <a:lstStyle/>
          <a:p>
            <a:pPr eaLnBrk="1" hangingPunct="1">
              <a:lnSpc>
                <a:spcPct val="80000"/>
              </a:lnSpc>
              <a:defRPr/>
            </a:pPr>
            <a:r>
              <a:rPr lang="en-US" sz="2400" dirty="0"/>
              <a:t> Initial fear of ever reaching its population target- city achieved its planned population of 0.5m in 1991 within four decades.</a:t>
            </a:r>
          </a:p>
          <a:p>
            <a:pPr eaLnBrk="1" hangingPunct="1">
              <a:lnSpc>
                <a:spcPct val="80000"/>
              </a:lnSpc>
              <a:defRPr/>
            </a:pPr>
            <a:r>
              <a:rPr lang="en-US" sz="2400" dirty="0"/>
              <a:t>Chandigarh UT recorded a population of 10,54,686 in 2011--9,00,635 in 2001.</a:t>
            </a:r>
          </a:p>
          <a:p>
            <a:pPr eaLnBrk="1" hangingPunct="1">
              <a:lnSpc>
                <a:spcPct val="80000"/>
              </a:lnSpc>
              <a:defRPr/>
            </a:pPr>
            <a:r>
              <a:rPr lang="en-US" sz="2400" dirty="0"/>
              <a:t>Chandigarh UT now a conglomerate of 2 urban </a:t>
            </a:r>
            <a:r>
              <a:rPr lang="en-US" sz="2400" dirty="0" err="1"/>
              <a:t>centres</a:t>
            </a:r>
            <a:r>
              <a:rPr lang="en-US" sz="2400" dirty="0"/>
              <a:t> and 22 urban villages.</a:t>
            </a:r>
          </a:p>
          <a:p>
            <a:pPr eaLnBrk="1" hangingPunct="1">
              <a:lnSpc>
                <a:spcPct val="80000"/>
              </a:lnSpc>
              <a:defRPr/>
            </a:pPr>
            <a:r>
              <a:rPr lang="en-US" sz="2400" dirty="0"/>
              <a:t>High population density of 9252 in2011 as against 7900 persons per sq. km in 2001.</a:t>
            </a:r>
          </a:p>
          <a:p>
            <a:pPr eaLnBrk="1" hangingPunct="1">
              <a:lnSpc>
                <a:spcPct val="80000"/>
              </a:lnSpc>
              <a:defRPr/>
            </a:pPr>
            <a:r>
              <a:rPr lang="en-US" sz="2400" dirty="0"/>
              <a:t>Rural areas - witnessed faster growth rate.</a:t>
            </a:r>
          </a:p>
          <a:p>
            <a:pPr eaLnBrk="1" hangingPunct="1">
              <a:lnSpc>
                <a:spcPct val="80000"/>
              </a:lnSpc>
              <a:defRPr/>
            </a:pPr>
            <a:r>
              <a:rPr lang="en-US" sz="2400" dirty="0"/>
              <a:t>Now entire 114 </a:t>
            </a:r>
            <a:r>
              <a:rPr lang="en-US" sz="2400" dirty="0" err="1"/>
              <a:t>sqkm</a:t>
            </a:r>
            <a:r>
              <a:rPr lang="en-US" sz="2400" dirty="0"/>
              <a:t> area made urban</a:t>
            </a:r>
          </a:p>
          <a:p>
            <a:pPr eaLnBrk="1" hangingPunct="1">
              <a:lnSpc>
                <a:spcPct val="80000"/>
              </a:lnSpc>
              <a:defRPr/>
            </a:pPr>
            <a:r>
              <a:rPr lang="en-US" sz="2400" dirty="0"/>
              <a:t>By 202i, Chandigarh projected population --1.35-1.45  million &amp;1.5-1.6 m in 2031</a:t>
            </a:r>
          </a:p>
          <a:p>
            <a:pPr eaLnBrk="1" hangingPunct="1">
              <a:lnSpc>
                <a:spcPct val="80000"/>
              </a:lnSpc>
              <a:defRPr/>
            </a:pPr>
            <a:r>
              <a:rPr lang="en-US" sz="2400" dirty="0"/>
              <a:t>need to address  dimension of demography-- in future planning related to-- Housing, Services, Traffic and Employment - for retaining its basic character. </a:t>
            </a:r>
          </a:p>
        </p:txBody>
      </p:sp>
      <p:pic>
        <p:nvPicPr>
          <p:cNvPr id="161796" name="Picture 4" descr="scan0080"/>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19800" y="76200"/>
            <a:ext cx="31242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797" name="Picture 5" descr="Chandigarh UT 2006"/>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019800" y="3733800"/>
            <a:ext cx="31242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685800" y="0"/>
            <a:ext cx="8458200" cy="685800"/>
          </a:xfrm>
        </p:spPr>
        <p:txBody>
          <a:bodyPr/>
          <a:lstStyle/>
          <a:p>
            <a:pPr eaLnBrk="1" hangingPunct="1">
              <a:defRPr/>
            </a:pPr>
            <a:r>
              <a:rPr lang="en-US" sz="3600"/>
              <a:t>Designing Chandigarh by Albert Mayer</a:t>
            </a:r>
          </a:p>
        </p:txBody>
      </p:sp>
      <p:sp>
        <p:nvSpPr>
          <p:cNvPr id="14339" name="Rectangle 3"/>
          <p:cNvSpPr>
            <a:spLocks noGrp="1" noChangeArrowheads="1"/>
          </p:cNvSpPr>
          <p:nvPr>
            <p:ph type="body" idx="1"/>
          </p:nvPr>
        </p:nvSpPr>
        <p:spPr>
          <a:xfrm>
            <a:off x="-6350" y="685800"/>
            <a:ext cx="6337300" cy="6172200"/>
          </a:xfrm>
        </p:spPr>
        <p:txBody>
          <a:bodyPr/>
          <a:lstStyle/>
          <a:p>
            <a:pPr eaLnBrk="1" hangingPunct="1">
              <a:lnSpc>
                <a:spcPct val="90000"/>
              </a:lnSpc>
              <a:defRPr/>
            </a:pPr>
            <a:r>
              <a:rPr lang="en-US" sz="2000" b="1" dirty="0"/>
              <a:t>Mayer defined Chandigarh in terms of: </a:t>
            </a:r>
          </a:p>
          <a:p>
            <a:pPr lvl="1" eaLnBrk="1" hangingPunct="1">
              <a:lnSpc>
                <a:spcPct val="90000"/>
              </a:lnSpc>
              <a:defRPr/>
            </a:pPr>
            <a:r>
              <a:rPr lang="en-US" sz="1800" b="1" dirty="0"/>
              <a:t>Fan shaped city. </a:t>
            </a:r>
          </a:p>
          <a:p>
            <a:pPr lvl="1" eaLnBrk="1" hangingPunct="1">
              <a:lnSpc>
                <a:spcPct val="90000"/>
              </a:lnSpc>
              <a:defRPr/>
            </a:pPr>
            <a:r>
              <a:rPr lang="en-US" sz="1800" b="1" dirty="0"/>
              <a:t>Curved and radial network of roads.</a:t>
            </a:r>
          </a:p>
          <a:p>
            <a:pPr lvl="1" eaLnBrk="1" hangingPunct="1">
              <a:lnSpc>
                <a:spcPct val="90000"/>
              </a:lnSpc>
              <a:defRPr/>
            </a:pPr>
            <a:r>
              <a:rPr lang="en-US" sz="1800" b="1" dirty="0"/>
              <a:t>A network of parkways.</a:t>
            </a:r>
          </a:p>
          <a:p>
            <a:pPr lvl="1" eaLnBrk="1" hangingPunct="1">
              <a:lnSpc>
                <a:spcPct val="90000"/>
              </a:lnSpc>
              <a:defRPr/>
            </a:pPr>
            <a:r>
              <a:rPr lang="en-US" sz="1800" b="1" dirty="0"/>
              <a:t>Super block as basic unit of residential planning</a:t>
            </a:r>
          </a:p>
          <a:p>
            <a:pPr eaLnBrk="1" hangingPunct="1">
              <a:lnSpc>
                <a:spcPct val="90000"/>
              </a:lnSpc>
              <a:defRPr/>
            </a:pPr>
            <a:r>
              <a:rPr lang="en-US" sz="2000" b="1" dirty="0"/>
              <a:t>first master plan decided </a:t>
            </a:r>
          </a:p>
          <a:p>
            <a:pPr lvl="1" eaLnBrk="1" hangingPunct="1">
              <a:lnSpc>
                <a:spcPct val="90000"/>
              </a:lnSpc>
              <a:defRPr/>
            </a:pPr>
            <a:r>
              <a:rPr lang="en-US" sz="1800" b="1" dirty="0"/>
              <a:t>Placing of Four major components of  city including </a:t>
            </a:r>
          </a:p>
          <a:p>
            <a:pPr lvl="2" eaLnBrk="1" hangingPunct="1">
              <a:lnSpc>
                <a:spcPct val="90000"/>
              </a:lnSpc>
              <a:defRPr/>
            </a:pPr>
            <a:r>
              <a:rPr lang="en-US" sz="1800" b="1" dirty="0"/>
              <a:t>Capitol, </a:t>
            </a:r>
          </a:p>
          <a:p>
            <a:pPr lvl="2" eaLnBrk="1" hangingPunct="1">
              <a:lnSpc>
                <a:spcPct val="90000"/>
              </a:lnSpc>
              <a:defRPr/>
            </a:pPr>
            <a:r>
              <a:rPr lang="en-US" sz="1800" b="1" dirty="0"/>
              <a:t>University, </a:t>
            </a:r>
          </a:p>
          <a:p>
            <a:pPr lvl="2" eaLnBrk="1" hangingPunct="1">
              <a:lnSpc>
                <a:spcPct val="90000"/>
              </a:lnSpc>
              <a:defRPr/>
            </a:pPr>
            <a:r>
              <a:rPr lang="en-US" sz="1800" b="1" dirty="0"/>
              <a:t>City Center, </a:t>
            </a:r>
          </a:p>
          <a:p>
            <a:pPr lvl="2" eaLnBrk="1" hangingPunct="1">
              <a:lnSpc>
                <a:spcPct val="90000"/>
              </a:lnSpc>
              <a:defRPr/>
            </a:pPr>
            <a:r>
              <a:rPr lang="en-US" sz="1800" b="1" dirty="0"/>
              <a:t>Industrial Area, </a:t>
            </a:r>
          </a:p>
          <a:p>
            <a:pPr lvl="1" eaLnBrk="1" hangingPunct="1">
              <a:lnSpc>
                <a:spcPct val="90000"/>
              </a:lnSpc>
              <a:defRPr/>
            </a:pPr>
            <a:r>
              <a:rPr lang="en-US" sz="1800" b="1" dirty="0"/>
              <a:t>Capital  occupying most prominent position</a:t>
            </a:r>
          </a:p>
          <a:p>
            <a:pPr lvl="1" eaLnBrk="1" hangingPunct="1">
              <a:lnSpc>
                <a:spcPct val="90000"/>
              </a:lnSpc>
              <a:defRPr/>
            </a:pPr>
            <a:r>
              <a:rPr lang="en-US" sz="1800" b="1" dirty="0"/>
              <a:t>City center  - center of the city </a:t>
            </a:r>
          </a:p>
          <a:p>
            <a:pPr lvl="1" eaLnBrk="1" hangingPunct="1">
              <a:lnSpc>
                <a:spcPct val="90000"/>
              </a:lnSpc>
              <a:defRPr/>
            </a:pPr>
            <a:r>
              <a:rPr lang="en-US" sz="1800" b="1" dirty="0"/>
              <a:t>industrial area – South East position</a:t>
            </a:r>
          </a:p>
          <a:p>
            <a:pPr lvl="1" eaLnBrk="1" hangingPunct="1">
              <a:lnSpc>
                <a:spcPct val="90000"/>
              </a:lnSpc>
              <a:defRPr/>
            </a:pPr>
            <a:r>
              <a:rPr lang="en-US" sz="1800" b="1" dirty="0"/>
              <a:t>University- - North West position</a:t>
            </a:r>
          </a:p>
          <a:p>
            <a:pPr eaLnBrk="1" hangingPunct="1">
              <a:lnSpc>
                <a:spcPct val="90000"/>
              </a:lnSpc>
              <a:defRPr/>
            </a:pPr>
            <a:r>
              <a:rPr lang="en-US" sz="2000" b="1" dirty="0"/>
              <a:t>Neighborhood unit/ Super block- used in  number of American projects -Baldwin Hills (1941) by Clarence Stein</a:t>
            </a:r>
            <a:r>
              <a:rPr lang="en-US" sz="2400" b="1" dirty="0"/>
              <a:t>. </a:t>
            </a:r>
          </a:p>
        </p:txBody>
      </p:sp>
      <p:pic>
        <p:nvPicPr>
          <p:cNvPr id="20484" name="Picture 11" descr="scan014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3411200" y="3505200"/>
            <a:ext cx="865188"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1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677400" y="7696200"/>
            <a:ext cx="2514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Picture 19" descr="Master Plan by Maye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311900" y="3810000"/>
            <a:ext cx="2786063" cy="2971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0487" name="Picture 7" descr="Albert Maye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308725" y="685800"/>
            <a:ext cx="2617788"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33400"/>
          </a:xfrm>
        </p:spPr>
        <p:txBody>
          <a:bodyPr/>
          <a:lstStyle/>
          <a:p>
            <a:pPr>
              <a:defRPr/>
            </a:pPr>
            <a:r>
              <a:rPr lang="en-US" b="1" dirty="0">
                <a:solidFill>
                  <a:srgbClr val="FFFF00"/>
                </a:solidFill>
              </a:rPr>
              <a:t>Slums</a:t>
            </a:r>
          </a:p>
        </p:txBody>
      </p:sp>
      <p:pic>
        <p:nvPicPr>
          <p:cNvPr id="163843"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533400"/>
            <a:ext cx="9144000"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2"/>
          <p:cNvSpPr>
            <a:spLocks noGrp="1" noChangeArrowheads="1"/>
          </p:cNvSpPr>
          <p:nvPr>
            <p:ph type="title"/>
          </p:nvPr>
        </p:nvSpPr>
        <p:spPr>
          <a:xfrm>
            <a:off x="381000" y="381000"/>
            <a:ext cx="8229600" cy="304800"/>
          </a:xfrm>
        </p:spPr>
        <p:txBody>
          <a:bodyPr/>
          <a:lstStyle/>
          <a:p>
            <a:pPr eaLnBrk="1" hangingPunct="1">
              <a:defRPr/>
            </a:pPr>
            <a:r>
              <a:rPr lang="en-US" sz="4000"/>
              <a:t>SLUMS</a:t>
            </a:r>
          </a:p>
        </p:txBody>
      </p:sp>
      <p:sp>
        <p:nvSpPr>
          <p:cNvPr id="249859" name="Rectangle 3"/>
          <p:cNvSpPr>
            <a:spLocks noGrp="1" noChangeArrowheads="1"/>
          </p:cNvSpPr>
          <p:nvPr>
            <p:ph type="body" idx="1"/>
          </p:nvPr>
        </p:nvSpPr>
        <p:spPr>
          <a:xfrm>
            <a:off x="0" y="914400"/>
            <a:ext cx="5715000" cy="5410200"/>
          </a:xfrm>
        </p:spPr>
        <p:txBody>
          <a:bodyPr/>
          <a:lstStyle/>
          <a:p>
            <a:pPr algn="just" eaLnBrk="1" hangingPunct="1">
              <a:lnSpc>
                <a:spcPct val="80000"/>
              </a:lnSpc>
              <a:defRPr/>
            </a:pPr>
            <a:r>
              <a:rPr lang="en-US" sz="2000" dirty="0"/>
              <a:t>Last 7 decades- have witnessed enormous population growth not only in planned sector but also as unplanned settlements.</a:t>
            </a:r>
          </a:p>
          <a:p>
            <a:pPr algn="just" eaLnBrk="1" hangingPunct="1">
              <a:lnSpc>
                <a:spcPct val="80000"/>
              </a:lnSpc>
              <a:defRPr/>
            </a:pPr>
            <a:r>
              <a:rPr lang="en-US" sz="2000" dirty="0"/>
              <a:t>Nearly 1/8</a:t>
            </a:r>
            <a:r>
              <a:rPr lang="en-US" sz="2000" baseline="30000" dirty="0"/>
              <a:t>th</a:t>
            </a:r>
            <a:r>
              <a:rPr lang="en-US" sz="2000" dirty="0"/>
              <a:t> of city population lives in unplanned settlements.</a:t>
            </a:r>
          </a:p>
          <a:p>
            <a:pPr algn="just" eaLnBrk="1" hangingPunct="1">
              <a:lnSpc>
                <a:spcPct val="80000"/>
              </a:lnSpc>
              <a:defRPr/>
            </a:pPr>
            <a:r>
              <a:rPr lang="en-US" sz="2000" dirty="0"/>
              <a:t>Most of  people-- migrants, with poor economic conditions. </a:t>
            </a:r>
          </a:p>
          <a:p>
            <a:pPr algn="just" eaLnBrk="1" hangingPunct="1">
              <a:lnSpc>
                <a:spcPct val="80000"/>
              </a:lnSpc>
              <a:defRPr/>
            </a:pPr>
            <a:r>
              <a:rPr lang="en-US" sz="2000" dirty="0"/>
              <a:t>During  survey  made in 2006 –</a:t>
            </a:r>
          </a:p>
          <a:p>
            <a:pPr marL="0" indent="0" algn="just" eaLnBrk="1" hangingPunct="1">
              <a:lnSpc>
                <a:spcPct val="80000"/>
              </a:lnSpc>
              <a:buFont typeface="Wingdings" pitchFamily="2" charset="2"/>
              <a:buNone/>
              <a:defRPr/>
            </a:pPr>
            <a:r>
              <a:rPr lang="en-US" sz="2000" dirty="0"/>
              <a:t>  -total slum population  placed at 2,26,230  persons</a:t>
            </a:r>
          </a:p>
          <a:p>
            <a:pPr marL="0" indent="0" algn="just" eaLnBrk="1" hangingPunct="1">
              <a:lnSpc>
                <a:spcPct val="80000"/>
              </a:lnSpc>
              <a:buFont typeface="Wingdings" pitchFamily="2" charset="2"/>
              <a:buNone/>
              <a:defRPr/>
            </a:pPr>
            <a:r>
              <a:rPr lang="en-US" sz="2000" dirty="0"/>
              <a:t>     - out of which 1,17,744  resettled in 19 colonies</a:t>
            </a:r>
          </a:p>
          <a:p>
            <a:pPr algn="just" eaLnBrk="1" hangingPunct="1">
              <a:lnSpc>
                <a:spcPct val="80000"/>
              </a:lnSpc>
              <a:defRPr/>
            </a:pPr>
            <a:r>
              <a:rPr lang="en-US" sz="2000" dirty="0"/>
              <a:t>Still 18 </a:t>
            </a:r>
            <a:r>
              <a:rPr lang="en-US" sz="2000" dirty="0" err="1"/>
              <a:t>unauthorised</a:t>
            </a:r>
            <a:r>
              <a:rPr lang="en-US" sz="2000" dirty="0"/>
              <a:t> colonies with 23,974 household exist in the city occupying prime land and creating adverse environmental conditions.</a:t>
            </a:r>
          </a:p>
          <a:p>
            <a:pPr algn="just" eaLnBrk="1" hangingPunct="1">
              <a:lnSpc>
                <a:spcPct val="80000"/>
              </a:lnSpc>
              <a:defRPr/>
            </a:pPr>
            <a:r>
              <a:rPr lang="en-US" sz="2000" dirty="0"/>
              <a:t>These colonies lack basic amenities impacting adversely quality of life.</a:t>
            </a:r>
          </a:p>
          <a:p>
            <a:pPr algn="just" eaLnBrk="1" hangingPunct="1">
              <a:lnSpc>
                <a:spcPct val="80000"/>
              </a:lnSpc>
              <a:defRPr/>
            </a:pPr>
            <a:r>
              <a:rPr lang="en-US" sz="2000" dirty="0"/>
              <a:t> All these colonies are located on  Government land.</a:t>
            </a:r>
          </a:p>
        </p:txBody>
      </p:sp>
      <p:pic>
        <p:nvPicPr>
          <p:cNvPr id="164868" name="Picture 4" descr="DSC_0030"/>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791200" y="609600"/>
            <a:ext cx="33528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869" name="Picture 6" descr="DSC_002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15000" y="3657600"/>
            <a:ext cx="34417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870" name="Picture 4" descr="DSC_0030"/>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943600" y="609600"/>
            <a:ext cx="33528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pic>
        <p:nvPicPr>
          <p:cNvPr id="165891" name="Picture 2"/>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0" y="0"/>
            <a:ext cx="9144000" cy="6858000"/>
          </a:xfr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pic>
        <p:nvPicPr>
          <p:cNvPr id="166915" name="Picture 2"/>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0" y="0"/>
            <a:ext cx="9120188" cy="6858000"/>
          </a:xfr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pic>
        <p:nvPicPr>
          <p:cNvPr id="167939" name="Picture 4" descr="DSC_0030"/>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0" y="0"/>
            <a:ext cx="9144000"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pic>
        <p:nvPicPr>
          <p:cNvPr id="168963" name="Picture 2"/>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0" y="0"/>
            <a:ext cx="9144000" cy="6858000"/>
          </a:xfr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pic>
        <p:nvPicPr>
          <p:cNvPr id="169987" name="Picture 2"/>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0" y="0"/>
            <a:ext cx="9144000" cy="6858000"/>
          </a:xfr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pic>
        <p:nvPicPr>
          <p:cNvPr id="171011" name="Picture 2"/>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0"/>
            <a:ext cx="9144000" cy="6858000"/>
          </a:xfr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2"/>
          <p:cNvSpPr>
            <a:spLocks noGrp="1" noChangeArrowheads="1"/>
          </p:cNvSpPr>
          <p:nvPr>
            <p:ph type="title"/>
          </p:nvPr>
        </p:nvSpPr>
        <p:spPr>
          <a:xfrm>
            <a:off x="685800" y="228600"/>
            <a:ext cx="8001000" cy="381000"/>
          </a:xfrm>
        </p:spPr>
        <p:txBody>
          <a:bodyPr/>
          <a:lstStyle/>
          <a:p>
            <a:pPr eaLnBrk="1" hangingPunct="1">
              <a:defRPr/>
            </a:pPr>
            <a:r>
              <a:rPr lang="en-US" sz="3600"/>
              <a:t>Commercial slums (informal market)</a:t>
            </a:r>
            <a:endParaRPr lang="en-US" sz="6000" b="1"/>
          </a:p>
        </p:txBody>
      </p:sp>
      <p:sp>
        <p:nvSpPr>
          <p:cNvPr id="251907" name="Rectangle 3"/>
          <p:cNvSpPr>
            <a:spLocks noGrp="1" noChangeArrowheads="1"/>
          </p:cNvSpPr>
          <p:nvPr>
            <p:ph type="body" idx="1"/>
          </p:nvPr>
        </p:nvSpPr>
        <p:spPr>
          <a:xfrm>
            <a:off x="0" y="609600"/>
            <a:ext cx="6248400" cy="6019800"/>
          </a:xfrm>
        </p:spPr>
        <p:txBody>
          <a:bodyPr/>
          <a:lstStyle/>
          <a:p>
            <a:pPr algn="just" eaLnBrk="1" hangingPunct="1">
              <a:lnSpc>
                <a:spcPct val="80000"/>
              </a:lnSpc>
              <a:defRPr/>
            </a:pPr>
            <a:r>
              <a:rPr lang="en-US" sz="2000" dirty="0"/>
              <a:t>Commercial slums- another major phenomenon of city growth and development .</a:t>
            </a:r>
          </a:p>
          <a:p>
            <a:pPr algn="just" eaLnBrk="1" hangingPunct="1">
              <a:lnSpc>
                <a:spcPct val="80000"/>
              </a:lnSpc>
              <a:defRPr/>
            </a:pPr>
            <a:endParaRPr lang="en-US" sz="2000" dirty="0"/>
          </a:p>
          <a:p>
            <a:pPr algn="just" eaLnBrk="1" hangingPunct="1">
              <a:lnSpc>
                <a:spcPct val="80000"/>
              </a:lnSpc>
              <a:defRPr/>
            </a:pPr>
            <a:r>
              <a:rPr lang="en-US" sz="2000" dirty="0"/>
              <a:t>Lack of commercial space and late development of shopping areas led to mushroom growth of mobile / shanty  shops  selling  day to day merchandise.</a:t>
            </a:r>
          </a:p>
          <a:p>
            <a:pPr marL="0" indent="0" algn="just" eaLnBrk="1" hangingPunct="1">
              <a:lnSpc>
                <a:spcPct val="80000"/>
              </a:lnSpc>
              <a:buFont typeface="Wingdings" pitchFamily="2" charset="2"/>
              <a:buNone/>
              <a:defRPr/>
            </a:pPr>
            <a:r>
              <a:rPr lang="en-US" sz="2000" dirty="0"/>
              <a:t> </a:t>
            </a:r>
          </a:p>
          <a:p>
            <a:pPr algn="just" eaLnBrk="1" hangingPunct="1">
              <a:lnSpc>
                <a:spcPct val="80000"/>
              </a:lnSpc>
              <a:defRPr/>
            </a:pPr>
            <a:r>
              <a:rPr lang="en-US" sz="2000" dirty="0"/>
              <a:t>Policy of disposal of commercial sites  through auction lead to high land prices, eliminating small traders in the process. </a:t>
            </a:r>
          </a:p>
          <a:p>
            <a:pPr marL="0" indent="0" algn="just" eaLnBrk="1" hangingPunct="1">
              <a:lnSpc>
                <a:spcPct val="80000"/>
              </a:lnSpc>
              <a:buFont typeface="Wingdings" pitchFamily="2" charset="2"/>
              <a:buNone/>
              <a:defRPr/>
            </a:pPr>
            <a:endParaRPr lang="en-US" sz="2000" dirty="0"/>
          </a:p>
          <a:p>
            <a:pPr algn="just" eaLnBrk="1" hangingPunct="1">
              <a:lnSpc>
                <a:spcPct val="80000"/>
              </a:lnSpc>
              <a:defRPr/>
            </a:pPr>
            <a:r>
              <a:rPr lang="en-US" sz="2000" dirty="0"/>
              <a:t>City had no provision for petty traders which lead to mushrooming of temporary shops.</a:t>
            </a:r>
          </a:p>
          <a:p>
            <a:pPr marL="0" indent="0" algn="just" eaLnBrk="1" hangingPunct="1">
              <a:lnSpc>
                <a:spcPct val="80000"/>
              </a:lnSpc>
              <a:buFont typeface="Wingdings" pitchFamily="2" charset="2"/>
              <a:buNone/>
              <a:defRPr/>
            </a:pPr>
            <a:endParaRPr lang="en-US" sz="2000" dirty="0"/>
          </a:p>
          <a:p>
            <a:pPr algn="just" eaLnBrk="1" hangingPunct="1">
              <a:lnSpc>
                <a:spcPct val="80000"/>
              </a:lnSpc>
              <a:defRPr/>
            </a:pPr>
            <a:r>
              <a:rPr lang="en-US" sz="2000" dirty="0"/>
              <a:t>Lot of open spaces along commercial belt  and residential sectors became easy target for encroachment leading to emergence of informal markets.</a:t>
            </a:r>
          </a:p>
          <a:p>
            <a:pPr algn="just" eaLnBrk="1" hangingPunct="1">
              <a:lnSpc>
                <a:spcPct val="80000"/>
              </a:lnSpc>
              <a:defRPr/>
            </a:pPr>
            <a:endParaRPr lang="en-US" sz="2000" dirty="0"/>
          </a:p>
          <a:p>
            <a:pPr algn="just" eaLnBrk="1" hangingPunct="1">
              <a:lnSpc>
                <a:spcPct val="80000"/>
              </a:lnSpc>
              <a:defRPr/>
            </a:pPr>
            <a:r>
              <a:rPr lang="en-US" sz="2000" dirty="0"/>
              <a:t>Despite construction and allotting more than 3000 booths in day markets, pending demand is over 4000.</a:t>
            </a:r>
          </a:p>
        </p:txBody>
      </p:sp>
      <p:pic>
        <p:nvPicPr>
          <p:cNvPr id="173060" name="Picture 4" descr="DSC_0036"/>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248400" y="3581400"/>
            <a:ext cx="29083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3061" name="Picture 5" descr="DSC_003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311900" y="762000"/>
            <a:ext cx="28321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2"/>
          <p:cNvSpPr>
            <a:spLocks noGrp="1" noChangeArrowheads="1"/>
          </p:cNvSpPr>
          <p:nvPr>
            <p:ph type="title"/>
          </p:nvPr>
        </p:nvSpPr>
        <p:spPr>
          <a:xfrm>
            <a:off x="685800" y="228600"/>
            <a:ext cx="8001000" cy="381000"/>
          </a:xfrm>
        </p:spPr>
        <p:txBody>
          <a:bodyPr/>
          <a:lstStyle/>
          <a:p>
            <a:pPr eaLnBrk="1" hangingPunct="1">
              <a:defRPr/>
            </a:pPr>
            <a:r>
              <a:rPr lang="en-US" sz="3600"/>
              <a:t>Commercial slums (informal market)</a:t>
            </a:r>
            <a:endParaRPr lang="en-US" sz="6000" b="1"/>
          </a:p>
        </p:txBody>
      </p:sp>
      <p:sp>
        <p:nvSpPr>
          <p:cNvPr id="252931" name="Rectangle 3"/>
          <p:cNvSpPr>
            <a:spLocks noGrp="1" noChangeArrowheads="1"/>
          </p:cNvSpPr>
          <p:nvPr>
            <p:ph type="body" idx="1"/>
          </p:nvPr>
        </p:nvSpPr>
        <p:spPr>
          <a:xfrm>
            <a:off x="0" y="609600"/>
            <a:ext cx="5257800" cy="6019800"/>
          </a:xfrm>
        </p:spPr>
        <p:txBody>
          <a:bodyPr/>
          <a:lstStyle/>
          <a:p>
            <a:pPr algn="just" eaLnBrk="1" hangingPunct="1">
              <a:lnSpc>
                <a:spcPct val="80000"/>
              </a:lnSpc>
              <a:defRPr/>
            </a:pPr>
            <a:r>
              <a:rPr lang="en-US" sz="2000" dirty="0"/>
              <a:t>Two sets of market i.e. planned / informal, present contrasting pictures of chaos in parking and sale of merchandise. </a:t>
            </a:r>
          </a:p>
          <a:p>
            <a:pPr marL="0" indent="0" algn="just" eaLnBrk="1" hangingPunct="1">
              <a:lnSpc>
                <a:spcPct val="80000"/>
              </a:lnSpc>
              <a:buFont typeface="Wingdings" pitchFamily="2" charset="2"/>
              <a:buNone/>
              <a:defRPr/>
            </a:pPr>
            <a:endParaRPr lang="en-US" sz="2000" dirty="0"/>
          </a:p>
          <a:p>
            <a:pPr algn="just" eaLnBrk="1" hangingPunct="1">
              <a:lnSpc>
                <a:spcPct val="80000"/>
              </a:lnSpc>
              <a:defRPr/>
            </a:pPr>
            <a:r>
              <a:rPr lang="en-US" sz="2000" dirty="0"/>
              <a:t>Day markets more popular due to competitive pricing of goods. </a:t>
            </a:r>
          </a:p>
          <a:p>
            <a:pPr marL="0" indent="0" algn="just" eaLnBrk="1" hangingPunct="1">
              <a:lnSpc>
                <a:spcPct val="80000"/>
              </a:lnSpc>
              <a:buFont typeface="Wingdings" pitchFamily="2" charset="2"/>
              <a:buNone/>
              <a:defRPr/>
            </a:pPr>
            <a:endParaRPr lang="en-US" sz="2000" dirty="0"/>
          </a:p>
          <a:p>
            <a:pPr algn="just" eaLnBrk="1" hangingPunct="1">
              <a:lnSpc>
                <a:spcPct val="80000"/>
              </a:lnSpc>
              <a:defRPr/>
            </a:pPr>
            <a:r>
              <a:rPr lang="en-US" sz="2000" dirty="0"/>
              <a:t>With certain markets becoming famous (sector 19 &amp; 22), day markets are gaining currency with traders - more such illegal shops coming up in  city</a:t>
            </a:r>
          </a:p>
          <a:p>
            <a:pPr marL="0" indent="0" algn="just" eaLnBrk="1" hangingPunct="1">
              <a:lnSpc>
                <a:spcPct val="80000"/>
              </a:lnSpc>
              <a:buFont typeface="Wingdings" pitchFamily="2" charset="2"/>
              <a:buNone/>
              <a:defRPr/>
            </a:pPr>
            <a:endParaRPr lang="en-US" sz="2000" dirty="0"/>
          </a:p>
          <a:p>
            <a:pPr algn="just" eaLnBrk="1" hangingPunct="1">
              <a:lnSpc>
                <a:spcPct val="80000"/>
              </a:lnSpc>
              <a:defRPr/>
            </a:pPr>
            <a:r>
              <a:rPr lang="en-US" sz="2000" dirty="0"/>
              <a:t>City needs to over come this problem by allocating </a:t>
            </a:r>
          </a:p>
          <a:p>
            <a:pPr marL="0" indent="0" algn="just" eaLnBrk="1" hangingPunct="1">
              <a:lnSpc>
                <a:spcPct val="80000"/>
              </a:lnSpc>
              <a:buFont typeface="Wingdings" pitchFamily="2" charset="2"/>
              <a:buNone/>
              <a:defRPr/>
            </a:pPr>
            <a:r>
              <a:rPr lang="en-US" sz="2000" dirty="0"/>
              <a:t>     --larger commercial areas component</a:t>
            </a:r>
          </a:p>
          <a:p>
            <a:pPr marL="0" indent="0" algn="just" eaLnBrk="1" hangingPunct="1">
              <a:lnSpc>
                <a:spcPct val="80000"/>
              </a:lnSpc>
              <a:buFont typeface="Wingdings" pitchFamily="2" charset="2"/>
              <a:buNone/>
              <a:defRPr/>
            </a:pPr>
            <a:r>
              <a:rPr lang="en-US" sz="2000" dirty="0"/>
              <a:t>      --providing more smaller shops. </a:t>
            </a:r>
          </a:p>
          <a:p>
            <a:pPr marL="0" indent="0" algn="just" eaLnBrk="1" hangingPunct="1">
              <a:lnSpc>
                <a:spcPct val="80000"/>
              </a:lnSpc>
              <a:buFont typeface="Wingdings" pitchFamily="2" charset="2"/>
              <a:buNone/>
              <a:defRPr/>
            </a:pPr>
            <a:r>
              <a:rPr lang="en-US" sz="2000" dirty="0"/>
              <a:t>         accommodating large number of traders.</a:t>
            </a:r>
          </a:p>
          <a:p>
            <a:pPr marL="0" indent="0" algn="just" eaLnBrk="1" hangingPunct="1">
              <a:lnSpc>
                <a:spcPct val="80000"/>
              </a:lnSpc>
              <a:buFont typeface="Wingdings" pitchFamily="2" charset="2"/>
              <a:buNone/>
              <a:defRPr/>
            </a:pPr>
            <a:r>
              <a:rPr lang="en-US" sz="2000" dirty="0"/>
              <a:t>       -Policy of disposal of commercial space                                                    need review/rationalization  to control land prices. </a:t>
            </a:r>
          </a:p>
        </p:txBody>
      </p:sp>
      <p:pic>
        <p:nvPicPr>
          <p:cNvPr id="174084" name="Picture 4" descr="DSC_0036"/>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334000" y="685800"/>
            <a:ext cx="38100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085" name="Picture 5" descr="DSC_008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181600" y="3505200"/>
            <a:ext cx="39624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686800" cy="685800"/>
          </a:xfrm>
        </p:spPr>
        <p:txBody>
          <a:bodyPr/>
          <a:lstStyle/>
          <a:p>
            <a:pPr>
              <a:defRPr/>
            </a:pPr>
            <a:r>
              <a:rPr lang="en-IN" dirty="0"/>
              <a:t>First Master Plan- Albert Mayer</a:t>
            </a:r>
          </a:p>
        </p:txBody>
      </p:sp>
      <p:pic>
        <p:nvPicPr>
          <p:cNvPr id="21507" name="Picture 19" descr="Master Plan by Mayer"/>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7938" y="685800"/>
            <a:ext cx="6096000" cy="6180138"/>
          </a:xfrm>
          <a:noFill/>
          <a:ln>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1508" name="Picture 7" descr="Albert Maye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88063" y="685800"/>
            <a:ext cx="30480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6" name="Picture 4" descr="DSC_003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1113" y="0"/>
            <a:ext cx="91678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30" name="Picture 4" descr="DSC_0045"/>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1113" y="0"/>
            <a:ext cx="91678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067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
          </a:xfrm>
        </p:spPr>
        <p:txBody>
          <a:bodyPr/>
          <a:lstStyle/>
          <a:p>
            <a:pPr>
              <a:defRPr/>
            </a:pPr>
            <a:r>
              <a:rPr lang="en-US" b="1" dirty="0"/>
              <a:t>Commercial Space in Sector 22</a:t>
            </a:r>
          </a:p>
        </p:txBody>
      </p:sp>
      <p:pic>
        <p:nvPicPr>
          <p:cNvPr id="178179" name="Picture 2"/>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76200" y="685800"/>
            <a:ext cx="9067800" cy="6172200"/>
          </a:xfr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pic>
        <p:nvPicPr>
          <p:cNvPr id="179203" name="Picture 2"/>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0" y="0"/>
            <a:ext cx="9144000" cy="6858000"/>
          </a:xfr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915400" cy="1295400"/>
          </a:xfrm>
        </p:spPr>
        <p:txBody>
          <a:bodyPr/>
          <a:lstStyle/>
          <a:p>
            <a:pPr>
              <a:defRPr/>
            </a:pPr>
            <a:r>
              <a:rPr lang="en-US" b="1" dirty="0"/>
              <a:t>Informal Market in a Formal Commercial Space- sector 22</a:t>
            </a:r>
          </a:p>
        </p:txBody>
      </p:sp>
      <p:pic>
        <p:nvPicPr>
          <p:cNvPr id="180227" name="Picture 2"/>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0" y="1219200"/>
            <a:ext cx="9144000" cy="5562600"/>
          </a:xfr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2"/>
          <p:cNvSpPr>
            <a:spLocks noGrp="1" noChangeArrowheads="1"/>
          </p:cNvSpPr>
          <p:nvPr>
            <p:ph type="title"/>
          </p:nvPr>
        </p:nvSpPr>
        <p:spPr>
          <a:xfrm>
            <a:off x="381000" y="-304800"/>
            <a:ext cx="8229600" cy="1676400"/>
          </a:xfrm>
        </p:spPr>
        <p:txBody>
          <a:bodyPr/>
          <a:lstStyle/>
          <a:p>
            <a:pPr eaLnBrk="1" hangingPunct="1">
              <a:defRPr/>
            </a:pPr>
            <a:r>
              <a:rPr lang="en-US" sz="3200" b="1" dirty="0">
                <a:solidFill>
                  <a:srgbClr val="FFFF00"/>
                </a:solidFill>
              </a:rPr>
              <a:t>CHANGING CONTEXT OF PERIPHERY</a:t>
            </a:r>
            <a:r>
              <a:rPr lang="en-US" sz="4000" b="1" dirty="0">
                <a:solidFill>
                  <a:srgbClr val="FFFF00"/>
                </a:solidFill>
              </a:rPr>
              <a:t> </a:t>
            </a:r>
          </a:p>
        </p:txBody>
      </p:sp>
      <p:pic>
        <p:nvPicPr>
          <p:cNvPr id="181251"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084263"/>
            <a:ext cx="9144000" cy="577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idx="4294967295"/>
          </p:nvPr>
        </p:nvSpPr>
        <p:spPr>
          <a:xfrm>
            <a:off x="0" y="228600"/>
            <a:ext cx="7620000" cy="457200"/>
          </a:xfrm>
        </p:spPr>
        <p:txBody>
          <a:bodyPr/>
          <a:lstStyle/>
          <a:p>
            <a:pPr>
              <a:defRPr/>
            </a:pPr>
            <a:r>
              <a:rPr lang="en-US" altLang="en-US" sz="3600">
                <a:effectLst>
                  <a:outerShdw blurRad="38100" dist="38100" dir="2700000" algn="tl">
                    <a:srgbClr val="C0C0C0"/>
                  </a:outerShdw>
                </a:effectLst>
              </a:rPr>
              <a:t>Periphery-Approach &amp; Development</a:t>
            </a:r>
          </a:p>
        </p:txBody>
      </p:sp>
      <p:sp>
        <p:nvSpPr>
          <p:cNvPr id="12291" name="Rectangle 3"/>
          <p:cNvSpPr>
            <a:spLocks noGrp="1" noChangeArrowheads="1"/>
          </p:cNvSpPr>
          <p:nvPr>
            <p:ph type="body" idx="4294967295"/>
          </p:nvPr>
        </p:nvSpPr>
        <p:spPr>
          <a:xfrm>
            <a:off x="0" y="762000"/>
            <a:ext cx="7620000" cy="5943600"/>
          </a:xfrm>
        </p:spPr>
        <p:txBody>
          <a:bodyPr/>
          <a:lstStyle/>
          <a:p>
            <a:pPr>
              <a:lnSpc>
                <a:spcPct val="80000"/>
              </a:lnSpc>
              <a:defRPr/>
            </a:pPr>
            <a:r>
              <a:rPr lang="en-US" altLang="en-US" sz="2000">
                <a:effectLst>
                  <a:outerShdw blurRad="38100" dist="38100" dir="2700000" algn="tl">
                    <a:srgbClr val="C0C0C0"/>
                  </a:outerShdw>
                </a:effectLst>
              </a:rPr>
              <a:t>City and periphery went well till 1966</a:t>
            </a:r>
          </a:p>
          <a:p>
            <a:pPr lvl="1" algn="just">
              <a:lnSpc>
                <a:spcPct val="80000"/>
              </a:lnSpc>
              <a:defRPr/>
            </a:pPr>
            <a:r>
              <a:rPr lang="en-US" altLang="en-US" sz="1800">
                <a:effectLst>
                  <a:outerShdw blurRad="38100" dist="38100" dir="2700000" algn="tl">
                    <a:srgbClr val="C0C0C0"/>
                  </a:outerShdw>
                </a:effectLst>
              </a:rPr>
              <a:t>growth of population was slow</a:t>
            </a:r>
          </a:p>
          <a:p>
            <a:pPr lvl="1" algn="just">
              <a:lnSpc>
                <a:spcPct val="80000"/>
              </a:lnSpc>
              <a:defRPr/>
            </a:pPr>
            <a:r>
              <a:rPr lang="en-US" altLang="en-US" sz="1800">
                <a:effectLst>
                  <a:outerShdw blurRad="38100" dist="38100" dir="2700000" algn="tl">
                    <a:srgbClr val="C0C0C0"/>
                  </a:outerShdw>
                </a:effectLst>
              </a:rPr>
              <a:t>developmental pressure had not built up. </a:t>
            </a:r>
          </a:p>
          <a:p>
            <a:pPr lvl="1" algn="just">
              <a:lnSpc>
                <a:spcPct val="80000"/>
              </a:lnSpc>
              <a:defRPr/>
            </a:pPr>
            <a:r>
              <a:rPr lang="en-US" altLang="en-US" sz="1800">
                <a:effectLst>
                  <a:outerShdw blurRad="38100" dist="38100" dir="2700000" algn="tl">
                    <a:srgbClr val="C0C0C0"/>
                  </a:outerShdw>
                </a:effectLst>
              </a:rPr>
              <a:t>The existence of a single agency - </a:t>
            </a:r>
            <a:r>
              <a:rPr lang="en-US" altLang="en-US" sz="1800" b="1">
                <a:effectLst>
                  <a:outerShdw blurRad="38100" dist="38100" dir="2700000" algn="tl">
                    <a:srgbClr val="C0C0C0"/>
                  </a:outerShdw>
                </a:effectLst>
              </a:rPr>
              <a:t>Capital Project</a:t>
            </a:r>
            <a:endParaRPr lang="en-US" altLang="en-US" sz="1800">
              <a:effectLst>
                <a:outerShdw blurRad="38100" dist="38100" dir="2700000" algn="tl">
                  <a:srgbClr val="C0C0C0"/>
                </a:outerShdw>
              </a:effectLst>
            </a:endParaRPr>
          </a:p>
          <a:p>
            <a:pPr algn="just">
              <a:lnSpc>
                <a:spcPct val="80000"/>
              </a:lnSpc>
              <a:defRPr/>
            </a:pPr>
            <a:r>
              <a:rPr lang="en-US" altLang="en-US" sz="2000">
                <a:effectLst>
                  <a:outerShdw blurRad="38100" dist="38100" dir="2700000" algn="tl">
                    <a:srgbClr val="C0C0C0"/>
                  </a:outerShdw>
                </a:effectLst>
              </a:rPr>
              <a:t>The development plan prepared for the periphery provided for</a:t>
            </a:r>
          </a:p>
          <a:p>
            <a:pPr lvl="1" algn="just">
              <a:lnSpc>
                <a:spcPct val="80000"/>
              </a:lnSpc>
              <a:defRPr/>
            </a:pPr>
            <a:r>
              <a:rPr lang="en-US" altLang="en-US" sz="1800">
                <a:effectLst>
                  <a:outerShdw blurRad="38100" dist="38100" dir="2700000" algn="tl">
                    <a:srgbClr val="C0C0C0"/>
                  </a:outerShdw>
                </a:effectLst>
              </a:rPr>
              <a:t>freezing the area against urbanization; and </a:t>
            </a:r>
          </a:p>
          <a:p>
            <a:pPr lvl="1" algn="just">
              <a:lnSpc>
                <a:spcPct val="80000"/>
              </a:lnSpc>
              <a:defRPr/>
            </a:pPr>
            <a:r>
              <a:rPr lang="en-US" altLang="en-US" sz="1800">
                <a:effectLst>
                  <a:outerShdw blurRad="38100" dist="38100" dir="2700000" algn="tl">
                    <a:srgbClr val="C0C0C0"/>
                  </a:outerShdw>
                </a:effectLst>
              </a:rPr>
              <a:t>maintaining its character - essentially agricultural. </a:t>
            </a:r>
          </a:p>
          <a:p>
            <a:pPr algn="just">
              <a:lnSpc>
                <a:spcPct val="80000"/>
              </a:lnSpc>
              <a:defRPr/>
            </a:pPr>
            <a:r>
              <a:rPr lang="en-US" altLang="en-US" sz="2000">
                <a:effectLst>
                  <a:outerShdw blurRad="38100" dist="38100" dir="2700000" algn="tl">
                    <a:srgbClr val="C0C0C0"/>
                  </a:outerShdw>
                </a:effectLst>
              </a:rPr>
              <a:t>Role and functions of city and periphery clearly defined-</a:t>
            </a:r>
          </a:p>
          <a:p>
            <a:pPr lvl="1" algn="just">
              <a:lnSpc>
                <a:spcPct val="80000"/>
              </a:lnSpc>
              <a:defRPr/>
            </a:pPr>
            <a:r>
              <a:rPr lang="en-US" altLang="en-US" sz="1800">
                <a:effectLst>
                  <a:outerShdw blurRad="38100" dist="38100" dir="2700000" algn="tl">
                    <a:srgbClr val="C0C0C0"/>
                  </a:outerShdw>
                </a:effectLst>
              </a:rPr>
              <a:t> the city providing basic/higher order services, infrastructures, and </a:t>
            </a:r>
          </a:p>
          <a:p>
            <a:pPr lvl="1" algn="just">
              <a:lnSpc>
                <a:spcPct val="80000"/>
              </a:lnSpc>
              <a:defRPr/>
            </a:pPr>
            <a:r>
              <a:rPr lang="en-US" altLang="en-US" sz="1800">
                <a:effectLst>
                  <a:outerShdw blurRad="38100" dist="38100" dir="2700000" algn="tl">
                    <a:srgbClr val="C0C0C0"/>
                  </a:outerShdw>
                </a:effectLst>
              </a:rPr>
              <a:t>the periphery performing the role of a sustainer and provider daily needs</a:t>
            </a:r>
            <a:endParaRPr lang="en-US" altLang="en-US" sz="1800" b="1">
              <a:effectLst>
                <a:outerShdw blurRad="38100" dist="38100" dir="2700000" algn="tl">
                  <a:srgbClr val="C0C0C0"/>
                </a:outerShdw>
              </a:effectLst>
            </a:endParaRPr>
          </a:p>
          <a:p>
            <a:pPr>
              <a:lnSpc>
                <a:spcPct val="80000"/>
              </a:lnSpc>
              <a:defRPr/>
            </a:pPr>
            <a:r>
              <a:rPr lang="en-US" altLang="en-US" sz="2000" b="1">
                <a:effectLst>
                  <a:outerShdw blurRad="38100" dist="38100" dir="2700000" algn="tl">
                    <a:srgbClr val="C0C0C0"/>
                  </a:outerShdw>
                </a:effectLst>
              </a:rPr>
              <a:t>ii)	Post-Reorganization Scenario.</a:t>
            </a:r>
            <a:r>
              <a:rPr lang="en-US" altLang="en-US" sz="2000">
                <a:effectLst>
                  <a:outerShdw blurRad="38100" dist="38100" dir="2700000" algn="tl">
                    <a:srgbClr val="C0C0C0"/>
                  </a:outerShdw>
                </a:effectLst>
              </a:rPr>
              <a:t> </a:t>
            </a:r>
          </a:p>
          <a:p>
            <a:pPr>
              <a:lnSpc>
                <a:spcPct val="80000"/>
              </a:lnSpc>
              <a:defRPr/>
            </a:pPr>
            <a:r>
              <a:rPr lang="en-US" altLang="en-US" sz="2000">
                <a:effectLst>
                  <a:outerShdw blurRad="38100" dist="38100" dir="2700000" algn="tl">
                    <a:srgbClr val="C0C0C0"/>
                  </a:outerShdw>
                </a:effectLst>
              </a:rPr>
              <a:t>Reorganization of Punjab in 1966 marks watershed in city development.</a:t>
            </a:r>
          </a:p>
          <a:p>
            <a:pPr>
              <a:lnSpc>
                <a:spcPct val="80000"/>
              </a:lnSpc>
              <a:defRPr/>
            </a:pPr>
            <a:r>
              <a:rPr lang="en-US" altLang="en-US" sz="2000">
                <a:effectLst>
                  <a:outerShdw blurRad="38100" dist="38100" dir="2700000" algn="tl">
                    <a:srgbClr val="C0C0C0"/>
                  </a:outerShdw>
                </a:effectLst>
              </a:rPr>
              <a:t> It changed the context of periphery</a:t>
            </a:r>
          </a:p>
          <a:p>
            <a:pPr lvl="1">
              <a:lnSpc>
                <a:spcPct val="80000"/>
              </a:lnSpc>
              <a:defRPr/>
            </a:pPr>
            <a:r>
              <a:rPr lang="en-US" altLang="en-US" sz="1800">
                <a:effectLst>
                  <a:outerShdw blurRad="38100" dist="38100" dir="2700000" algn="tl">
                    <a:srgbClr val="C0C0C0"/>
                  </a:outerShdw>
                </a:effectLst>
              </a:rPr>
              <a:t>sub-division into three parts</a:t>
            </a:r>
          </a:p>
          <a:p>
            <a:pPr lvl="1">
              <a:lnSpc>
                <a:spcPct val="80000"/>
              </a:lnSpc>
              <a:defRPr/>
            </a:pPr>
            <a:r>
              <a:rPr lang="en-US" altLang="en-US" sz="1800">
                <a:effectLst>
                  <a:outerShdw blurRad="38100" dist="38100" dir="2700000" algn="tl">
                    <a:srgbClr val="C0C0C0"/>
                  </a:outerShdw>
                </a:effectLst>
              </a:rPr>
              <a:t>largest part going to Punjab (76%) and</a:t>
            </a:r>
          </a:p>
          <a:p>
            <a:pPr lvl="1">
              <a:lnSpc>
                <a:spcPct val="80000"/>
              </a:lnSpc>
              <a:defRPr/>
            </a:pPr>
            <a:r>
              <a:rPr lang="en-US" altLang="en-US" sz="1800">
                <a:effectLst>
                  <a:outerShdw blurRad="38100" dist="38100" dir="2700000" algn="tl">
                    <a:srgbClr val="C0C0C0"/>
                  </a:outerShdw>
                </a:effectLst>
              </a:rPr>
              <a:t>Haryana and Chandigarh left only with 21% and 3%, of the original area of around 1430 sq. km.</a:t>
            </a:r>
          </a:p>
        </p:txBody>
      </p:sp>
      <p:pic>
        <p:nvPicPr>
          <p:cNvPr id="182276" name="Picture 8"/>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620000" y="0"/>
            <a:ext cx="1828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idx="4294967295"/>
          </p:nvPr>
        </p:nvSpPr>
        <p:spPr>
          <a:xfrm>
            <a:off x="0" y="152400"/>
            <a:ext cx="6477000" cy="762000"/>
          </a:xfrm>
        </p:spPr>
        <p:txBody>
          <a:bodyPr/>
          <a:lstStyle/>
          <a:p>
            <a:pPr>
              <a:defRPr/>
            </a:pPr>
            <a:r>
              <a:rPr lang="en-US" altLang="en-US" sz="4000" dirty="0">
                <a:effectLst>
                  <a:outerShdw blurRad="38100" dist="38100" dir="2700000" algn="tl">
                    <a:srgbClr val="C0C0C0"/>
                  </a:outerShdw>
                </a:effectLst>
              </a:rPr>
              <a:t>Periphery-Approach &amp; Development</a:t>
            </a:r>
          </a:p>
        </p:txBody>
      </p:sp>
      <p:sp>
        <p:nvSpPr>
          <p:cNvPr id="13315" name="Rectangle 3"/>
          <p:cNvSpPr>
            <a:spLocks noGrp="1" noChangeArrowheads="1"/>
          </p:cNvSpPr>
          <p:nvPr>
            <p:ph type="body" idx="4294967295"/>
          </p:nvPr>
        </p:nvSpPr>
        <p:spPr>
          <a:xfrm>
            <a:off x="0" y="1219200"/>
            <a:ext cx="5562600" cy="5334000"/>
          </a:xfrm>
        </p:spPr>
        <p:txBody>
          <a:bodyPr/>
          <a:lstStyle/>
          <a:p>
            <a:pPr algn="just">
              <a:lnSpc>
                <a:spcPct val="80000"/>
              </a:lnSpc>
              <a:defRPr/>
            </a:pPr>
            <a:r>
              <a:rPr lang="en-US" altLang="en-US" sz="2000" dirty="0">
                <a:effectLst>
                  <a:outerShdw blurRad="38100" dist="38100" dir="2700000" algn="tl">
                    <a:srgbClr val="C0C0C0"/>
                  </a:outerShdw>
                </a:effectLst>
              </a:rPr>
              <a:t>States of Punjab and Haryana used periphery by</a:t>
            </a:r>
          </a:p>
          <a:p>
            <a:pPr lvl="1" algn="just">
              <a:lnSpc>
                <a:spcPct val="80000"/>
              </a:lnSpc>
              <a:defRPr/>
            </a:pPr>
            <a:r>
              <a:rPr lang="en-US" altLang="en-US" sz="1800" dirty="0">
                <a:effectLst>
                  <a:outerShdw blurRad="38100" dist="38100" dir="2700000" algn="tl">
                    <a:srgbClr val="C0C0C0"/>
                  </a:outerShdw>
                </a:effectLst>
              </a:rPr>
              <a:t>creating S.A.S. Nagar (Mohali) and Panchkula, </a:t>
            </a:r>
          </a:p>
          <a:p>
            <a:pPr lvl="1" algn="just">
              <a:lnSpc>
                <a:spcPct val="80000"/>
              </a:lnSpc>
              <a:defRPr/>
            </a:pPr>
            <a:r>
              <a:rPr lang="en-US" altLang="en-US" sz="1800" dirty="0">
                <a:effectLst>
                  <a:outerShdw blurRad="38100" dist="38100" dir="2700000" algn="tl">
                    <a:srgbClr val="C0C0C0"/>
                  </a:outerShdw>
                </a:effectLst>
              </a:rPr>
              <a:t>defeating the main objective of periphery. </a:t>
            </a:r>
          </a:p>
          <a:p>
            <a:pPr algn="just">
              <a:lnSpc>
                <a:spcPct val="80000"/>
              </a:lnSpc>
              <a:defRPr/>
            </a:pPr>
            <a:r>
              <a:rPr lang="en-US" altLang="en-US" sz="2000" dirty="0">
                <a:effectLst>
                  <a:outerShdw blurRad="38100" dist="38100" dir="2700000" algn="tl">
                    <a:srgbClr val="C0C0C0"/>
                  </a:outerShdw>
                </a:effectLst>
              </a:rPr>
              <a:t>Since the establishment of S.A.S. Nagar (Mohali) and Panchkula from 1967, periphery never rested </a:t>
            </a:r>
          </a:p>
          <a:p>
            <a:pPr algn="just">
              <a:lnSpc>
                <a:spcPct val="80000"/>
              </a:lnSpc>
              <a:defRPr/>
            </a:pPr>
            <a:r>
              <a:rPr lang="en-US" altLang="en-US" sz="2000" dirty="0">
                <a:effectLst>
                  <a:outerShdw blurRad="38100" dist="38100" dir="2700000" algn="tl">
                    <a:srgbClr val="C0C0C0"/>
                  </a:outerShdw>
                </a:effectLst>
              </a:rPr>
              <a:t>peripheral area witnessed</a:t>
            </a:r>
          </a:p>
          <a:p>
            <a:pPr algn="just">
              <a:lnSpc>
                <a:spcPct val="80000"/>
              </a:lnSpc>
              <a:defRPr/>
            </a:pPr>
            <a:r>
              <a:rPr lang="en-US" altLang="en-US" sz="2000" dirty="0">
                <a:effectLst>
                  <a:outerShdw blurRad="38100" dist="38100" dir="2700000" algn="tl">
                    <a:srgbClr val="C0C0C0"/>
                  </a:outerShdw>
                </a:effectLst>
              </a:rPr>
              <a:t> --rapid growth and development,</a:t>
            </a:r>
          </a:p>
          <a:p>
            <a:pPr algn="just">
              <a:lnSpc>
                <a:spcPct val="80000"/>
              </a:lnSpc>
              <a:defRPr/>
            </a:pPr>
            <a:r>
              <a:rPr lang="en-US" altLang="en-US" sz="2000" dirty="0">
                <a:effectLst>
                  <a:outerShdw blurRad="38100" dist="38100" dir="2700000" algn="tl">
                    <a:srgbClr val="C0C0C0"/>
                  </a:outerShdw>
                </a:effectLst>
              </a:rPr>
              <a:t>-- faster than the core cities of </a:t>
            </a:r>
          </a:p>
          <a:p>
            <a:pPr algn="just">
              <a:lnSpc>
                <a:spcPct val="80000"/>
              </a:lnSpc>
              <a:defRPr/>
            </a:pPr>
            <a:r>
              <a:rPr lang="en-US" altLang="en-US" sz="2000" dirty="0">
                <a:effectLst>
                  <a:outerShdw blurRad="38100" dist="38100" dir="2700000" algn="tl">
                    <a:srgbClr val="C0C0C0"/>
                  </a:outerShdw>
                </a:effectLst>
              </a:rPr>
              <a:t>--Chandigarh, Panchkula and Mohali. </a:t>
            </a:r>
          </a:p>
          <a:p>
            <a:pPr algn="just">
              <a:lnSpc>
                <a:spcPct val="80000"/>
              </a:lnSpc>
              <a:defRPr/>
            </a:pPr>
            <a:r>
              <a:rPr lang="en-US" altLang="en-US" sz="2000" dirty="0">
                <a:effectLst>
                  <a:outerShdw blurRad="38100" dist="38100" dir="2700000" algn="tl">
                    <a:srgbClr val="C0C0C0"/>
                  </a:outerShdw>
                </a:effectLst>
              </a:rPr>
              <a:t>By 2011 , </a:t>
            </a:r>
          </a:p>
          <a:p>
            <a:pPr algn="just">
              <a:lnSpc>
                <a:spcPct val="80000"/>
              </a:lnSpc>
              <a:defRPr/>
            </a:pPr>
            <a:r>
              <a:rPr lang="en-US" altLang="en-US" sz="2000" dirty="0">
                <a:effectLst>
                  <a:outerShdw blurRad="38100" dist="38100" dir="2700000" algn="tl">
                    <a:srgbClr val="C0C0C0"/>
                  </a:outerShdw>
                </a:effectLst>
              </a:rPr>
              <a:t>S.A.S. Nagar attained population of 1.76 lakh and</a:t>
            </a:r>
          </a:p>
          <a:p>
            <a:pPr algn="just">
              <a:lnSpc>
                <a:spcPct val="80000"/>
              </a:lnSpc>
              <a:defRPr/>
            </a:pPr>
            <a:r>
              <a:rPr lang="en-US" altLang="en-US" sz="2000" dirty="0">
                <a:effectLst>
                  <a:outerShdw blurRad="38100" dist="38100" dir="2700000" algn="tl">
                    <a:srgbClr val="C0C0C0"/>
                  </a:outerShdw>
                </a:effectLst>
              </a:rPr>
              <a:t> Panchkula 2,11,355. </a:t>
            </a:r>
          </a:p>
          <a:p>
            <a:pPr algn="just">
              <a:lnSpc>
                <a:spcPct val="80000"/>
              </a:lnSpc>
              <a:defRPr/>
            </a:pPr>
            <a:r>
              <a:rPr lang="en-US" altLang="en-US" sz="2000" dirty="0">
                <a:effectLst>
                  <a:outerShdw blurRad="38100" dist="38100" dir="2700000" algn="tl">
                    <a:srgbClr val="C0C0C0"/>
                  </a:outerShdw>
                </a:effectLst>
              </a:rPr>
              <a:t>S.A.S. Nagar grown by more than 50% of  Chandigarh  size. </a:t>
            </a:r>
          </a:p>
          <a:p>
            <a:pPr algn="just">
              <a:lnSpc>
                <a:spcPct val="80000"/>
              </a:lnSpc>
              <a:defRPr/>
            </a:pPr>
            <a:r>
              <a:rPr lang="en-US" altLang="en-US" sz="2000" dirty="0">
                <a:effectLst>
                  <a:outerShdw blurRad="38100" dist="38100" dir="2700000" algn="tl">
                    <a:srgbClr val="C0C0C0"/>
                  </a:outerShdw>
                </a:effectLst>
              </a:rPr>
              <a:t>Panchkula has more than doubled. </a:t>
            </a:r>
          </a:p>
          <a:p>
            <a:pPr algn="just">
              <a:lnSpc>
                <a:spcPct val="80000"/>
              </a:lnSpc>
              <a:buFontTx/>
              <a:buNone/>
              <a:defRPr/>
            </a:pPr>
            <a:endParaRPr lang="en-US" altLang="en-US" sz="2000" dirty="0">
              <a:effectLst>
                <a:outerShdw blurRad="38100" dist="38100" dir="2700000" algn="tl">
                  <a:srgbClr val="C0C0C0"/>
                </a:outerShdw>
              </a:effectLst>
            </a:endParaRPr>
          </a:p>
        </p:txBody>
      </p:sp>
      <p:pic>
        <p:nvPicPr>
          <p:cNvPr id="183300" name="Picture 6"/>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791200" y="0"/>
            <a:ext cx="3657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2" name="Content Placeholder 3" descr="Map Chd1.jpg"/>
          <p:cNvPicPr>
            <a:picLocks noGrp="1" noChangeAspect="1" noChangeArrowheads="1"/>
          </p:cNvPicPr>
          <p:nvPr>
            <p:ph idx="4294967295"/>
          </p:nvPr>
        </p:nvPicPr>
        <p:blipFill>
          <a:blip r:embed="rId2" cstate="email">
            <a:extLst>
              <a:ext uri="{28A0092B-C50C-407E-A947-70E740481C1C}">
                <a14:useLocalDpi xmlns:a14="http://schemas.microsoft.com/office/drawing/2010/main"/>
              </a:ext>
            </a:extLst>
          </a:blip>
          <a:srcRect/>
          <a:stretch>
            <a:fillRect/>
          </a:stretch>
        </p:blipFill>
        <p:spPr>
          <a:xfrm>
            <a:off x="0" y="-76200"/>
            <a:ext cx="5943600" cy="4114800"/>
          </a:xfrm>
        </p:spPr>
      </p:pic>
      <p:sp>
        <p:nvSpPr>
          <p:cNvPr id="38915" name="Rectangle 3"/>
          <p:cNvSpPr>
            <a:spLocks noChangeArrowheads="1"/>
          </p:cNvSpPr>
          <p:nvPr/>
        </p:nvSpPr>
        <p:spPr bwMode="auto">
          <a:xfrm>
            <a:off x="5867400" y="990600"/>
            <a:ext cx="3276600" cy="4359275"/>
          </a:xfrm>
          <a:prstGeom prst="rect">
            <a:avLst/>
          </a:prstGeom>
          <a:noFill/>
          <a:ln>
            <a:noFill/>
          </a:ln>
          <a:effectLst/>
        </p:spPr>
        <p:txBody>
          <a:bodyPr>
            <a:spAutoFit/>
          </a:bodyPr>
          <a:lstStyle/>
          <a:p>
            <a:pPr>
              <a:buFontTx/>
              <a:buChar char="•"/>
              <a:defRPr/>
            </a:pPr>
            <a:r>
              <a:rPr lang="en-US" altLang="en-US" sz="2000">
                <a:effectLst>
                  <a:outerShdw blurRad="38100" dist="38100" dir="2700000" algn="tl">
                    <a:srgbClr val="C0C0C0"/>
                  </a:outerShdw>
                </a:effectLst>
              </a:rPr>
              <a:t> States of Punjab and Haryana used periphery by creating S.A.S. Nagar (Mohali) and Panchkula, defeating the main objective of periphery</a:t>
            </a:r>
          </a:p>
          <a:p>
            <a:pPr>
              <a:buFontTx/>
              <a:buChar char="•"/>
              <a:defRPr/>
            </a:pPr>
            <a:r>
              <a:rPr lang="en-US" altLang="en-US" sz="2000">
                <a:effectLst>
                  <a:outerShdw blurRad="38100" dist="38100" dir="2700000" algn="tl">
                    <a:srgbClr val="C0C0C0"/>
                  </a:outerShdw>
                </a:effectLst>
              </a:rPr>
              <a:t>Since the establishment of S.A.S. Nagar (Mohali) and Panchkula from 1967, periphery never rested and</a:t>
            </a:r>
          </a:p>
          <a:p>
            <a:pPr>
              <a:buFontTx/>
              <a:buChar char="•"/>
              <a:defRPr/>
            </a:pPr>
            <a:r>
              <a:rPr lang="en-US" altLang="en-US" sz="2000">
                <a:effectLst>
                  <a:outerShdw blurRad="38100" dist="38100" dir="2700000" algn="tl">
                    <a:srgbClr val="C0C0C0"/>
                  </a:outerShdw>
                </a:effectLst>
              </a:rPr>
              <a:t>underwent enormous development, both planned and unplanned but largely unplanned</a:t>
            </a:r>
          </a:p>
        </p:txBody>
      </p:sp>
      <p:pic>
        <p:nvPicPr>
          <p:cNvPr id="184324" name="Picture 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575" y="3962400"/>
            <a:ext cx="5811838"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Text Box 3"/>
          <p:cNvSpPr txBox="1">
            <a:spLocks noChangeArrowheads="1"/>
          </p:cNvSpPr>
          <p:nvPr/>
        </p:nvSpPr>
        <p:spPr bwMode="auto">
          <a:xfrm>
            <a:off x="457200" y="152400"/>
            <a:ext cx="8305800" cy="2465388"/>
          </a:xfrm>
          <a:prstGeom prst="rect">
            <a:avLst/>
          </a:prstGeom>
          <a:noFill/>
          <a:ln>
            <a:noFill/>
          </a:ln>
          <a:effectLst/>
        </p:spPr>
        <p:txBody>
          <a:bodyPr>
            <a:spAutoFit/>
          </a:bodyPr>
          <a:lstStyle>
            <a:lvl1pPr marL="228600" indent="-2286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spcBef>
                <a:spcPct val="30000"/>
              </a:spcBef>
              <a:defRPr/>
            </a:pPr>
            <a:r>
              <a:rPr lang="en-US" sz="3200" b="1" dirty="0">
                <a:solidFill>
                  <a:srgbClr val="FFFFFF"/>
                </a:solidFill>
              </a:rPr>
              <a:t>ALBERT MAYER’S SUPER BLOCK</a:t>
            </a:r>
          </a:p>
          <a:p>
            <a:pPr algn="just" eaLnBrk="1" hangingPunct="1">
              <a:lnSpc>
                <a:spcPct val="90000"/>
              </a:lnSpc>
              <a:spcBef>
                <a:spcPct val="30000"/>
              </a:spcBef>
              <a:buFontTx/>
              <a:buChar char="•"/>
              <a:defRPr/>
            </a:pPr>
            <a:r>
              <a:rPr lang="en-US" sz="2200" b="1" dirty="0"/>
              <a:t> Super block measured 500 m x 1000 m in  dimension</a:t>
            </a:r>
          </a:p>
          <a:p>
            <a:pPr marL="0" indent="0" algn="just" eaLnBrk="1" hangingPunct="1">
              <a:lnSpc>
                <a:spcPct val="90000"/>
              </a:lnSpc>
              <a:spcBef>
                <a:spcPct val="30000"/>
              </a:spcBef>
              <a:defRPr/>
            </a:pPr>
            <a:r>
              <a:rPr lang="en-US" sz="2200" b="1" dirty="0"/>
              <a:t>   Each super block consisted of three parts which contained</a:t>
            </a:r>
          </a:p>
          <a:p>
            <a:pPr algn="just" eaLnBrk="1" hangingPunct="1">
              <a:lnSpc>
                <a:spcPct val="90000"/>
              </a:lnSpc>
              <a:spcBef>
                <a:spcPct val="30000"/>
              </a:spcBef>
              <a:defRPr/>
            </a:pPr>
            <a:r>
              <a:rPr lang="en-US" sz="2200" b="1" dirty="0"/>
              <a:t> housing, schools, shopping centers,  others amenities.</a:t>
            </a:r>
          </a:p>
          <a:p>
            <a:pPr algn="just" eaLnBrk="1" hangingPunct="1">
              <a:lnSpc>
                <a:spcPct val="90000"/>
              </a:lnSpc>
              <a:spcBef>
                <a:spcPct val="30000"/>
              </a:spcBef>
              <a:buFontTx/>
              <a:buChar char="•"/>
              <a:defRPr/>
            </a:pPr>
            <a:r>
              <a:rPr lang="en-US" sz="2200" b="1" dirty="0"/>
              <a:t>3 types of housing – Low, Middle and High income groups were inter-mixed.</a:t>
            </a:r>
          </a:p>
        </p:txBody>
      </p:sp>
      <p:pic>
        <p:nvPicPr>
          <p:cNvPr id="22531" name="Picture 12" descr="scan014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5563" y="2617788"/>
            <a:ext cx="9012237" cy="424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p:cNvSpPr>
            <a:spLocks noGrp="1" noChangeArrowheads="1"/>
          </p:cNvSpPr>
          <p:nvPr>
            <p:ph type="title"/>
          </p:nvPr>
        </p:nvSpPr>
        <p:spPr>
          <a:xfrm>
            <a:off x="838200" y="533400"/>
            <a:ext cx="8001000" cy="381000"/>
          </a:xfrm>
        </p:spPr>
        <p:txBody>
          <a:bodyPr/>
          <a:lstStyle/>
          <a:p>
            <a:pPr eaLnBrk="1" hangingPunct="1">
              <a:defRPr/>
            </a:pPr>
            <a:r>
              <a:rPr lang="en-US" sz="4000"/>
              <a:t>Traffic congestion</a:t>
            </a:r>
            <a:r>
              <a:rPr lang="en-US" sz="6600" b="1"/>
              <a:t> </a:t>
            </a:r>
            <a:br>
              <a:rPr lang="en-US" sz="6600" b="1"/>
            </a:br>
            <a:endParaRPr lang="en-US" sz="6600" b="1"/>
          </a:p>
        </p:txBody>
      </p:sp>
      <p:sp>
        <p:nvSpPr>
          <p:cNvPr id="215043" name="Rectangle 3"/>
          <p:cNvSpPr>
            <a:spLocks noGrp="1" noChangeArrowheads="1"/>
          </p:cNvSpPr>
          <p:nvPr>
            <p:ph type="body" idx="1"/>
          </p:nvPr>
        </p:nvSpPr>
        <p:spPr>
          <a:xfrm>
            <a:off x="0" y="838200"/>
            <a:ext cx="5410200" cy="6019800"/>
          </a:xfrm>
        </p:spPr>
        <p:txBody>
          <a:bodyPr/>
          <a:lstStyle/>
          <a:p>
            <a:pPr algn="just" eaLnBrk="1" hangingPunct="1">
              <a:lnSpc>
                <a:spcPct val="80000"/>
              </a:lnSpc>
              <a:defRPr/>
            </a:pPr>
            <a:r>
              <a:rPr lang="en-US" sz="2000" dirty="0"/>
              <a:t>Planned for population of 0.5 million city has already achieved population figure of 0.75 million</a:t>
            </a:r>
          </a:p>
          <a:p>
            <a:pPr algn="just" eaLnBrk="1" hangingPunct="1">
              <a:lnSpc>
                <a:spcPct val="80000"/>
              </a:lnSpc>
              <a:defRPr/>
            </a:pPr>
            <a:r>
              <a:rPr lang="en-US" sz="2000" dirty="0"/>
              <a:t>Nearly 1 million people live in planned/ unplanned settlements near Chandigarh-- Mohali, </a:t>
            </a:r>
            <a:r>
              <a:rPr lang="en-US" sz="2000" dirty="0" err="1"/>
              <a:t>Panchkula</a:t>
            </a:r>
            <a:r>
              <a:rPr lang="en-US" sz="2000" dirty="0"/>
              <a:t>, </a:t>
            </a:r>
            <a:r>
              <a:rPr lang="en-US" sz="2000" dirty="0" err="1"/>
              <a:t>Zirakpur</a:t>
            </a:r>
            <a:r>
              <a:rPr lang="en-US" sz="2000" dirty="0"/>
              <a:t> etc. Largely dependent on Chandigarh infrastructure , housing, education, healthcare etc.</a:t>
            </a:r>
          </a:p>
          <a:p>
            <a:pPr algn="just" eaLnBrk="1" hangingPunct="1">
              <a:lnSpc>
                <a:spcPct val="80000"/>
              </a:lnSpc>
              <a:defRPr/>
            </a:pPr>
            <a:r>
              <a:rPr lang="en-US" sz="2000" dirty="0"/>
              <a:t>Large scale commuting between three cities Chandigarh, Mohali, </a:t>
            </a:r>
            <a:r>
              <a:rPr lang="en-US" sz="2000" dirty="0" err="1"/>
              <a:t>Panchkula</a:t>
            </a:r>
            <a:r>
              <a:rPr lang="en-US" sz="2000" dirty="0"/>
              <a:t>.</a:t>
            </a:r>
          </a:p>
          <a:p>
            <a:pPr algn="just" eaLnBrk="1" hangingPunct="1">
              <a:lnSpc>
                <a:spcPct val="80000"/>
              </a:lnSpc>
              <a:defRPr/>
            </a:pPr>
            <a:r>
              <a:rPr lang="en-US" sz="2000" dirty="0"/>
              <a:t>City has 0.7 million  vehicles for population of 1 million having highest density in the country with 2 vehicles for every 3 person.</a:t>
            </a:r>
          </a:p>
          <a:p>
            <a:pPr algn="just" eaLnBrk="1" hangingPunct="1">
              <a:lnSpc>
                <a:spcPct val="80000"/>
              </a:lnSpc>
              <a:defRPr/>
            </a:pPr>
            <a:r>
              <a:rPr lang="en-US" sz="2000" dirty="0"/>
              <a:t>In the absence of means of  effective mass transportation (except buses) the problem of vehicle movement increasing manifold.</a:t>
            </a:r>
          </a:p>
          <a:p>
            <a:pPr algn="just" eaLnBrk="1" hangingPunct="1">
              <a:lnSpc>
                <a:spcPct val="80000"/>
              </a:lnSpc>
              <a:defRPr/>
            </a:pPr>
            <a:r>
              <a:rPr lang="en-US" sz="2000" dirty="0"/>
              <a:t>Lack of parking spaces within houses and commercial areas resulted in entire ground spaces/roads converted into parking. </a:t>
            </a:r>
          </a:p>
          <a:p>
            <a:pPr algn="just" eaLnBrk="1" hangingPunct="1">
              <a:lnSpc>
                <a:spcPct val="80000"/>
              </a:lnSpc>
              <a:defRPr/>
            </a:pPr>
            <a:r>
              <a:rPr lang="en-US" sz="2000" dirty="0"/>
              <a:t>Static road capacity  resulted in numerous traffic problems. </a:t>
            </a:r>
          </a:p>
          <a:p>
            <a:pPr algn="just" eaLnBrk="1" hangingPunct="1">
              <a:lnSpc>
                <a:spcPct val="80000"/>
              </a:lnSpc>
              <a:defRPr/>
            </a:pPr>
            <a:endParaRPr lang="en-US" sz="2000" dirty="0"/>
          </a:p>
        </p:txBody>
      </p:sp>
      <p:pic>
        <p:nvPicPr>
          <p:cNvPr id="186372" name="Picture 5" descr="scan000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410200" y="992188"/>
            <a:ext cx="36576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6373" name="Picture 6" descr="scan0008"/>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34000" y="3810000"/>
            <a:ext cx="38100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2"/>
          <p:cNvSpPr>
            <a:spLocks noGrp="1" noChangeArrowheads="1"/>
          </p:cNvSpPr>
          <p:nvPr>
            <p:ph type="title"/>
          </p:nvPr>
        </p:nvSpPr>
        <p:spPr>
          <a:xfrm>
            <a:off x="838200" y="533400"/>
            <a:ext cx="8001000" cy="381000"/>
          </a:xfrm>
        </p:spPr>
        <p:txBody>
          <a:bodyPr/>
          <a:lstStyle/>
          <a:p>
            <a:pPr eaLnBrk="1" hangingPunct="1">
              <a:defRPr/>
            </a:pPr>
            <a:r>
              <a:rPr lang="en-US" sz="4000"/>
              <a:t>Traffic congestion</a:t>
            </a:r>
            <a:r>
              <a:rPr lang="en-US" sz="6600" b="1"/>
              <a:t> </a:t>
            </a:r>
            <a:br>
              <a:rPr lang="en-US" sz="6600" b="1"/>
            </a:br>
            <a:endParaRPr lang="en-US" sz="6600" b="1"/>
          </a:p>
        </p:txBody>
      </p:sp>
      <p:sp>
        <p:nvSpPr>
          <p:cNvPr id="217091" name="Rectangle 3"/>
          <p:cNvSpPr>
            <a:spLocks noGrp="1" noChangeArrowheads="1"/>
          </p:cNvSpPr>
          <p:nvPr>
            <p:ph type="body" idx="1"/>
          </p:nvPr>
        </p:nvSpPr>
        <p:spPr>
          <a:xfrm>
            <a:off x="0" y="838200"/>
            <a:ext cx="5105400" cy="6019800"/>
          </a:xfrm>
        </p:spPr>
        <p:txBody>
          <a:bodyPr/>
          <a:lstStyle/>
          <a:p>
            <a:pPr algn="just" eaLnBrk="1" hangingPunct="1">
              <a:lnSpc>
                <a:spcPct val="80000"/>
              </a:lnSpc>
              <a:defRPr/>
            </a:pPr>
            <a:r>
              <a:rPr lang="en-US" sz="2400" dirty="0"/>
              <a:t>Roundabouts in certain cases have emerged major bottleneck.</a:t>
            </a:r>
          </a:p>
          <a:p>
            <a:pPr algn="just" eaLnBrk="1" hangingPunct="1">
              <a:lnSpc>
                <a:spcPct val="80000"/>
              </a:lnSpc>
              <a:defRPr/>
            </a:pPr>
            <a:r>
              <a:rPr lang="en-US" sz="2400" dirty="0"/>
              <a:t> City requires effective mass transportation system involving all major urban </a:t>
            </a:r>
            <a:r>
              <a:rPr lang="en-US" sz="2400" dirty="0" err="1"/>
              <a:t>centres</a:t>
            </a:r>
            <a:r>
              <a:rPr lang="en-US" sz="2400" dirty="0"/>
              <a:t>. </a:t>
            </a:r>
          </a:p>
          <a:p>
            <a:pPr algn="just" eaLnBrk="1" hangingPunct="1">
              <a:lnSpc>
                <a:spcPct val="80000"/>
              </a:lnSpc>
              <a:defRPr/>
            </a:pPr>
            <a:r>
              <a:rPr lang="en-US" sz="2400" dirty="0"/>
              <a:t>Improving connectivity between different urban </a:t>
            </a:r>
            <a:r>
              <a:rPr lang="en-US" sz="2400" dirty="0" err="1"/>
              <a:t>centres</a:t>
            </a:r>
            <a:r>
              <a:rPr lang="en-US" sz="2400" dirty="0"/>
              <a:t> would help in </a:t>
            </a:r>
            <a:r>
              <a:rPr lang="en-US" sz="2400" dirty="0" err="1"/>
              <a:t>rationalising</a:t>
            </a:r>
            <a:r>
              <a:rPr lang="en-US" sz="2400" dirty="0"/>
              <a:t> traffic. </a:t>
            </a:r>
          </a:p>
          <a:p>
            <a:pPr algn="just" eaLnBrk="1" hangingPunct="1">
              <a:lnSpc>
                <a:spcPct val="80000"/>
              </a:lnSpc>
              <a:defRPr/>
            </a:pPr>
            <a:r>
              <a:rPr lang="en-US" sz="2400" dirty="0"/>
              <a:t>Shifting of offices of states of Punjab/ </a:t>
            </a:r>
            <a:r>
              <a:rPr lang="en-US" sz="2400" dirty="0" err="1"/>
              <a:t>Harayana</a:t>
            </a:r>
            <a:r>
              <a:rPr lang="en-US" sz="2400" dirty="0"/>
              <a:t> to Mohali/ </a:t>
            </a:r>
            <a:r>
              <a:rPr lang="en-US" sz="2400" dirty="0" err="1"/>
              <a:t>Punchkula</a:t>
            </a:r>
            <a:r>
              <a:rPr lang="en-US" sz="2400" dirty="0"/>
              <a:t> would reduce pressure on Chandigarh. </a:t>
            </a:r>
          </a:p>
          <a:p>
            <a:pPr algn="just" eaLnBrk="1" hangingPunct="1">
              <a:lnSpc>
                <a:spcPct val="80000"/>
              </a:lnSpc>
              <a:defRPr/>
            </a:pPr>
            <a:r>
              <a:rPr lang="en-US" sz="2400" dirty="0"/>
              <a:t>Need to create  multi-level or underground parking in major commercial areas. </a:t>
            </a:r>
          </a:p>
          <a:p>
            <a:pPr algn="just" eaLnBrk="1" hangingPunct="1">
              <a:lnSpc>
                <a:spcPct val="80000"/>
              </a:lnSpc>
              <a:defRPr/>
            </a:pPr>
            <a:r>
              <a:rPr lang="en-US" sz="2400" dirty="0"/>
              <a:t>Segregation of inter/intra city traffic   critical to achieve smooth flow of traffic.</a:t>
            </a:r>
          </a:p>
        </p:txBody>
      </p:sp>
      <p:pic>
        <p:nvPicPr>
          <p:cNvPr id="187396" name="Picture 4" descr="scan009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181600" y="685800"/>
            <a:ext cx="40386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7397" name="Picture 5" descr="scan000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105400" y="4038600"/>
            <a:ext cx="40386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2"/>
          <p:cNvSpPr>
            <a:spLocks noGrp="1" noChangeArrowheads="1"/>
          </p:cNvSpPr>
          <p:nvPr>
            <p:ph type="title"/>
          </p:nvPr>
        </p:nvSpPr>
        <p:spPr>
          <a:xfrm>
            <a:off x="838200" y="533400"/>
            <a:ext cx="8001000" cy="381000"/>
          </a:xfrm>
        </p:spPr>
        <p:txBody>
          <a:bodyPr/>
          <a:lstStyle/>
          <a:p>
            <a:pPr eaLnBrk="1" hangingPunct="1">
              <a:defRPr/>
            </a:pPr>
            <a:r>
              <a:rPr lang="en-US" sz="4000"/>
              <a:t>URBAN VILLAGES</a:t>
            </a:r>
            <a:r>
              <a:rPr lang="en-US" sz="6600" b="1"/>
              <a:t> </a:t>
            </a:r>
            <a:br>
              <a:rPr lang="en-US" sz="6600" b="1"/>
            </a:br>
            <a:endParaRPr lang="en-US" sz="6600" b="1"/>
          </a:p>
        </p:txBody>
      </p:sp>
      <p:sp>
        <p:nvSpPr>
          <p:cNvPr id="218115" name="Rectangle 3"/>
          <p:cNvSpPr>
            <a:spLocks noGrp="1" noChangeArrowheads="1"/>
          </p:cNvSpPr>
          <p:nvPr>
            <p:ph type="body" idx="1"/>
          </p:nvPr>
        </p:nvSpPr>
        <p:spPr>
          <a:xfrm>
            <a:off x="0" y="609600"/>
            <a:ext cx="6248400" cy="6248400"/>
          </a:xfrm>
        </p:spPr>
        <p:txBody>
          <a:bodyPr/>
          <a:lstStyle/>
          <a:p>
            <a:pPr algn="just" eaLnBrk="1" hangingPunct="1">
              <a:lnSpc>
                <a:spcPct val="80000"/>
              </a:lnSpc>
              <a:defRPr/>
            </a:pPr>
            <a:r>
              <a:rPr lang="en-US" sz="2400" dirty="0"/>
              <a:t>All 23 villages in phase 1 sectors removed-population </a:t>
            </a:r>
            <a:r>
              <a:rPr lang="en-US" sz="2400" dirty="0" err="1"/>
              <a:t>shiftedto</a:t>
            </a:r>
            <a:r>
              <a:rPr lang="en-US" sz="2400" dirty="0"/>
              <a:t> other areas. </a:t>
            </a:r>
          </a:p>
          <a:p>
            <a:pPr algn="just" eaLnBrk="1" hangingPunct="1">
              <a:lnSpc>
                <a:spcPct val="80000"/>
              </a:lnSpc>
              <a:defRPr/>
            </a:pPr>
            <a:r>
              <a:rPr lang="en-US" sz="2400" dirty="0"/>
              <a:t> 4 villages- retained in  southern sectors in Phase 2- contrary to developmental philosophy of city. </a:t>
            </a:r>
          </a:p>
          <a:p>
            <a:pPr algn="just" eaLnBrk="1" hangingPunct="1">
              <a:lnSpc>
                <a:spcPct val="80000"/>
              </a:lnSpc>
              <a:defRPr/>
            </a:pPr>
            <a:r>
              <a:rPr lang="en-US" sz="2400" dirty="0"/>
              <a:t>With agriculture land acquired, inhabitants moved away/speculators entered villages </a:t>
            </a:r>
          </a:p>
          <a:p>
            <a:pPr algn="just" eaLnBrk="1" hangingPunct="1">
              <a:lnSpc>
                <a:spcPct val="80000"/>
              </a:lnSpc>
              <a:defRPr/>
            </a:pPr>
            <a:r>
              <a:rPr lang="en-US" sz="2400" dirty="0"/>
              <a:t>with no development control , villages became hub of land speculation. </a:t>
            </a:r>
          </a:p>
          <a:p>
            <a:pPr algn="just" eaLnBrk="1" hangingPunct="1">
              <a:lnSpc>
                <a:spcPct val="80000"/>
              </a:lnSpc>
              <a:defRPr/>
            </a:pPr>
            <a:r>
              <a:rPr lang="en-US" sz="2400" dirty="0"/>
              <a:t> villages  witnessing high growth rate – population/construction- </a:t>
            </a:r>
            <a:r>
              <a:rPr lang="en-US" sz="2400" dirty="0" err="1"/>
              <a:t>unauthorised</a:t>
            </a:r>
            <a:endParaRPr lang="en-US" sz="2400" dirty="0"/>
          </a:p>
          <a:p>
            <a:pPr algn="just" eaLnBrk="1" hangingPunct="1">
              <a:lnSpc>
                <a:spcPct val="80000"/>
              </a:lnSpc>
              <a:defRPr/>
            </a:pPr>
            <a:r>
              <a:rPr lang="en-US" sz="2400" dirty="0"/>
              <a:t> construction largely haphazard and unplanned. </a:t>
            </a:r>
          </a:p>
          <a:p>
            <a:pPr algn="just" eaLnBrk="1" hangingPunct="1">
              <a:lnSpc>
                <a:spcPct val="80000"/>
              </a:lnSpc>
              <a:defRPr/>
            </a:pPr>
            <a:r>
              <a:rPr lang="en-US" sz="2400" dirty="0"/>
              <a:t>Lot of commercial activities shifted to  villages-- due to low land prices and absence of development controls. </a:t>
            </a:r>
          </a:p>
          <a:p>
            <a:pPr algn="just" eaLnBrk="1" hangingPunct="1">
              <a:lnSpc>
                <a:spcPct val="80000"/>
              </a:lnSpc>
              <a:defRPr/>
            </a:pPr>
            <a:r>
              <a:rPr lang="en-US" sz="2400" dirty="0"/>
              <a:t>- Now all 22 villages have been merged -- made part of  municipal corporation</a:t>
            </a:r>
          </a:p>
          <a:p>
            <a:pPr algn="just" eaLnBrk="1" hangingPunct="1">
              <a:lnSpc>
                <a:spcPct val="80000"/>
              </a:lnSpc>
              <a:defRPr/>
            </a:pPr>
            <a:endParaRPr lang="en-US" sz="2400" dirty="0"/>
          </a:p>
        </p:txBody>
      </p:sp>
      <p:pic>
        <p:nvPicPr>
          <p:cNvPr id="188420" name="Picture 4" descr="BADHERI-2 -4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324600" y="3581400"/>
            <a:ext cx="28321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8421" name="Picture 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324600" y="838200"/>
            <a:ext cx="28194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2"/>
          <p:cNvSpPr>
            <a:spLocks noGrp="1" noChangeArrowheads="1"/>
          </p:cNvSpPr>
          <p:nvPr>
            <p:ph type="title"/>
          </p:nvPr>
        </p:nvSpPr>
        <p:spPr>
          <a:xfrm>
            <a:off x="838200" y="533400"/>
            <a:ext cx="8001000" cy="381000"/>
          </a:xfrm>
        </p:spPr>
        <p:txBody>
          <a:bodyPr/>
          <a:lstStyle/>
          <a:p>
            <a:pPr eaLnBrk="1" hangingPunct="1">
              <a:defRPr/>
            </a:pPr>
            <a:r>
              <a:rPr lang="en-US" sz="4000"/>
              <a:t>URBAN VILLAGES</a:t>
            </a:r>
            <a:r>
              <a:rPr lang="en-US" sz="6600" b="1"/>
              <a:t> </a:t>
            </a:r>
            <a:br>
              <a:rPr lang="en-US" sz="6600" b="1"/>
            </a:br>
            <a:endParaRPr lang="en-US" sz="6600" b="1"/>
          </a:p>
        </p:txBody>
      </p:sp>
      <p:sp>
        <p:nvSpPr>
          <p:cNvPr id="219139" name="Rectangle 3"/>
          <p:cNvSpPr>
            <a:spLocks noGrp="1" noChangeArrowheads="1"/>
          </p:cNvSpPr>
          <p:nvPr>
            <p:ph type="body" idx="1"/>
          </p:nvPr>
        </p:nvSpPr>
        <p:spPr>
          <a:xfrm>
            <a:off x="0" y="609600"/>
            <a:ext cx="6248400" cy="6019800"/>
          </a:xfrm>
        </p:spPr>
        <p:txBody>
          <a:bodyPr/>
          <a:lstStyle/>
          <a:p>
            <a:pPr algn="just" eaLnBrk="1" hangingPunct="1">
              <a:lnSpc>
                <a:spcPct val="80000"/>
              </a:lnSpc>
              <a:defRPr/>
            </a:pPr>
            <a:r>
              <a:rPr lang="en-US" sz="2000" b="1" dirty="0"/>
              <a:t>Urban villages emerged Islands of illegal and </a:t>
            </a:r>
            <a:r>
              <a:rPr lang="en-US" sz="2000" b="1" dirty="0" err="1"/>
              <a:t>unauthorised</a:t>
            </a:r>
            <a:r>
              <a:rPr lang="en-US" sz="2000" b="1" dirty="0"/>
              <a:t> construction with large population living without any supporting infrastructure,</a:t>
            </a:r>
          </a:p>
          <a:p>
            <a:pPr algn="just" eaLnBrk="1" hangingPunct="1">
              <a:lnSpc>
                <a:spcPct val="80000"/>
              </a:lnSpc>
              <a:defRPr/>
            </a:pPr>
            <a:r>
              <a:rPr lang="en-US" sz="2000" b="1" dirty="0"/>
              <a:t>For supporting infrastructure Villagers depend on city/adjoining sectors- adversely impacting quality of life.</a:t>
            </a:r>
          </a:p>
          <a:p>
            <a:pPr algn="just" eaLnBrk="1" hangingPunct="1">
              <a:lnSpc>
                <a:spcPct val="80000"/>
              </a:lnSpc>
              <a:defRPr/>
            </a:pPr>
            <a:r>
              <a:rPr lang="en-US" sz="2000" b="1" dirty="0"/>
              <a:t>Urban villages pose single most potent threat to the city beautiful. </a:t>
            </a:r>
          </a:p>
          <a:p>
            <a:pPr algn="just" eaLnBrk="1" hangingPunct="1">
              <a:lnSpc>
                <a:spcPct val="80000"/>
              </a:lnSpc>
              <a:defRPr/>
            </a:pPr>
            <a:r>
              <a:rPr lang="en-US" sz="2000" b="1" dirty="0"/>
              <a:t>Urban Village development requires strict regulation/management for saving southern Chandigarh.</a:t>
            </a:r>
          </a:p>
          <a:p>
            <a:pPr algn="just" eaLnBrk="1" hangingPunct="1">
              <a:lnSpc>
                <a:spcPct val="80000"/>
              </a:lnSpc>
              <a:defRPr/>
            </a:pPr>
            <a:r>
              <a:rPr lang="en-US" sz="2000" b="1" dirty="0"/>
              <a:t>Development controls needs to be framed immediately and implemented strictly. </a:t>
            </a:r>
          </a:p>
          <a:p>
            <a:pPr algn="just" eaLnBrk="1" hangingPunct="1">
              <a:lnSpc>
                <a:spcPct val="80000"/>
              </a:lnSpc>
              <a:defRPr/>
            </a:pPr>
            <a:r>
              <a:rPr lang="en-US" sz="2000" b="1" dirty="0"/>
              <a:t>All unauthorized construction/ development / encroachments in villages would require removal. </a:t>
            </a:r>
          </a:p>
          <a:p>
            <a:pPr algn="just" eaLnBrk="1" hangingPunct="1">
              <a:lnSpc>
                <a:spcPct val="80000"/>
              </a:lnSpc>
              <a:defRPr/>
            </a:pPr>
            <a:r>
              <a:rPr lang="en-US" sz="2000" b="1" dirty="0"/>
              <a:t>Urban village needs:</a:t>
            </a:r>
          </a:p>
          <a:p>
            <a:pPr algn="just" eaLnBrk="1" hangingPunct="1">
              <a:lnSpc>
                <a:spcPct val="80000"/>
              </a:lnSpc>
              <a:buFontTx/>
              <a:buChar char="-"/>
              <a:defRPr/>
            </a:pPr>
            <a:r>
              <a:rPr lang="en-US" sz="2000" b="1" dirty="0"/>
              <a:t>to be planned and</a:t>
            </a:r>
          </a:p>
          <a:p>
            <a:pPr algn="just" eaLnBrk="1" hangingPunct="1">
              <a:lnSpc>
                <a:spcPct val="80000"/>
              </a:lnSpc>
              <a:buFontTx/>
              <a:buChar char="-"/>
              <a:defRPr/>
            </a:pPr>
            <a:r>
              <a:rPr lang="en-US" sz="2000" b="1" dirty="0"/>
              <a:t> integrated with the sector planning </a:t>
            </a:r>
          </a:p>
          <a:p>
            <a:pPr algn="just" eaLnBrk="1" hangingPunct="1">
              <a:lnSpc>
                <a:spcPct val="80000"/>
              </a:lnSpc>
              <a:buFontTx/>
              <a:buChar char="-"/>
              <a:defRPr/>
            </a:pPr>
            <a:r>
              <a:rPr lang="en-US" sz="2000" b="1" dirty="0"/>
              <a:t>right at  inception </a:t>
            </a:r>
            <a:r>
              <a:rPr lang="en-US" sz="2400" b="1" dirty="0"/>
              <a:t>of </a:t>
            </a:r>
            <a:r>
              <a:rPr lang="en-US" sz="2000" b="1" dirty="0"/>
              <a:t>planning of sectors. </a:t>
            </a:r>
          </a:p>
        </p:txBody>
      </p:sp>
      <p:pic>
        <p:nvPicPr>
          <p:cNvPr id="189444"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324600" y="685800"/>
            <a:ext cx="28194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9445" name="Picture 5" descr="BADHERI-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300788" y="3733800"/>
            <a:ext cx="2843212"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466"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6200" y="7938"/>
            <a:ext cx="9001125" cy="685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0"/>
            <a:ext cx="10668000" cy="609600"/>
          </a:xfrm>
        </p:spPr>
        <p:txBody>
          <a:bodyPr/>
          <a:lstStyle/>
          <a:p>
            <a:pPr>
              <a:defRPr/>
            </a:pPr>
            <a:r>
              <a:rPr lang="en-US" dirty="0"/>
              <a:t>Village </a:t>
            </a:r>
            <a:r>
              <a:rPr lang="en-US" dirty="0" err="1"/>
              <a:t>Burail</a:t>
            </a:r>
            <a:r>
              <a:rPr lang="en-US" dirty="0"/>
              <a:t>- Sector 45, Chandigarh</a:t>
            </a:r>
          </a:p>
        </p:txBody>
      </p:sp>
      <p:pic>
        <p:nvPicPr>
          <p:cNvPr id="191491" name="Picture 2"/>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76200" y="609600"/>
            <a:ext cx="9220200" cy="6248400"/>
          </a:xfr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pic>
        <p:nvPicPr>
          <p:cNvPr id="192515" name="Picture 2"/>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0" y="0"/>
            <a:ext cx="9144000" cy="6858000"/>
          </a:xfr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2"/>
          <p:cNvSpPr>
            <a:spLocks noGrp="1" noChangeArrowheads="1"/>
          </p:cNvSpPr>
          <p:nvPr>
            <p:ph type="title" idx="4294967295"/>
          </p:nvPr>
        </p:nvSpPr>
        <p:spPr>
          <a:xfrm>
            <a:off x="1143000" y="152400"/>
            <a:ext cx="8001000" cy="381000"/>
          </a:xfrm>
        </p:spPr>
        <p:txBody>
          <a:bodyPr/>
          <a:lstStyle/>
          <a:p>
            <a:pPr eaLnBrk="1" hangingPunct="1">
              <a:defRPr/>
            </a:pPr>
            <a:r>
              <a:rPr lang="en-US" sz="3600" b="1"/>
              <a:t>Changing Character of the city</a:t>
            </a:r>
          </a:p>
        </p:txBody>
      </p:sp>
      <p:sp>
        <p:nvSpPr>
          <p:cNvPr id="223235" name="Rectangle 3"/>
          <p:cNvSpPr>
            <a:spLocks noGrp="1" noChangeArrowheads="1"/>
          </p:cNvSpPr>
          <p:nvPr>
            <p:ph type="body" idx="4294967295"/>
          </p:nvPr>
        </p:nvSpPr>
        <p:spPr>
          <a:xfrm>
            <a:off x="76200" y="1120775"/>
            <a:ext cx="6248400" cy="5486400"/>
          </a:xfrm>
        </p:spPr>
        <p:txBody>
          <a:bodyPr/>
          <a:lstStyle/>
          <a:p>
            <a:pPr algn="just" eaLnBrk="1" hangingPunct="1">
              <a:lnSpc>
                <a:spcPct val="80000"/>
              </a:lnSpc>
              <a:defRPr/>
            </a:pPr>
            <a:r>
              <a:rPr lang="en-US" sz="1800" b="1" dirty="0"/>
              <a:t>City made numerous changes in bye-laws to accommodate commercial interests allowing more coverage.</a:t>
            </a:r>
          </a:p>
          <a:p>
            <a:pPr algn="just" eaLnBrk="1" hangingPunct="1">
              <a:lnSpc>
                <a:spcPct val="80000"/>
              </a:lnSpc>
              <a:defRPr/>
            </a:pPr>
            <a:r>
              <a:rPr lang="en-US" sz="1800" b="1" dirty="0"/>
              <a:t>Allotted land on concessional rates to IT companies.</a:t>
            </a:r>
          </a:p>
          <a:p>
            <a:pPr algn="just" eaLnBrk="1" hangingPunct="1">
              <a:lnSpc>
                <a:spcPct val="80000"/>
              </a:lnSpc>
              <a:defRPr/>
            </a:pPr>
            <a:r>
              <a:rPr lang="en-US" sz="1800" b="1" dirty="0"/>
              <a:t>Allowed change of land use from industrial to commercial in industrial area.</a:t>
            </a:r>
          </a:p>
          <a:p>
            <a:pPr algn="just" eaLnBrk="1" hangingPunct="1">
              <a:lnSpc>
                <a:spcPct val="80000"/>
              </a:lnSpc>
              <a:defRPr/>
            </a:pPr>
            <a:r>
              <a:rPr lang="en-US" sz="1800" b="1" dirty="0"/>
              <a:t>Allowed all cinemas to convert  into multiplexes with much higher FAR and commercial component.</a:t>
            </a:r>
          </a:p>
          <a:p>
            <a:pPr algn="just" eaLnBrk="1" hangingPunct="1">
              <a:lnSpc>
                <a:spcPct val="80000"/>
              </a:lnSpc>
              <a:defRPr/>
            </a:pPr>
            <a:r>
              <a:rPr lang="en-US" sz="1800" b="1" dirty="0"/>
              <a:t>City attracting large FDI with many MNC/ IT majors locating their offices </a:t>
            </a:r>
          </a:p>
          <a:p>
            <a:pPr algn="just" eaLnBrk="1" hangingPunct="1">
              <a:lnSpc>
                <a:spcPct val="80000"/>
              </a:lnSpc>
              <a:defRPr/>
            </a:pPr>
            <a:r>
              <a:rPr lang="en-US" sz="1800" b="1" dirty="0"/>
              <a:t>City fast emerging as the commercial hub against administrative  Centre</a:t>
            </a:r>
          </a:p>
          <a:p>
            <a:pPr algn="just" eaLnBrk="1" hangingPunct="1">
              <a:lnSpc>
                <a:spcPct val="80000"/>
              </a:lnSpc>
              <a:defRPr/>
            </a:pPr>
            <a:r>
              <a:rPr lang="en-US" sz="1800" b="1" dirty="0"/>
              <a:t>City growth  accelerated in the recent part.</a:t>
            </a:r>
          </a:p>
          <a:p>
            <a:pPr algn="just" eaLnBrk="1" hangingPunct="1">
              <a:lnSpc>
                <a:spcPct val="80000"/>
              </a:lnSpc>
              <a:defRPr/>
            </a:pPr>
            <a:r>
              <a:rPr lang="en-US" sz="1800" b="1" dirty="0"/>
              <a:t>Land prices have gone very high.</a:t>
            </a:r>
          </a:p>
          <a:p>
            <a:pPr algn="just" eaLnBrk="1" hangingPunct="1">
              <a:lnSpc>
                <a:spcPct val="80000"/>
              </a:lnSpc>
              <a:defRPr/>
            </a:pPr>
            <a:r>
              <a:rPr lang="en-US" sz="1800" b="1" dirty="0"/>
              <a:t>More job opportunities attracting large number of migrants.</a:t>
            </a:r>
          </a:p>
          <a:p>
            <a:pPr algn="just" eaLnBrk="1" hangingPunct="1">
              <a:lnSpc>
                <a:spcPct val="80000"/>
              </a:lnSpc>
              <a:defRPr/>
            </a:pPr>
            <a:r>
              <a:rPr lang="en-US" sz="1800" b="1" dirty="0"/>
              <a:t>Mushrooming of slums/unplanned development. </a:t>
            </a:r>
          </a:p>
          <a:p>
            <a:pPr algn="just" eaLnBrk="1" hangingPunct="1">
              <a:lnSpc>
                <a:spcPct val="80000"/>
              </a:lnSpc>
              <a:defRPr/>
            </a:pPr>
            <a:r>
              <a:rPr lang="en-US" sz="1800" b="1" dirty="0" err="1"/>
              <a:t>Unauthorised</a:t>
            </a:r>
            <a:r>
              <a:rPr lang="en-US" sz="1800" b="1" dirty="0"/>
              <a:t> additions/alterations in building taking place at rapid pace.</a:t>
            </a:r>
          </a:p>
          <a:p>
            <a:pPr algn="just" eaLnBrk="1" hangingPunct="1">
              <a:lnSpc>
                <a:spcPct val="80000"/>
              </a:lnSpc>
              <a:defRPr/>
            </a:pPr>
            <a:r>
              <a:rPr lang="en-US" sz="1800" b="1" dirty="0"/>
              <a:t> present policies need critical review to save cities from being exploited commercially</a:t>
            </a:r>
            <a:r>
              <a:rPr lang="en-US" sz="2000" dirty="0"/>
              <a:t>. </a:t>
            </a:r>
          </a:p>
        </p:txBody>
      </p:sp>
      <p:pic>
        <p:nvPicPr>
          <p:cNvPr id="193540" name="Picture 4" descr="DSC_0056"/>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324600" y="762000"/>
            <a:ext cx="28194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541" name="Picture 5" descr="DSC_008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324600" y="3733800"/>
            <a:ext cx="28194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sp>
        <p:nvSpPr>
          <p:cNvPr id="3" name="Content Placeholder 2"/>
          <p:cNvSpPr>
            <a:spLocks noGrp="1"/>
          </p:cNvSpPr>
          <p:nvPr>
            <p:ph idx="1"/>
          </p:nvPr>
        </p:nvSpPr>
        <p:spPr/>
        <p:txBody>
          <a:bodyPr/>
          <a:lstStyle/>
          <a:p>
            <a:pPr>
              <a:defRPr/>
            </a:pPr>
            <a:endParaRPr lang="en-US"/>
          </a:p>
        </p:txBody>
      </p:sp>
      <p:pic>
        <p:nvPicPr>
          <p:cNvPr id="19456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master plan"/>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304800"/>
            <a:ext cx="8458200" cy="6172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3555" name="Text Box 3"/>
          <p:cNvSpPr txBox="1">
            <a:spLocks noChangeArrowheads="1"/>
          </p:cNvSpPr>
          <p:nvPr/>
        </p:nvSpPr>
        <p:spPr bwMode="auto">
          <a:xfrm>
            <a:off x="101600" y="5956300"/>
            <a:ext cx="89154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hangingPunct="0">
              <a:defRPr sz="2000">
                <a:solidFill>
                  <a:schemeClr val="tx1"/>
                </a:solidFill>
                <a:latin typeface="Arial" pitchFamily="34" charset="0"/>
              </a:defRPr>
            </a:lvl6pPr>
            <a:lvl7pPr eaLnBrk="0" hangingPunct="0">
              <a:defRPr sz="2000">
                <a:solidFill>
                  <a:schemeClr val="tx1"/>
                </a:solidFill>
                <a:latin typeface="Arial" pitchFamily="34" charset="0"/>
              </a:defRPr>
            </a:lvl7pPr>
            <a:lvl8pPr eaLnBrk="0" hangingPunct="0">
              <a:defRPr sz="2000">
                <a:solidFill>
                  <a:schemeClr val="tx1"/>
                </a:solidFill>
                <a:latin typeface="Arial" pitchFamily="34" charset="0"/>
              </a:defRPr>
            </a:lvl8pPr>
            <a:lvl9pPr eaLnBrk="0" hangingPunct="0">
              <a:defRPr sz="2000">
                <a:solidFill>
                  <a:schemeClr val="tx1"/>
                </a:solidFill>
                <a:latin typeface="Arial" pitchFamily="34" charset="0"/>
              </a:defRPr>
            </a:lvl9pPr>
          </a:lstStyle>
          <a:p>
            <a:pPr algn="ctr" eaLnBrk="1" hangingPunct="1">
              <a:spcBef>
                <a:spcPct val="50000"/>
              </a:spcBef>
            </a:pPr>
            <a:r>
              <a:rPr lang="en-US" altLang="en-US" sz="2400" b="1">
                <a:solidFill>
                  <a:srgbClr val="FFFF00"/>
                </a:solidFill>
              </a:rPr>
              <a:t>Team – 2-- LE CORBUSIER WITH  BLUE PRINT OF  MASTER PLAN OF CHANDIGARH</a:t>
            </a:r>
          </a:p>
        </p:txBody>
      </p:sp>
    </p:spTree>
  </p:cSld>
  <p:clrMapOvr>
    <a:masterClrMapping/>
  </p:clrMapOvr>
  <p:transition advClick="0"/>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6"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24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610" name="Picture 4"/>
          <p:cNvPicPr>
            <a:picLocks noGrp="1" noChangeAspect="1" noChangeArrowheads="1"/>
          </p:cNvPicPr>
          <p:nvPr>
            <p:ph type="body" idx="1"/>
          </p:nvPr>
        </p:nvPicPr>
        <p:blipFill>
          <a:blip r:embed="rId2" cstate="email">
            <a:extLst>
              <a:ext uri="{28A0092B-C50C-407E-A947-70E740481C1C}">
                <a14:useLocalDpi xmlns:a14="http://schemas.microsoft.com/office/drawing/2010/main"/>
              </a:ext>
            </a:extLst>
          </a:blip>
          <a:srcRect/>
          <a:stretch>
            <a:fillRect/>
          </a:stretch>
        </p:blipFill>
        <p:spPr>
          <a:xfrm>
            <a:off x="0" y="579438"/>
            <a:ext cx="9144000" cy="6278562"/>
          </a:xfrm>
          <a:noFill/>
          <a:extLst>
            <a:ext uri="{909E8E84-426E-40DD-AFC4-6F175D3DCCD1}">
              <a14:hiddenFill xmlns:a14="http://schemas.microsoft.com/office/drawing/2010/main">
                <a:solidFill>
                  <a:srgbClr val="FFFFFF"/>
                </a:solidFill>
              </a14:hiddenFill>
            </a:ext>
          </a:extLst>
        </p:spPr>
      </p:pic>
      <p:graphicFrame>
        <p:nvGraphicFramePr>
          <p:cNvPr id="282643" name="Group 19"/>
          <p:cNvGraphicFramePr>
            <a:graphicFrameLocks noGrp="1"/>
          </p:cNvGraphicFramePr>
          <p:nvPr/>
        </p:nvGraphicFramePr>
        <p:xfrm>
          <a:off x="381000" y="0"/>
          <a:ext cx="8610600" cy="396875"/>
        </p:xfrm>
        <a:graphic>
          <a:graphicData uri="http://schemas.openxmlformats.org/drawingml/2006/table">
            <a:tbl>
              <a:tblPr/>
              <a:tblGrid>
                <a:gridCol w="8610600"/>
              </a:tblGrid>
              <a:tr h="3968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charset="0"/>
                          <a:ea typeface="Times New Roman" pitchFamily="18" charset="0"/>
                          <a:cs typeface="Arial" charset="0"/>
                        </a:rPr>
                        <a:t>INTER STATE CHANDIGARH REGION  STRUCTURE PLAN 2001</a:t>
                      </a:r>
                      <a:r>
                        <a:rPr kumimoji="0" lang="en-US" sz="1600" b="1" i="0" u="none" strike="noStrike" cap="none" normalizeH="0" baseline="0">
                          <a:ln>
                            <a:noFill/>
                          </a:ln>
                          <a:solidFill>
                            <a:schemeClr val="tx1"/>
                          </a:solidFill>
                          <a:effectLst/>
                          <a:latin typeface="Arial" charset="0"/>
                          <a:ea typeface="Times New Roman" pitchFamily="18" charset="0"/>
                          <a:cs typeface="Arial" charset="0"/>
                        </a:rPr>
                        <a:t> </a:t>
                      </a:r>
                      <a:endParaRPr kumimoji="0" lang="en-US" sz="1100" b="1" i="0" u="none" strike="noStrike" cap="none" normalizeH="0" baseline="0">
                        <a:ln>
                          <a:noFill/>
                        </a:ln>
                        <a:solidFill>
                          <a:schemeClr val="tx1"/>
                        </a:solidFill>
                        <a:effectLst/>
                        <a:latin typeface="Arial" charset="0"/>
                        <a:ea typeface="Times New Roman" pitchFamily="18" charset="0"/>
                        <a:cs typeface="Arial" charset="0"/>
                      </a:endParaRPr>
                    </a:p>
                  </a:txBody>
                  <a:tcPr marT="45793" marB="45793" horzOverflow="overflow">
                    <a:lnL cap="flat">
                      <a:noFill/>
                    </a:lnL>
                    <a:lnR cap="flat">
                      <a:noFill/>
                    </a:lnR>
                    <a:lnT cap="flat">
                      <a:noFill/>
                    </a:lnT>
                    <a:lnB cap="flat">
                      <a:noFill/>
                    </a:lnB>
                    <a:lnTlToBr>
                      <a:noFill/>
                    </a:lnTlToBr>
                    <a:lnBlToTr>
                      <a:noFill/>
                    </a:lnBlToTr>
                    <a:noFill/>
                  </a:tcPr>
                </a:tc>
              </a:tr>
            </a:tbl>
          </a:graphicData>
        </a:graphic>
      </p:graphicFrame>
      <p:sp>
        <p:nvSpPr>
          <p:cNvPr id="196613" name="Rectangle 15"/>
          <p:cNvSpPr>
            <a:spLocks noChangeArrowheads="1"/>
          </p:cNvSpPr>
          <p:nvPr/>
        </p:nvSpPr>
        <p:spPr bwMode="auto">
          <a:xfrm>
            <a:off x="0" y="37179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1" hangingPunct="1"/>
            <a:endParaRPr lang="en-US" altLang="en-US"/>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0" y="2133600"/>
            <a:ext cx="8686800" cy="1143000"/>
          </a:xfrm>
        </p:spPr>
        <p:txBody>
          <a:bodyPr/>
          <a:lstStyle/>
          <a:p>
            <a:pPr eaLnBrk="1" hangingPunct="1">
              <a:defRPr/>
            </a:pPr>
            <a:r>
              <a:rPr lang="en-US" sz="8800" b="1" i="1" dirty="0">
                <a:solidFill>
                  <a:srgbClr val="FFFF00"/>
                </a:solidFill>
              </a:rPr>
              <a:t> Rock Garden</a:t>
            </a:r>
            <a:r>
              <a:rPr lang="en-US" sz="8800" b="1" dirty="0">
                <a:solidFill>
                  <a:srgbClr val="FFFF00"/>
                </a:solidFill>
              </a:rPr>
              <a:t> </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pic>
        <p:nvPicPr>
          <p:cNvPr id="198659" name="Picture 2"/>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0" y="0"/>
            <a:ext cx="9144000" cy="6858000"/>
          </a:xfr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pic>
        <p:nvPicPr>
          <p:cNvPr id="199683" name="Picture 2"/>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0" y="76200"/>
            <a:ext cx="9144000" cy="6781800"/>
          </a:xfr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686800" cy="914400"/>
          </a:xfrm>
        </p:spPr>
        <p:txBody>
          <a:bodyPr/>
          <a:lstStyle/>
          <a:p>
            <a:pPr>
              <a:defRPr/>
            </a:pPr>
            <a:r>
              <a:rPr lang="en-US" b="1" dirty="0">
                <a:solidFill>
                  <a:srgbClr val="FFFF00"/>
                </a:solidFill>
              </a:rPr>
              <a:t> CHANDIGARH- Message </a:t>
            </a:r>
            <a:endParaRPr lang="en-IN" b="1" dirty="0">
              <a:solidFill>
                <a:srgbClr val="FFFF00"/>
              </a:solidFill>
            </a:endParaRPr>
          </a:p>
        </p:txBody>
      </p:sp>
      <p:sp>
        <p:nvSpPr>
          <p:cNvPr id="3" name="Content Placeholder 2"/>
          <p:cNvSpPr>
            <a:spLocks noGrp="1"/>
          </p:cNvSpPr>
          <p:nvPr>
            <p:ph idx="1"/>
          </p:nvPr>
        </p:nvSpPr>
        <p:spPr>
          <a:xfrm>
            <a:off x="0" y="609600"/>
            <a:ext cx="9525000" cy="6248400"/>
          </a:xfrm>
        </p:spPr>
        <p:txBody>
          <a:bodyPr/>
          <a:lstStyle/>
          <a:p>
            <a:pPr>
              <a:defRPr/>
            </a:pPr>
            <a:r>
              <a:rPr lang="en-US" sz="2400" b="1" dirty="0"/>
              <a:t>Despite  the fact Chandigarh remains a designed city &amp; not a  planned city&amp; City framework prepared in 96 hours--</a:t>
            </a:r>
          </a:p>
          <a:p>
            <a:pPr eaLnBrk="1" hangingPunct="1">
              <a:lnSpc>
                <a:spcPct val="80000"/>
              </a:lnSpc>
              <a:defRPr/>
            </a:pPr>
            <a:r>
              <a:rPr lang="en-US" sz="2400" b="1" dirty="0"/>
              <a:t>Chandigarh established- Cities could be developed without   a master plan; with a will, commitment and dedication</a:t>
            </a:r>
          </a:p>
          <a:p>
            <a:pPr eaLnBrk="1" hangingPunct="1">
              <a:lnSpc>
                <a:spcPct val="80000"/>
              </a:lnSpc>
              <a:defRPr/>
            </a:pPr>
            <a:r>
              <a:rPr lang="en-US" sz="2400" b="1" dirty="0"/>
              <a:t>- Zoning Plan alone   could leverage Planned development </a:t>
            </a:r>
          </a:p>
          <a:p>
            <a:pPr eaLnBrk="1" hangingPunct="1">
              <a:lnSpc>
                <a:spcPct val="80000"/>
              </a:lnSpc>
              <a:defRPr/>
            </a:pPr>
            <a:r>
              <a:rPr lang="en-US" sz="2400" b="1" dirty="0"/>
              <a:t>- Cities can be planned /developed  for making available </a:t>
            </a:r>
          </a:p>
          <a:p>
            <a:pPr eaLnBrk="1" hangingPunct="1">
              <a:lnSpc>
                <a:spcPct val="80000"/>
              </a:lnSpc>
              <a:buFontTx/>
              <a:buChar char="-"/>
              <a:defRPr/>
            </a:pPr>
            <a:r>
              <a:rPr lang="en-US" sz="2400" b="1" dirty="0"/>
              <a:t> basic necessities -water, --drainage/ electricity to even  “poorest of the poor” of citizens </a:t>
            </a:r>
          </a:p>
          <a:p>
            <a:pPr eaLnBrk="1" hangingPunct="1">
              <a:lnSpc>
                <a:spcPct val="80000"/>
              </a:lnSpc>
              <a:buFontTx/>
              <a:buChar char="-"/>
              <a:defRPr/>
            </a:pPr>
            <a:r>
              <a:rPr lang="en-US" sz="2400" b="1" dirty="0"/>
              <a:t>Cities can Serve--  as a role  model  of  planning and architecture</a:t>
            </a:r>
          </a:p>
          <a:p>
            <a:pPr eaLnBrk="1" hangingPunct="1">
              <a:lnSpc>
                <a:spcPct val="80000"/>
              </a:lnSpc>
              <a:buFontTx/>
              <a:buChar char="-"/>
              <a:defRPr/>
            </a:pPr>
            <a:r>
              <a:rPr lang="en-US" sz="2400" b="1" dirty="0"/>
              <a:t> Cities can --set  minimum standard for EWS Housing- minimum two rooms</a:t>
            </a:r>
          </a:p>
          <a:p>
            <a:pPr eaLnBrk="1" hangingPunct="1">
              <a:lnSpc>
                <a:spcPct val="80000"/>
              </a:lnSpc>
              <a:buFontTx/>
              <a:buChar char="-"/>
              <a:defRPr/>
            </a:pPr>
            <a:r>
              <a:rPr lang="en-US" sz="2400" b="1" dirty="0"/>
              <a:t>-  Cities can  establish effectiveness/ efficacy of—shape/size of city  – for promoting  Simplicity, cost-effectiveness in urban planning</a:t>
            </a:r>
          </a:p>
          <a:p>
            <a:pPr eaLnBrk="1" hangingPunct="1">
              <a:lnSpc>
                <a:spcPct val="80000"/>
              </a:lnSpc>
              <a:buFontTx/>
              <a:buChar char="-"/>
              <a:defRPr/>
            </a:pPr>
            <a:r>
              <a:rPr lang="en-US" sz="2400" b="1" dirty="0"/>
              <a:t>Neignbourhood Planning – sector-good for decentralization</a:t>
            </a:r>
          </a:p>
          <a:p>
            <a:pPr eaLnBrk="1" hangingPunct="1">
              <a:lnSpc>
                <a:spcPct val="80000"/>
              </a:lnSpc>
              <a:buFontTx/>
              <a:buChar char="-"/>
              <a:defRPr/>
            </a:pPr>
            <a:r>
              <a:rPr lang="en-US" sz="2400" b="1" dirty="0"/>
              <a:t> manmade water body-–-using low lying area- remain valuable for any city/area</a:t>
            </a:r>
          </a:p>
          <a:p>
            <a:pPr eaLnBrk="1" hangingPunct="1">
              <a:lnSpc>
                <a:spcPct val="80000"/>
              </a:lnSpc>
              <a:buFontTx/>
              <a:buChar char="-"/>
              <a:defRPr/>
            </a:pPr>
            <a:endParaRPr lang="en-US" sz="2400" b="1" dirty="0"/>
          </a:p>
          <a:p>
            <a:pPr>
              <a:defRPr/>
            </a:pPr>
            <a:endParaRPr lang="en-US" sz="2400" dirty="0"/>
          </a:p>
          <a:p>
            <a:pPr>
              <a:defRPr/>
            </a:pPr>
            <a:endParaRPr lang="en-IN" dirty="0"/>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686800" cy="533400"/>
          </a:xfrm>
        </p:spPr>
        <p:txBody>
          <a:bodyPr/>
          <a:lstStyle/>
          <a:p>
            <a:pPr>
              <a:defRPr/>
            </a:pPr>
            <a:r>
              <a:rPr lang="en-US" b="1" dirty="0">
                <a:solidFill>
                  <a:srgbClr val="FFFF00"/>
                </a:solidFill>
              </a:rPr>
              <a:t>LESSONS FROM CHANDIGARH</a:t>
            </a:r>
            <a:endParaRPr lang="en-IN" b="1" dirty="0">
              <a:solidFill>
                <a:srgbClr val="FFFF00"/>
              </a:solidFill>
            </a:endParaRPr>
          </a:p>
        </p:txBody>
      </p:sp>
      <p:sp>
        <p:nvSpPr>
          <p:cNvPr id="3" name="Content Placeholder 2"/>
          <p:cNvSpPr>
            <a:spLocks noGrp="1"/>
          </p:cNvSpPr>
          <p:nvPr>
            <p:ph idx="1"/>
          </p:nvPr>
        </p:nvSpPr>
        <p:spPr>
          <a:xfrm>
            <a:off x="-152400" y="381000"/>
            <a:ext cx="9525000" cy="6400800"/>
          </a:xfrm>
        </p:spPr>
        <p:txBody>
          <a:bodyPr/>
          <a:lstStyle/>
          <a:p>
            <a:pPr>
              <a:defRPr/>
            </a:pPr>
            <a:r>
              <a:rPr lang="en-US" sz="2400" b="1" dirty="0"/>
              <a:t>Appropriate site, quality of  initial  planning team  for designing- constructing / managing  city, Political support- most vital for success of  project</a:t>
            </a:r>
          </a:p>
          <a:p>
            <a:pPr>
              <a:defRPr/>
            </a:pPr>
            <a:r>
              <a:rPr lang="en-US" sz="2400" b="1" dirty="0"/>
              <a:t>Bulk Acquisition of land- best option for rational  planning/ designing/making provision of basic infrastructure/service</a:t>
            </a:r>
          </a:p>
          <a:p>
            <a:pPr>
              <a:defRPr/>
            </a:pPr>
            <a:r>
              <a:rPr lang="en-US" sz="2400" b="1" dirty="0"/>
              <a:t>No Cities exist in isolation –  viewed in Regional context</a:t>
            </a:r>
          </a:p>
          <a:p>
            <a:pPr>
              <a:defRPr/>
            </a:pPr>
            <a:r>
              <a:rPr lang="en-US" sz="2400" b="1" dirty="0"/>
              <a:t>Planning with nature- best option to design a sustainable city</a:t>
            </a:r>
          </a:p>
          <a:p>
            <a:pPr>
              <a:defRPr/>
            </a:pPr>
            <a:r>
              <a:rPr lang="en-US" sz="2400" b="1" dirty="0"/>
              <a:t>Preserving existing flora/fauna, bio- diversity vital for</a:t>
            </a:r>
          </a:p>
          <a:p>
            <a:pPr>
              <a:defRPr/>
            </a:pPr>
            <a:r>
              <a:rPr lang="en-US" sz="2400" b="1" dirty="0"/>
              <a:t>  creating a sustainable city</a:t>
            </a:r>
          </a:p>
          <a:p>
            <a:pPr>
              <a:defRPr/>
            </a:pPr>
            <a:r>
              <a:rPr lang="en-US" sz="2400" b="1" dirty="0"/>
              <a:t>Designing buildings with climate ,culture , orientation, vital to  make buildings   sustainable- – Sun , Space , Greenery </a:t>
            </a:r>
          </a:p>
          <a:p>
            <a:pPr>
              <a:defRPr/>
            </a:pPr>
            <a:r>
              <a:rPr lang="en-US" sz="2400" b="1" dirty="0"/>
              <a:t>Bureaucratic model of city management remains relevant  to good governance</a:t>
            </a:r>
          </a:p>
          <a:p>
            <a:pPr>
              <a:defRPr/>
            </a:pPr>
            <a:r>
              <a:rPr lang="en-US" sz="2400" b="1" dirty="0"/>
              <a:t>Placing Statues in public place can be managed effectively.</a:t>
            </a:r>
          </a:p>
          <a:p>
            <a:pPr>
              <a:defRPr/>
            </a:pPr>
            <a:r>
              <a:rPr lang="en-US" sz="2400" b="1" dirty="0"/>
              <a:t>-Traffic round -about create a unique  landscape area</a:t>
            </a:r>
            <a:endParaRPr lang="en-IN" sz="2400" b="1" dirty="0"/>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686800" cy="914400"/>
          </a:xfrm>
        </p:spPr>
        <p:txBody>
          <a:bodyPr/>
          <a:lstStyle/>
          <a:p>
            <a:pPr>
              <a:defRPr/>
            </a:pPr>
            <a:r>
              <a:rPr lang="en-US" b="1" dirty="0">
                <a:solidFill>
                  <a:srgbClr val="FFFF00"/>
                </a:solidFill>
              </a:rPr>
              <a:t>LESSONS FROM CHANDIGARH</a:t>
            </a:r>
            <a:endParaRPr lang="en-IN" b="1" dirty="0">
              <a:solidFill>
                <a:srgbClr val="FFFF00"/>
              </a:solidFill>
            </a:endParaRPr>
          </a:p>
        </p:txBody>
      </p:sp>
      <p:sp>
        <p:nvSpPr>
          <p:cNvPr id="3" name="Content Placeholder 2"/>
          <p:cNvSpPr>
            <a:spLocks noGrp="1"/>
          </p:cNvSpPr>
          <p:nvPr>
            <p:ph idx="1"/>
          </p:nvPr>
        </p:nvSpPr>
        <p:spPr>
          <a:xfrm>
            <a:off x="0" y="685800"/>
            <a:ext cx="9144000" cy="6172200"/>
          </a:xfrm>
        </p:spPr>
        <p:txBody>
          <a:bodyPr/>
          <a:lstStyle/>
          <a:p>
            <a:pPr>
              <a:defRPr/>
            </a:pPr>
            <a:r>
              <a:rPr lang="en-US" sz="2400" b="1" i="1" dirty="0">
                <a:solidFill>
                  <a:srgbClr val="FFFF00"/>
                </a:solidFill>
              </a:rPr>
              <a:t>Making Landscaping  integral part of city planning /development process adds value to city</a:t>
            </a:r>
          </a:p>
          <a:p>
            <a:pPr>
              <a:defRPr/>
            </a:pPr>
            <a:r>
              <a:rPr lang="en-US" sz="2400" b="1" dirty="0"/>
              <a:t>Using  local material  in natural form- offer best option for creating sustainable buildings</a:t>
            </a:r>
          </a:p>
          <a:p>
            <a:pPr>
              <a:defRPr/>
            </a:pPr>
            <a:r>
              <a:rPr lang="en-US" sz="2400" b="1" dirty="0"/>
              <a:t>Concept of Development Control- could be used for promoting architectural vocabulary of city</a:t>
            </a:r>
          </a:p>
          <a:p>
            <a:pPr>
              <a:defRPr/>
            </a:pPr>
            <a:r>
              <a:rPr lang="en-US" sz="2400" b="1" dirty="0"/>
              <a:t>Concept of  City &amp;Periphery -   Regional Planning- best option for regulating peri-urban development</a:t>
            </a:r>
          </a:p>
          <a:p>
            <a:pPr>
              <a:defRPr/>
            </a:pPr>
            <a:r>
              <a:rPr lang="en-US" sz="2400" b="1" dirty="0"/>
              <a:t>Every city must have an </a:t>
            </a:r>
            <a:r>
              <a:rPr lang="en-US" sz="2400" b="1" i="1" dirty="0">
                <a:solidFill>
                  <a:srgbClr val="FFFF00"/>
                </a:solidFill>
              </a:rPr>
              <a:t>Edict- defining basic framework- future options to preserve city by people/communities</a:t>
            </a:r>
          </a:p>
          <a:p>
            <a:pPr>
              <a:defRPr/>
            </a:pPr>
            <a:r>
              <a:rPr lang="en-US" sz="2400" b="1" i="1" dirty="0">
                <a:solidFill>
                  <a:srgbClr val="FFFF00"/>
                </a:solidFill>
              </a:rPr>
              <a:t>Role of profession of Planning/Architecture remains valuable in promoting planned development</a:t>
            </a:r>
          </a:p>
          <a:p>
            <a:pPr>
              <a:defRPr/>
            </a:pPr>
            <a:r>
              <a:rPr lang="en-US" sz="2400" b="1" i="1" dirty="0">
                <a:solidFill>
                  <a:srgbClr val="FFFF00"/>
                </a:solidFill>
              </a:rPr>
              <a:t>Planned development remains  best option for promoting quality of life, creating  services/infrastructure</a:t>
            </a:r>
          </a:p>
          <a:p>
            <a:pPr>
              <a:defRPr/>
            </a:pPr>
            <a:r>
              <a:rPr lang="en-US" sz="2400" b="1" i="1" dirty="0">
                <a:solidFill>
                  <a:srgbClr val="FFFF00"/>
                </a:solidFill>
              </a:rPr>
              <a:t>Good urbanism makes good money.</a:t>
            </a:r>
          </a:p>
          <a:p>
            <a:pPr>
              <a:defRPr/>
            </a:pPr>
            <a:endParaRPr lang="en-US" sz="2400" i="1" dirty="0">
              <a:solidFill>
                <a:srgbClr val="FFFF00"/>
              </a:solidFill>
            </a:endParaRPr>
          </a:p>
          <a:p>
            <a:pPr>
              <a:defRPr/>
            </a:pPr>
            <a:endParaRPr lang="en-US" sz="2800" i="1" dirty="0">
              <a:solidFill>
                <a:srgbClr val="FFFF00"/>
              </a:solidFill>
            </a:endParaRP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graphicFrame>
        <p:nvGraphicFramePr>
          <p:cNvPr id="203779" name="Content Placeholder 3"/>
          <p:cNvGraphicFramePr>
            <a:graphicFrameLocks noGrp="1" noChangeAspect="1"/>
          </p:cNvGraphicFramePr>
          <p:nvPr>
            <p:ph idx="1"/>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203782" name="Acrobat Document" r:id="rId3" imgW="6415686" imgH="4533492" progId="Acrobat.Document.DC">
                  <p:embed/>
                </p:oleObj>
              </mc:Choice>
              <mc:Fallback>
                <p:oleObj name="Acrobat Document" r:id="rId3" imgW="6415686" imgH="4533492" progId="Acrobat.Document.DC">
                  <p:embed/>
                  <p:pic>
                    <p:nvPicPr>
                      <p:cNvPr id="0" name="Content Placeholder 3"/>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lstStyle/>
          <a:p>
            <a:pPr>
              <a:defRPr/>
            </a:pPr>
            <a:endParaRPr lang="en-US" dirty="0"/>
          </a:p>
        </p:txBody>
      </p:sp>
      <p:pic>
        <p:nvPicPr>
          <p:cNvPr id="204803" name="Picture 2"/>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990600"/>
            <a:ext cx="9144000" cy="5867400"/>
          </a:xfrm>
          <a:noFill/>
          <a:extLst>
            <a:ext uri="{909E8E84-426E-40DD-AFC4-6F175D3DCCD1}">
              <a14:hiddenFill xmlns:a14="http://schemas.microsoft.com/office/drawing/2010/main">
                <a:solidFill>
                  <a:srgbClr val="FFFFFF"/>
                </a:solidFill>
              </a14:hiddenFill>
            </a:ext>
          </a:extLst>
        </p:spPr>
      </p:pic>
      <p:pic>
        <p:nvPicPr>
          <p:cNvPr id="204804" name="Picture 2" descr="Slide 0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762000" y="152400"/>
            <a:ext cx="7620000" cy="381000"/>
          </a:xfrm>
        </p:spPr>
        <p:txBody>
          <a:bodyPr/>
          <a:lstStyle/>
          <a:p>
            <a:pPr eaLnBrk="1" hangingPunct="1">
              <a:defRPr/>
            </a:pPr>
            <a:r>
              <a:rPr lang="en-US" sz="2800"/>
              <a:t>Re-designing Chandigarh by Le-Corbusier</a:t>
            </a:r>
            <a:r>
              <a:rPr lang="en-US" sz="3600"/>
              <a:t> </a:t>
            </a:r>
          </a:p>
        </p:txBody>
      </p:sp>
      <p:sp>
        <p:nvSpPr>
          <p:cNvPr id="21507" name="Rectangle 3"/>
          <p:cNvSpPr>
            <a:spLocks noGrp="1" noChangeArrowheads="1"/>
          </p:cNvSpPr>
          <p:nvPr>
            <p:ph type="body" idx="1"/>
          </p:nvPr>
        </p:nvSpPr>
        <p:spPr>
          <a:xfrm>
            <a:off x="0" y="685800"/>
            <a:ext cx="6934200" cy="6400800"/>
          </a:xfrm>
        </p:spPr>
        <p:txBody>
          <a:bodyPr/>
          <a:lstStyle/>
          <a:p>
            <a:pPr algn="just" eaLnBrk="1" hangingPunct="1">
              <a:lnSpc>
                <a:spcPct val="80000"/>
              </a:lnSpc>
              <a:defRPr/>
            </a:pPr>
            <a:r>
              <a:rPr lang="en-US" sz="1800" b="1" dirty="0"/>
              <a:t>Sudden death of Nowicki</a:t>
            </a:r>
            <a:r>
              <a:rPr lang="en-US" sz="1800" dirty="0"/>
              <a:t> -in air crash in August 1950- changed the destiny of Chandigarh.</a:t>
            </a:r>
          </a:p>
          <a:p>
            <a:pPr algn="just" eaLnBrk="1" hangingPunct="1">
              <a:lnSpc>
                <a:spcPct val="80000"/>
              </a:lnSpc>
              <a:defRPr/>
            </a:pPr>
            <a:r>
              <a:rPr lang="en-US" sz="1800" b="1" dirty="0"/>
              <a:t>State Govt. approached Corbusier</a:t>
            </a:r>
            <a:r>
              <a:rPr lang="en-US" sz="1800" dirty="0"/>
              <a:t>  for completing city.</a:t>
            </a:r>
          </a:p>
          <a:p>
            <a:pPr algn="just" eaLnBrk="1" hangingPunct="1">
              <a:lnSpc>
                <a:spcPct val="80000"/>
              </a:lnSpc>
              <a:defRPr/>
            </a:pPr>
            <a:r>
              <a:rPr lang="en-US" sz="1800" dirty="0"/>
              <a:t> </a:t>
            </a:r>
            <a:r>
              <a:rPr lang="en-US" sz="1800" b="1" dirty="0"/>
              <a:t>Corbusier wrote in preparation</a:t>
            </a:r>
            <a:r>
              <a:rPr lang="en-US" sz="1800" dirty="0"/>
              <a:t> of his first meeting with Mr. </a:t>
            </a:r>
            <a:r>
              <a:rPr lang="en-US" sz="1800" dirty="0" err="1"/>
              <a:t>Thapar</a:t>
            </a:r>
            <a:r>
              <a:rPr lang="en-US" sz="1800" dirty="0"/>
              <a:t> &amp; </a:t>
            </a:r>
            <a:r>
              <a:rPr lang="en-US" sz="1800" dirty="0" err="1"/>
              <a:t>Verma</a:t>
            </a:r>
            <a:r>
              <a:rPr lang="en-US" sz="1800" dirty="0"/>
              <a:t>:</a:t>
            </a:r>
          </a:p>
          <a:p>
            <a:pPr lvl="1" algn="just" eaLnBrk="1" hangingPunct="1">
              <a:lnSpc>
                <a:spcPct val="80000"/>
              </a:lnSpc>
              <a:defRPr/>
            </a:pPr>
            <a:r>
              <a:rPr lang="en-US" sz="1600" b="1" dirty="0"/>
              <a:t>It is the hour that I have been waiting for:</a:t>
            </a:r>
          </a:p>
          <a:p>
            <a:pPr lvl="1" algn="just" eaLnBrk="1" hangingPunct="1">
              <a:lnSpc>
                <a:spcPct val="80000"/>
              </a:lnSpc>
              <a:buFont typeface="Wingdings" pitchFamily="2" charset="2"/>
              <a:buNone/>
              <a:defRPr/>
            </a:pPr>
            <a:r>
              <a:rPr lang="en-US" sz="1600" b="1" dirty="0"/>
              <a:t>	India the humane and profound civilization.</a:t>
            </a:r>
          </a:p>
          <a:p>
            <a:pPr lvl="1" algn="just" eaLnBrk="1" hangingPunct="1">
              <a:lnSpc>
                <a:spcPct val="80000"/>
              </a:lnSpc>
              <a:buFont typeface="Wingdings" pitchFamily="2" charset="2"/>
              <a:buNone/>
              <a:defRPr/>
            </a:pPr>
            <a:r>
              <a:rPr lang="en-US" sz="1600" b="1" dirty="0"/>
              <a:t>	To construct a Capital.</a:t>
            </a:r>
          </a:p>
          <a:p>
            <a:pPr lvl="1" algn="just" eaLnBrk="1" hangingPunct="1">
              <a:lnSpc>
                <a:spcPct val="80000"/>
              </a:lnSpc>
              <a:buFont typeface="Wingdings" pitchFamily="2" charset="2"/>
              <a:buNone/>
              <a:defRPr/>
            </a:pPr>
            <a:r>
              <a:rPr lang="en-US" sz="1600" b="1" dirty="0"/>
              <a:t>	Urbanism is the activity of a society</a:t>
            </a:r>
          </a:p>
          <a:p>
            <a:pPr lvl="1" algn="just" eaLnBrk="1" hangingPunct="1">
              <a:lnSpc>
                <a:spcPct val="80000"/>
              </a:lnSpc>
              <a:buFont typeface="Wingdings" pitchFamily="2" charset="2"/>
              <a:buNone/>
              <a:defRPr/>
            </a:pPr>
            <a:r>
              <a:rPr lang="en-US" sz="1600" b="1" dirty="0"/>
              <a:t>	A capital is the spirit of a nation</a:t>
            </a:r>
          </a:p>
          <a:p>
            <a:pPr lvl="1" algn="just" eaLnBrk="1" hangingPunct="1">
              <a:lnSpc>
                <a:spcPct val="80000"/>
              </a:lnSpc>
              <a:buFont typeface="Wingdings" pitchFamily="2" charset="2"/>
              <a:buNone/>
              <a:defRPr/>
            </a:pPr>
            <a:r>
              <a:rPr lang="en-US" sz="1600" b="1" dirty="0"/>
              <a:t>	A set of  tools	 </a:t>
            </a:r>
          </a:p>
          <a:p>
            <a:pPr lvl="1" algn="just" eaLnBrk="1" hangingPunct="1">
              <a:lnSpc>
                <a:spcPct val="80000"/>
              </a:lnSpc>
              <a:buFont typeface="Wingdings" pitchFamily="2" charset="2"/>
              <a:buNone/>
              <a:defRPr/>
            </a:pPr>
            <a:r>
              <a:rPr lang="en-US" sz="1600" b="1" dirty="0"/>
              <a:t>	It is a conjunction ….Le Corbusier is an optimist.</a:t>
            </a:r>
          </a:p>
          <a:p>
            <a:pPr lvl="1" algn="just" eaLnBrk="1" hangingPunct="1">
              <a:lnSpc>
                <a:spcPct val="80000"/>
              </a:lnSpc>
              <a:buFont typeface="Wingdings" pitchFamily="2" charset="2"/>
              <a:buNone/>
              <a:defRPr/>
            </a:pPr>
            <a:r>
              <a:rPr lang="en-US" sz="1600" b="1" dirty="0"/>
              <a:t>	His name is not mentioned but in 20 years of urbanism. L-C is in all the projects. </a:t>
            </a:r>
          </a:p>
          <a:p>
            <a:pPr lvl="1" algn="just" eaLnBrk="1" hangingPunct="1">
              <a:lnSpc>
                <a:spcPct val="80000"/>
              </a:lnSpc>
              <a:buFont typeface="Wingdings" pitchFamily="2" charset="2"/>
              <a:buNone/>
              <a:defRPr/>
            </a:pPr>
            <a:endParaRPr lang="en-US" sz="1600" b="1" dirty="0"/>
          </a:p>
          <a:p>
            <a:pPr algn="just" eaLnBrk="1" hangingPunct="1">
              <a:lnSpc>
                <a:spcPct val="80000"/>
              </a:lnSpc>
              <a:defRPr/>
            </a:pPr>
            <a:r>
              <a:rPr lang="en-US" sz="1800" dirty="0"/>
              <a:t>It </a:t>
            </a:r>
            <a:r>
              <a:rPr lang="en-US" sz="1800" b="1" dirty="0"/>
              <a:t>was indeed the hour </a:t>
            </a:r>
            <a:r>
              <a:rPr lang="en-US" sz="1800" b="1" dirty="0" err="1"/>
              <a:t>Corbu</a:t>
            </a:r>
            <a:r>
              <a:rPr lang="en-US" sz="1800" dirty="0"/>
              <a:t>  waited for 24 years of frustrated efforts/ collapsed hopes </a:t>
            </a:r>
          </a:p>
          <a:p>
            <a:pPr lvl="1" algn="just" eaLnBrk="1" hangingPunct="1">
              <a:lnSpc>
                <a:spcPct val="80000"/>
              </a:lnSpc>
              <a:defRPr/>
            </a:pPr>
            <a:r>
              <a:rPr lang="en-US" sz="1600" b="1" dirty="0"/>
              <a:t>From debacle of the Palace of the League of Nations competition in 1927 </a:t>
            </a:r>
          </a:p>
          <a:p>
            <a:pPr lvl="1" algn="just" eaLnBrk="1" hangingPunct="1">
              <a:lnSpc>
                <a:spcPct val="80000"/>
              </a:lnSpc>
              <a:defRPr/>
            </a:pPr>
            <a:r>
              <a:rPr lang="en-US" sz="1600" b="1" dirty="0"/>
              <a:t>To his exclusion from   final design  United Nations Head Quarters in 1947 </a:t>
            </a:r>
          </a:p>
          <a:p>
            <a:pPr lvl="1" algn="just" eaLnBrk="1" hangingPunct="1">
              <a:lnSpc>
                <a:spcPct val="80000"/>
              </a:lnSpc>
              <a:defRPr/>
            </a:pPr>
            <a:r>
              <a:rPr lang="en-US" sz="1600" b="1" dirty="0"/>
              <a:t>With shelved Master Plans for half a dozen cities</a:t>
            </a:r>
          </a:p>
          <a:p>
            <a:pPr lvl="1" algn="just" eaLnBrk="1" hangingPunct="1">
              <a:lnSpc>
                <a:spcPct val="80000"/>
              </a:lnSpc>
              <a:defRPr/>
            </a:pPr>
            <a:r>
              <a:rPr lang="en-US" sz="1600" b="1" dirty="0"/>
              <a:t> sudden arrival in  summer of 1950 of  two men from India was the climax of  Le Corbusier’s career. </a:t>
            </a:r>
          </a:p>
        </p:txBody>
      </p:sp>
      <p:pic>
        <p:nvPicPr>
          <p:cNvPr id="24580" name="Picture 6" descr="Slide 0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010400" y="685800"/>
            <a:ext cx="2133600" cy="5638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body" idx="1"/>
          </p:nvPr>
        </p:nvSpPr>
        <p:spPr>
          <a:xfrm>
            <a:off x="0" y="787400"/>
            <a:ext cx="7086600" cy="6070600"/>
          </a:xfrm>
        </p:spPr>
        <p:txBody>
          <a:bodyPr/>
          <a:lstStyle/>
          <a:p>
            <a:pPr algn="just" eaLnBrk="1" hangingPunct="1">
              <a:lnSpc>
                <a:spcPct val="90000"/>
              </a:lnSpc>
              <a:buFont typeface="Wingdings" pitchFamily="2" charset="2"/>
              <a:buNone/>
              <a:defRPr/>
            </a:pPr>
            <a:endParaRPr lang="en-US" sz="1800" dirty="0"/>
          </a:p>
          <a:p>
            <a:pPr algn="just" eaLnBrk="1" hangingPunct="1">
              <a:lnSpc>
                <a:spcPct val="90000"/>
              </a:lnSpc>
              <a:defRPr/>
            </a:pPr>
            <a:r>
              <a:rPr lang="en-US" sz="2400" dirty="0"/>
              <a:t>In India </a:t>
            </a:r>
            <a:r>
              <a:rPr lang="en-US" sz="2400" dirty="0" err="1"/>
              <a:t>Corbu</a:t>
            </a:r>
            <a:r>
              <a:rPr lang="en-US" sz="2400" dirty="0"/>
              <a:t> was able to realize three of his continuing pre-occupations </a:t>
            </a:r>
          </a:p>
          <a:p>
            <a:pPr lvl="1" algn="just" eaLnBrk="1" hangingPunct="1">
              <a:lnSpc>
                <a:spcPct val="90000"/>
              </a:lnSpc>
              <a:defRPr/>
            </a:pPr>
            <a:r>
              <a:rPr lang="en-US" sz="2000" b="1" dirty="0"/>
              <a:t>the city, </a:t>
            </a:r>
          </a:p>
          <a:p>
            <a:pPr lvl="1" algn="just" eaLnBrk="1" hangingPunct="1">
              <a:lnSpc>
                <a:spcPct val="90000"/>
              </a:lnSpc>
              <a:defRPr/>
            </a:pPr>
            <a:r>
              <a:rPr lang="en-US" sz="2000" b="1" dirty="0"/>
              <a:t>the govt. complex and </a:t>
            </a:r>
          </a:p>
          <a:p>
            <a:pPr lvl="1" algn="just" eaLnBrk="1" hangingPunct="1">
              <a:lnSpc>
                <a:spcPct val="90000"/>
              </a:lnSpc>
              <a:defRPr/>
            </a:pPr>
            <a:r>
              <a:rPr lang="en-US" sz="2000" b="1" dirty="0"/>
              <a:t>the cultural complex</a:t>
            </a:r>
            <a:r>
              <a:rPr lang="en-US" sz="2000" dirty="0"/>
              <a:t> </a:t>
            </a:r>
          </a:p>
          <a:p>
            <a:pPr lvl="1" algn="just" eaLnBrk="1" hangingPunct="1">
              <a:lnSpc>
                <a:spcPct val="90000"/>
              </a:lnSpc>
              <a:defRPr/>
            </a:pPr>
            <a:r>
              <a:rPr lang="en-US" sz="2000" dirty="0"/>
              <a:t>and had  </a:t>
            </a:r>
            <a:r>
              <a:rPr lang="en-US" sz="2000" b="1" dirty="0"/>
              <a:t>Museum of Knowledge</a:t>
            </a:r>
            <a:r>
              <a:rPr lang="en-US" sz="2000" dirty="0"/>
              <a:t> been built in Capitol, he would have achieved his desire for  fusion of the last two.</a:t>
            </a:r>
          </a:p>
          <a:p>
            <a:pPr lvl="1" algn="just" eaLnBrk="1" hangingPunct="1">
              <a:lnSpc>
                <a:spcPct val="90000"/>
              </a:lnSpc>
              <a:defRPr/>
            </a:pPr>
            <a:endParaRPr lang="en-US" sz="2000" dirty="0"/>
          </a:p>
          <a:p>
            <a:pPr algn="just" eaLnBrk="1" hangingPunct="1">
              <a:lnSpc>
                <a:spcPct val="90000"/>
              </a:lnSpc>
              <a:defRPr/>
            </a:pPr>
            <a:r>
              <a:rPr lang="en-US" sz="2000" dirty="0"/>
              <a:t>Le-Corbusier appointed  Architectural Advisor (two yearly visit of one month each) with Pierre Jeanerette, Maxwell Fry and Jane B Drew as  members of the team.</a:t>
            </a:r>
          </a:p>
          <a:p>
            <a:pPr marL="0" indent="0" algn="just" eaLnBrk="1" hangingPunct="1">
              <a:lnSpc>
                <a:spcPct val="90000"/>
              </a:lnSpc>
              <a:buFont typeface="Wingdings" pitchFamily="2" charset="2"/>
              <a:buNone/>
              <a:defRPr/>
            </a:pPr>
            <a:endParaRPr lang="en-US" sz="2000" dirty="0"/>
          </a:p>
          <a:p>
            <a:pPr algn="just" eaLnBrk="1" hangingPunct="1">
              <a:lnSpc>
                <a:spcPct val="90000"/>
              </a:lnSpc>
              <a:defRPr/>
            </a:pPr>
            <a:r>
              <a:rPr lang="en-US" sz="2000" dirty="0"/>
              <a:t>All four were </a:t>
            </a:r>
            <a:r>
              <a:rPr lang="en-US" sz="2000" b="1" dirty="0"/>
              <a:t>members of the CIAM</a:t>
            </a:r>
            <a:r>
              <a:rPr lang="en-US" sz="2000" dirty="0"/>
              <a:t>-The Congress </a:t>
            </a:r>
            <a:r>
              <a:rPr lang="en-US" sz="2000" dirty="0" err="1"/>
              <a:t>Internationaux</a:t>
            </a:r>
            <a:r>
              <a:rPr lang="en-US" sz="2000" dirty="0"/>
              <a:t> d’ Architecture </a:t>
            </a:r>
            <a:r>
              <a:rPr lang="en-US" sz="2000" dirty="0" err="1"/>
              <a:t>Moderane</a:t>
            </a:r>
            <a:r>
              <a:rPr lang="en-US" sz="2000" dirty="0"/>
              <a:t>-the ideology  which played key role in designing the new city.</a:t>
            </a:r>
          </a:p>
        </p:txBody>
      </p:sp>
      <p:sp>
        <p:nvSpPr>
          <p:cNvPr id="22532" name="Rectangle 4"/>
          <p:cNvSpPr>
            <a:spLocks noChangeArrowheads="1"/>
          </p:cNvSpPr>
          <p:nvPr/>
        </p:nvSpPr>
        <p:spPr bwMode="auto">
          <a:xfrm>
            <a:off x="381000" y="304800"/>
            <a:ext cx="8763000" cy="482600"/>
          </a:xfrm>
          <a:prstGeom prst="rect">
            <a:avLst/>
          </a:prstGeom>
          <a:noFill/>
          <a:ln>
            <a:noFill/>
          </a:ln>
          <a:effectLst/>
        </p:spPr>
        <p:txBody>
          <a:bodyPr>
            <a:spAutoFit/>
          </a:bodyPr>
          <a:lstStyle/>
          <a:p>
            <a:pPr eaLnBrk="1" hangingPunct="1">
              <a:lnSpc>
                <a:spcPct val="80000"/>
              </a:lnSpc>
              <a:spcBef>
                <a:spcPct val="20000"/>
              </a:spcBef>
              <a:buClr>
                <a:schemeClr val="hlink"/>
              </a:buClr>
              <a:buFont typeface="Wingdings" pitchFamily="2" charset="2"/>
              <a:buNone/>
              <a:defRPr/>
            </a:pPr>
            <a:r>
              <a:rPr lang="en-US" sz="3200" b="1">
                <a:effectLst>
                  <a:outerShdw blurRad="38100" dist="38100" dir="2700000" algn="tl">
                    <a:srgbClr val="000000"/>
                  </a:outerShdw>
                </a:effectLst>
                <a:latin typeface="Arial" charset="0"/>
              </a:rPr>
              <a:t>Re-planning Chandigarh by Le-Corbusier</a:t>
            </a:r>
          </a:p>
        </p:txBody>
      </p:sp>
      <p:pic>
        <p:nvPicPr>
          <p:cNvPr id="25604" name="Picture 5"/>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086600" y="1143000"/>
            <a:ext cx="20574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6"/>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162800" y="3886200"/>
            <a:ext cx="19812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686800" cy="609600"/>
          </a:xfrm>
        </p:spPr>
        <p:txBody>
          <a:bodyPr/>
          <a:lstStyle/>
          <a:p>
            <a:pPr>
              <a:defRPr/>
            </a:pPr>
            <a:r>
              <a:rPr lang="en-IN" sz="4800" b="1" dirty="0">
                <a:solidFill>
                  <a:schemeClr val="tx1"/>
                </a:solidFill>
              </a:rPr>
              <a:t> Cities  and their Context</a:t>
            </a:r>
            <a:endParaRPr lang="en-IN" sz="4800" b="1" dirty="0"/>
          </a:p>
        </p:txBody>
      </p:sp>
      <p:sp>
        <p:nvSpPr>
          <p:cNvPr id="9219" name="Content Placeholder 2"/>
          <p:cNvSpPr>
            <a:spLocks noGrp="1" noChangeArrowheads="1"/>
          </p:cNvSpPr>
          <p:nvPr>
            <p:ph idx="1"/>
          </p:nvPr>
        </p:nvSpPr>
        <p:spPr>
          <a:xfrm>
            <a:off x="0" y="533400"/>
            <a:ext cx="9144000" cy="6324600"/>
          </a:xfrm>
        </p:spPr>
        <p:txBody>
          <a:bodyPr/>
          <a:lstStyle/>
          <a:p>
            <a:pPr>
              <a:defRPr/>
            </a:pPr>
            <a:r>
              <a:rPr lang="en-US" altLang="en-US" sz="2400" b="1" i="1" dirty="0"/>
              <a:t>Cities have been part of human history.</a:t>
            </a:r>
          </a:p>
          <a:p>
            <a:pPr>
              <a:defRPr/>
            </a:pPr>
            <a:r>
              <a:rPr lang="en-US" altLang="en-US" sz="2400" b="1" i="1" dirty="0"/>
              <a:t>Cities- known to command power and authority</a:t>
            </a:r>
          </a:p>
          <a:p>
            <a:pPr>
              <a:defRPr/>
            </a:pPr>
            <a:r>
              <a:rPr lang="en-US" altLang="en-US" sz="2400" b="1" i="1" dirty="0"/>
              <a:t>Cities -- known for their dualities and contradictions.</a:t>
            </a:r>
          </a:p>
          <a:p>
            <a:pPr>
              <a:defRPr/>
            </a:pPr>
            <a:r>
              <a:rPr lang="en-US" altLang="en-US" sz="2400" b="1" i="1" dirty="0"/>
              <a:t>Cities- known  for both -- positivity and negativities</a:t>
            </a:r>
          </a:p>
          <a:p>
            <a:pPr>
              <a:defRPr/>
            </a:pPr>
            <a:r>
              <a:rPr lang="en-US" altLang="en-US" sz="2400" b="1" i="1" dirty="0"/>
              <a:t>Cities -- known to be areas of concentration of population/ activities, infrastructures, services, healthcare, education</a:t>
            </a:r>
          </a:p>
          <a:p>
            <a:pPr>
              <a:defRPr/>
            </a:pPr>
            <a:r>
              <a:rPr lang="en-US" altLang="en-US" sz="2400" b="1" i="1" dirty="0"/>
              <a:t>Cities -- known to be Engines of economic growth-70% </a:t>
            </a:r>
          </a:p>
          <a:p>
            <a:pPr>
              <a:defRPr/>
            </a:pPr>
            <a:r>
              <a:rPr lang="en-US" altLang="en-US" sz="2400" b="1" i="1" dirty="0"/>
              <a:t>Cities - generators of employment , wealth and prosperity</a:t>
            </a:r>
            <a:r>
              <a:rPr lang="en-IN" altLang="en-US" sz="2400" b="1" i="1" dirty="0"/>
              <a:t>,</a:t>
            </a:r>
          </a:p>
          <a:p>
            <a:pPr>
              <a:defRPr/>
            </a:pPr>
            <a:r>
              <a:rPr lang="en-IN" altLang="en-US" sz="2400" b="1" i="1" dirty="0"/>
              <a:t> Cities – also known  for their negativities, </a:t>
            </a:r>
          </a:p>
          <a:p>
            <a:pPr>
              <a:defRPr/>
            </a:pPr>
            <a:r>
              <a:rPr lang="en-US" altLang="en-US" sz="2400" b="1" i="1" dirty="0"/>
              <a:t>  where rich and poor rub shoulders-</a:t>
            </a:r>
            <a:endParaRPr lang="en-IN" altLang="en-US" sz="2400" b="1" i="1" dirty="0"/>
          </a:p>
          <a:p>
            <a:pPr>
              <a:defRPr/>
            </a:pPr>
            <a:r>
              <a:rPr lang="en-IN" altLang="en-US" sz="2400" b="1" i="1" dirty="0"/>
              <a:t> Cities – large consumers of   resources/energy</a:t>
            </a:r>
            <a:r>
              <a:rPr lang="en-US" altLang="en-US" sz="2400" b="1" i="1" dirty="0"/>
              <a:t>/ land</a:t>
            </a:r>
            <a:endParaRPr lang="en-IN" altLang="en-US" sz="2400" b="1" i="1" dirty="0"/>
          </a:p>
          <a:p>
            <a:pPr>
              <a:defRPr/>
            </a:pPr>
            <a:r>
              <a:rPr lang="en-US" altLang="en-US" sz="2400" b="1" i="1" dirty="0"/>
              <a:t>Cities-– consuming   60% global energy</a:t>
            </a:r>
          </a:p>
          <a:p>
            <a:pPr>
              <a:defRPr/>
            </a:pPr>
            <a:r>
              <a:rPr lang="en-US" altLang="en-US" sz="2400" b="1" i="1" dirty="0"/>
              <a:t> generating  70% of carbon footprints</a:t>
            </a:r>
          </a:p>
          <a:p>
            <a:pPr>
              <a:defRPr/>
            </a:pPr>
            <a:r>
              <a:rPr lang="en-US" altLang="en-US" sz="2400" b="1" i="1" dirty="0"/>
              <a:t>- largely responsible for  global warming-</a:t>
            </a:r>
          </a:p>
          <a:p>
            <a:pPr marL="0" indent="0">
              <a:buFontTx/>
              <a:buNone/>
              <a:defRPr/>
            </a:pPr>
            <a:r>
              <a:rPr lang="en-IN" altLang="en-US" sz="1600" b="1" i="1" dirty="0"/>
              <a:t> </a:t>
            </a:r>
            <a:endParaRPr lang="en-IN" altLang="en-US" sz="16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body" idx="1"/>
          </p:nvPr>
        </p:nvSpPr>
        <p:spPr>
          <a:xfrm>
            <a:off x="0" y="609600"/>
            <a:ext cx="7086600" cy="6248400"/>
          </a:xfrm>
        </p:spPr>
        <p:txBody>
          <a:bodyPr/>
          <a:lstStyle/>
          <a:p>
            <a:pPr algn="just" eaLnBrk="1" hangingPunct="1">
              <a:lnSpc>
                <a:spcPct val="90000"/>
              </a:lnSpc>
              <a:defRPr/>
            </a:pPr>
            <a:r>
              <a:rPr lang="en-US" sz="2400" dirty="0"/>
              <a:t>Agreement with  second team included </a:t>
            </a:r>
          </a:p>
          <a:p>
            <a:pPr lvl="1" algn="just" eaLnBrk="1" hangingPunct="1">
              <a:lnSpc>
                <a:spcPct val="90000"/>
              </a:lnSpc>
              <a:defRPr/>
            </a:pPr>
            <a:r>
              <a:rPr lang="en-US" sz="2000" dirty="0"/>
              <a:t>acceptance of  Mayer’s Plan, </a:t>
            </a:r>
          </a:p>
          <a:p>
            <a:pPr lvl="1" algn="just" eaLnBrk="1" hangingPunct="1">
              <a:lnSpc>
                <a:spcPct val="90000"/>
              </a:lnSpc>
              <a:defRPr/>
            </a:pPr>
            <a:r>
              <a:rPr lang="en-US" sz="2000" dirty="0"/>
              <a:t>designing  capitol complex including buildings, </a:t>
            </a:r>
          </a:p>
          <a:p>
            <a:pPr lvl="1" algn="just" eaLnBrk="1" hangingPunct="1">
              <a:lnSpc>
                <a:spcPct val="90000"/>
              </a:lnSpc>
              <a:defRPr/>
            </a:pPr>
            <a:r>
              <a:rPr lang="en-US" sz="2000" dirty="0"/>
              <a:t>Museum and</a:t>
            </a:r>
          </a:p>
          <a:p>
            <a:pPr lvl="1" algn="just" eaLnBrk="1" hangingPunct="1">
              <a:lnSpc>
                <a:spcPct val="90000"/>
              </a:lnSpc>
              <a:defRPr/>
            </a:pPr>
            <a:r>
              <a:rPr lang="en-US" sz="2000" dirty="0"/>
              <a:t>implementing  master plan</a:t>
            </a:r>
          </a:p>
          <a:p>
            <a:pPr eaLnBrk="1" hangingPunct="1">
              <a:lnSpc>
                <a:spcPct val="90000"/>
              </a:lnSpc>
              <a:defRPr/>
            </a:pPr>
            <a:r>
              <a:rPr lang="en-US" sz="2400" dirty="0"/>
              <a:t>Corbusier had other ideas, told Fry and Drew:</a:t>
            </a:r>
          </a:p>
          <a:p>
            <a:pPr lvl="1" eaLnBrk="1" hangingPunct="1">
              <a:lnSpc>
                <a:spcPct val="90000"/>
              </a:lnSpc>
              <a:defRPr/>
            </a:pPr>
            <a:r>
              <a:rPr lang="en-US" sz="2000" dirty="0"/>
              <a:t>We will rectify  Master Plan . </a:t>
            </a:r>
          </a:p>
          <a:p>
            <a:pPr lvl="1" eaLnBrk="1" hangingPunct="1">
              <a:lnSpc>
                <a:spcPct val="90000"/>
              </a:lnSpc>
              <a:defRPr/>
            </a:pPr>
            <a:r>
              <a:rPr lang="en-US" sz="2000" dirty="0"/>
              <a:t>We must make a new beginning. </a:t>
            </a:r>
          </a:p>
          <a:p>
            <a:pPr lvl="1" eaLnBrk="1" hangingPunct="1">
              <a:lnSpc>
                <a:spcPct val="90000"/>
              </a:lnSpc>
              <a:defRPr/>
            </a:pPr>
            <a:endParaRPr lang="en-US" sz="2000" dirty="0"/>
          </a:p>
          <a:p>
            <a:pPr algn="just" eaLnBrk="1" hangingPunct="1">
              <a:lnSpc>
                <a:spcPct val="90000"/>
              </a:lnSpc>
              <a:defRPr/>
            </a:pPr>
            <a:r>
              <a:rPr lang="en-US" sz="2000" b="1" dirty="0"/>
              <a:t>In four days in February 1951 in </a:t>
            </a:r>
            <a:r>
              <a:rPr lang="en-US" sz="2000" b="1" dirty="0" err="1"/>
              <a:t>Chandi</a:t>
            </a:r>
            <a:r>
              <a:rPr lang="en-US" sz="2000" b="1" dirty="0"/>
              <a:t> </a:t>
            </a:r>
            <a:r>
              <a:rPr lang="en-US" sz="2000" b="1" dirty="0" err="1"/>
              <a:t>Mandir</a:t>
            </a:r>
            <a:r>
              <a:rPr lang="en-US" sz="2000" b="1" dirty="0"/>
              <a:t>, he  redesigned the city. </a:t>
            </a:r>
          </a:p>
          <a:p>
            <a:pPr algn="just" eaLnBrk="1" hangingPunct="1">
              <a:lnSpc>
                <a:spcPct val="90000"/>
              </a:lnSpc>
              <a:defRPr/>
            </a:pPr>
            <a:r>
              <a:rPr lang="en-US" sz="2000" b="1" dirty="0"/>
              <a:t>There was just sufficient overlap between the two master plan for Mayer to sign the new one as co-author</a:t>
            </a:r>
            <a:r>
              <a:rPr lang="en-US" sz="2000" dirty="0"/>
              <a:t>.</a:t>
            </a:r>
          </a:p>
          <a:p>
            <a:pPr algn="just" eaLnBrk="1" hangingPunct="1">
              <a:lnSpc>
                <a:spcPct val="90000"/>
              </a:lnSpc>
              <a:defRPr/>
            </a:pPr>
            <a:r>
              <a:rPr lang="en-US" sz="2400" dirty="0"/>
              <a:t>The master plan of Chandigarh belongs to </a:t>
            </a:r>
          </a:p>
          <a:p>
            <a:pPr lvl="1" algn="just" eaLnBrk="1" hangingPunct="1">
              <a:lnSpc>
                <a:spcPct val="90000"/>
              </a:lnSpc>
              <a:defRPr/>
            </a:pPr>
            <a:r>
              <a:rPr lang="en-US" sz="2000" b="1" dirty="0"/>
              <a:t> high tradition of modern architecture </a:t>
            </a:r>
          </a:p>
          <a:p>
            <a:pPr lvl="1" algn="just" eaLnBrk="1" hangingPunct="1">
              <a:lnSpc>
                <a:spcPct val="90000"/>
              </a:lnSpc>
              <a:defRPr/>
            </a:pPr>
            <a:r>
              <a:rPr lang="en-US" sz="2000" b="1" dirty="0"/>
              <a:t> represented by  principles of CIAM</a:t>
            </a:r>
            <a:r>
              <a:rPr lang="en-US" sz="2000" dirty="0"/>
              <a:t>. </a:t>
            </a:r>
          </a:p>
        </p:txBody>
      </p:sp>
      <p:pic>
        <p:nvPicPr>
          <p:cNvPr id="26627"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086600" y="533400"/>
            <a:ext cx="20574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6" name="Rectangle 4"/>
          <p:cNvSpPr>
            <a:spLocks noChangeArrowheads="1"/>
          </p:cNvSpPr>
          <p:nvPr/>
        </p:nvSpPr>
        <p:spPr bwMode="auto">
          <a:xfrm>
            <a:off x="0" y="0"/>
            <a:ext cx="9144000" cy="482600"/>
          </a:xfrm>
          <a:prstGeom prst="rect">
            <a:avLst/>
          </a:prstGeom>
          <a:noFill/>
          <a:ln>
            <a:noFill/>
          </a:ln>
          <a:effectLst/>
        </p:spPr>
        <p:txBody>
          <a:bodyPr>
            <a:spAutoFit/>
          </a:bodyPr>
          <a:lstStyle/>
          <a:p>
            <a:pPr eaLnBrk="1" hangingPunct="1">
              <a:lnSpc>
                <a:spcPct val="80000"/>
              </a:lnSpc>
              <a:spcBef>
                <a:spcPct val="20000"/>
              </a:spcBef>
              <a:buClr>
                <a:schemeClr val="hlink"/>
              </a:buClr>
              <a:buFont typeface="Wingdings" pitchFamily="2" charset="2"/>
              <a:buNone/>
              <a:defRPr/>
            </a:pPr>
            <a:r>
              <a:rPr lang="en-US" sz="3200" b="1">
                <a:effectLst>
                  <a:outerShdw blurRad="38100" dist="38100" dir="2700000" algn="tl">
                    <a:srgbClr val="000000"/>
                  </a:outerShdw>
                </a:effectLst>
                <a:latin typeface="Arial" charset="0"/>
              </a:rPr>
              <a:t>Re-planning Chandigarh by Le-Corbusier</a:t>
            </a:r>
          </a:p>
        </p:txBody>
      </p:sp>
      <p:pic>
        <p:nvPicPr>
          <p:cNvPr id="26629" name="Picture 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086600" y="3505200"/>
            <a:ext cx="20574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PJ"/>
          <p:cNvPicPr>
            <a:picLocks noChangeAspect="1" noChangeArrowheads="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562475" y="4572000"/>
            <a:ext cx="1517650" cy="228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1" name="Picture 3" descr="le corb"/>
          <p:cNvPicPr>
            <a:picLocks noChangeAspect="1" noChangeArrowheads="1"/>
          </p:cNvPicPr>
          <p:nvPr/>
        </p:nvPicPr>
        <p:blipFill>
          <a:blip r:embed="rId3" cstate="email">
            <a:clrChange>
              <a:clrFrom>
                <a:srgbClr val="FDFDFB"/>
              </a:clrFrom>
              <a:clrTo>
                <a:srgbClr val="FDFDFB">
                  <a:alpha val="0"/>
                </a:srgbClr>
              </a:clrTo>
            </a:clrChange>
            <a:extLst>
              <a:ext uri="{28A0092B-C50C-407E-A947-70E740481C1C}">
                <a14:useLocalDpi xmlns:a14="http://schemas.microsoft.com/office/drawing/2010/main"/>
              </a:ext>
            </a:extLst>
          </a:blip>
          <a:srcRect/>
          <a:stretch>
            <a:fillRect/>
          </a:stretch>
        </p:blipFill>
        <p:spPr bwMode="auto">
          <a:xfrm>
            <a:off x="2865438" y="4572000"/>
            <a:ext cx="1554162" cy="229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2" name="Picture 4" descr="MXF"/>
          <p:cNvPicPr>
            <a:picLocks noChangeAspect="1" noChangeArrowheads="1"/>
          </p:cNvPicPr>
          <p:nvPr/>
        </p:nvPicPr>
        <p:blipFill>
          <a:blip r:embed="rId4" cstate="email">
            <a:clrChange>
              <a:clrFrom>
                <a:srgbClr val="F9FBFA"/>
              </a:clrFrom>
              <a:clrTo>
                <a:srgbClr val="F9FBFA">
                  <a:alpha val="0"/>
                </a:srgbClr>
              </a:clrTo>
            </a:clrChange>
            <a:extLst>
              <a:ext uri="{28A0092B-C50C-407E-A947-70E740481C1C}">
                <a14:useLocalDpi xmlns:a14="http://schemas.microsoft.com/office/drawing/2010/main"/>
              </a:ext>
            </a:extLst>
          </a:blip>
          <a:srcRect/>
          <a:stretch>
            <a:fillRect/>
          </a:stretch>
        </p:blipFill>
        <p:spPr bwMode="auto">
          <a:xfrm>
            <a:off x="446088" y="866775"/>
            <a:ext cx="1535112" cy="229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Picture 5" descr="JD"/>
          <p:cNvPicPr>
            <a:picLocks noChangeAspect="1" noChangeArrowheads="1"/>
          </p:cNvPicPr>
          <p:nvPr/>
        </p:nvPicPr>
        <p:blipFill>
          <a:blip r:embed="rId5" cstate="email">
            <a:clrChange>
              <a:clrFrom>
                <a:srgbClr val="F8FCFD"/>
              </a:clrFrom>
              <a:clrTo>
                <a:srgbClr val="F8FCFD">
                  <a:alpha val="0"/>
                </a:srgbClr>
              </a:clrTo>
            </a:clrChange>
            <a:extLst>
              <a:ext uri="{28A0092B-C50C-407E-A947-70E740481C1C}">
                <a14:useLocalDpi xmlns:a14="http://schemas.microsoft.com/office/drawing/2010/main"/>
              </a:ext>
            </a:extLst>
          </a:blip>
          <a:srcRect/>
          <a:stretch>
            <a:fillRect/>
          </a:stretch>
        </p:blipFill>
        <p:spPr bwMode="auto">
          <a:xfrm>
            <a:off x="7042150" y="774700"/>
            <a:ext cx="1527175" cy="228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Picture 6" descr="scan0034"/>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259138" y="838200"/>
            <a:ext cx="2532062" cy="3657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7655" name="Text Box 7"/>
          <p:cNvSpPr txBox="1">
            <a:spLocks noChangeArrowheads="1"/>
          </p:cNvSpPr>
          <p:nvPr/>
        </p:nvSpPr>
        <p:spPr bwMode="auto">
          <a:xfrm>
            <a:off x="1243013" y="6573838"/>
            <a:ext cx="1981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hangingPunct="0">
              <a:defRPr sz="2000">
                <a:solidFill>
                  <a:schemeClr val="tx1"/>
                </a:solidFill>
                <a:latin typeface="Arial" pitchFamily="34" charset="0"/>
              </a:defRPr>
            </a:lvl6pPr>
            <a:lvl7pPr eaLnBrk="0" hangingPunct="0">
              <a:defRPr sz="2000">
                <a:solidFill>
                  <a:schemeClr val="tx1"/>
                </a:solidFill>
                <a:latin typeface="Arial" pitchFamily="34" charset="0"/>
              </a:defRPr>
            </a:lvl7pPr>
            <a:lvl8pPr eaLnBrk="0" hangingPunct="0">
              <a:defRPr sz="2000">
                <a:solidFill>
                  <a:schemeClr val="tx1"/>
                </a:solidFill>
                <a:latin typeface="Arial" pitchFamily="34" charset="0"/>
              </a:defRPr>
            </a:lvl8pPr>
            <a:lvl9pPr eaLnBrk="0" hangingPunct="0">
              <a:defRPr sz="2000">
                <a:solidFill>
                  <a:schemeClr val="tx1"/>
                </a:solidFill>
                <a:latin typeface="Arial" pitchFamily="34" charset="0"/>
              </a:defRPr>
            </a:lvl9pPr>
          </a:lstStyle>
          <a:p>
            <a:pPr eaLnBrk="1" hangingPunct="1">
              <a:spcBef>
                <a:spcPct val="50000"/>
              </a:spcBef>
            </a:pPr>
            <a:r>
              <a:rPr lang="en-US" altLang="en-US" sz="1600" b="1"/>
              <a:t>LE CORBUSIER</a:t>
            </a:r>
          </a:p>
        </p:txBody>
      </p:sp>
      <p:sp>
        <p:nvSpPr>
          <p:cNvPr id="27656" name="Text Box 8"/>
          <p:cNvSpPr txBox="1">
            <a:spLocks noChangeArrowheads="1"/>
          </p:cNvSpPr>
          <p:nvPr/>
        </p:nvSpPr>
        <p:spPr bwMode="auto">
          <a:xfrm>
            <a:off x="5838825" y="6597650"/>
            <a:ext cx="2438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hangingPunct="0">
              <a:defRPr sz="2000">
                <a:solidFill>
                  <a:schemeClr val="tx1"/>
                </a:solidFill>
                <a:latin typeface="Arial" pitchFamily="34" charset="0"/>
              </a:defRPr>
            </a:lvl6pPr>
            <a:lvl7pPr eaLnBrk="0" hangingPunct="0">
              <a:defRPr sz="2000">
                <a:solidFill>
                  <a:schemeClr val="tx1"/>
                </a:solidFill>
                <a:latin typeface="Arial" pitchFamily="34" charset="0"/>
              </a:defRPr>
            </a:lvl7pPr>
            <a:lvl8pPr eaLnBrk="0" hangingPunct="0">
              <a:defRPr sz="2000">
                <a:solidFill>
                  <a:schemeClr val="tx1"/>
                </a:solidFill>
                <a:latin typeface="Arial" pitchFamily="34" charset="0"/>
              </a:defRPr>
            </a:lvl8pPr>
            <a:lvl9pPr eaLnBrk="0" hangingPunct="0">
              <a:defRPr sz="2000">
                <a:solidFill>
                  <a:schemeClr val="tx1"/>
                </a:solidFill>
                <a:latin typeface="Arial" pitchFamily="34" charset="0"/>
              </a:defRPr>
            </a:lvl9pPr>
          </a:lstStyle>
          <a:p>
            <a:pPr eaLnBrk="1" hangingPunct="1">
              <a:spcBef>
                <a:spcPct val="50000"/>
              </a:spcBef>
            </a:pPr>
            <a:r>
              <a:rPr lang="en-US" altLang="en-US" sz="1600" b="1"/>
              <a:t>PIERRE JEANNERET</a:t>
            </a:r>
          </a:p>
        </p:txBody>
      </p:sp>
      <p:sp>
        <p:nvSpPr>
          <p:cNvPr id="27657" name="Line 9"/>
          <p:cNvSpPr>
            <a:spLocks noChangeShapeType="1"/>
          </p:cNvSpPr>
          <p:nvPr/>
        </p:nvSpPr>
        <p:spPr bwMode="auto">
          <a:xfrm flipV="1">
            <a:off x="3657600" y="3590925"/>
            <a:ext cx="152400" cy="981075"/>
          </a:xfrm>
          <a:prstGeom prst="line">
            <a:avLst/>
          </a:prstGeom>
          <a:noFill/>
          <a:ln w="12700">
            <a:solidFill>
              <a:srgbClr val="CC0000"/>
            </a:solidFill>
            <a:round/>
            <a:headEnd/>
            <a:tailEnd type="triangle" w="med" len="med"/>
          </a:ln>
          <a:extLst>
            <a:ext uri="{909E8E84-426E-40DD-AFC4-6F175D3DCCD1}">
              <a14:hiddenFill xmlns:a14="http://schemas.microsoft.com/office/drawing/2010/main">
                <a:noFill/>
              </a14:hiddenFill>
            </a:ext>
          </a:extLst>
        </p:spPr>
        <p:txBody>
          <a:bodyPr/>
          <a:lstStyle/>
          <a:p>
            <a:endParaRPr lang="en-IN"/>
          </a:p>
        </p:txBody>
      </p:sp>
      <p:sp>
        <p:nvSpPr>
          <p:cNvPr id="27658" name="Line 10"/>
          <p:cNvSpPr>
            <a:spLocks noChangeShapeType="1"/>
          </p:cNvSpPr>
          <p:nvPr/>
        </p:nvSpPr>
        <p:spPr bwMode="auto">
          <a:xfrm flipH="1" flipV="1">
            <a:off x="4876800" y="3743325"/>
            <a:ext cx="228600" cy="828675"/>
          </a:xfrm>
          <a:prstGeom prst="line">
            <a:avLst/>
          </a:prstGeom>
          <a:noFill/>
          <a:ln w="9525">
            <a:solidFill>
              <a:srgbClr val="CC0000"/>
            </a:solidFill>
            <a:round/>
            <a:headEnd/>
            <a:tailEnd type="triangle" w="med" len="med"/>
          </a:ln>
          <a:extLst>
            <a:ext uri="{909E8E84-426E-40DD-AFC4-6F175D3DCCD1}">
              <a14:hiddenFill xmlns:a14="http://schemas.microsoft.com/office/drawing/2010/main">
                <a:noFill/>
              </a14:hiddenFill>
            </a:ext>
          </a:extLst>
        </p:spPr>
        <p:txBody>
          <a:bodyPr/>
          <a:lstStyle/>
          <a:p>
            <a:endParaRPr lang="en-IN"/>
          </a:p>
        </p:txBody>
      </p:sp>
      <p:sp>
        <p:nvSpPr>
          <p:cNvPr id="27659" name="Text Box 11"/>
          <p:cNvSpPr txBox="1">
            <a:spLocks noChangeArrowheads="1"/>
          </p:cNvSpPr>
          <p:nvPr/>
        </p:nvSpPr>
        <p:spPr bwMode="auto">
          <a:xfrm>
            <a:off x="6629400" y="3038475"/>
            <a:ext cx="2362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hangingPunct="0">
              <a:defRPr sz="2000">
                <a:solidFill>
                  <a:schemeClr val="tx1"/>
                </a:solidFill>
                <a:latin typeface="Arial" pitchFamily="34" charset="0"/>
              </a:defRPr>
            </a:lvl6pPr>
            <a:lvl7pPr eaLnBrk="0" hangingPunct="0">
              <a:defRPr sz="2000">
                <a:solidFill>
                  <a:schemeClr val="tx1"/>
                </a:solidFill>
                <a:latin typeface="Arial" pitchFamily="34" charset="0"/>
              </a:defRPr>
            </a:lvl7pPr>
            <a:lvl8pPr eaLnBrk="0" hangingPunct="0">
              <a:defRPr sz="2000">
                <a:solidFill>
                  <a:schemeClr val="tx1"/>
                </a:solidFill>
                <a:latin typeface="Arial" pitchFamily="34" charset="0"/>
              </a:defRPr>
            </a:lvl8pPr>
            <a:lvl9pPr eaLnBrk="0" hangingPunct="0">
              <a:defRPr sz="2000">
                <a:solidFill>
                  <a:schemeClr val="tx1"/>
                </a:solidFill>
                <a:latin typeface="Arial" pitchFamily="34" charset="0"/>
              </a:defRPr>
            </a:lvl9pPr>
          </a:lstStyle>
          <a:p>
            <a:pPr eaLnBrk="1" hangingPunct="1">
              <a:spcBef>
                <a:spcPct val="50000"/>
              </a:spcBef>
            </a:pPr>
            <a:r>
              <a:rPr lang="en-US" altLang="en-US" sz="1600" b="1"/>
              <a:t>JANE B(everly) DREW</a:t>
            </a:r>
          </a:p>
        </p:txBody>
      </p:sp>
      <p:sp>
        <p:nvSpPr>
          <p:cNvPr id="27660" name="Line 12"/>
          <p:cNvSpPr>
            <a:spLocks noChangeShapeType="1"/>
          </p:cNvSpPr>
          <p:nvPr/>
        </p:nvSpPr>
        <p:spPr bwMode="auto">
          <a:xfrm flipH="1" flipV="1">
            <a:off x="4876800" y="2066925"/>
            <a:ext cx="2133600" cy="304800"/>
          </a:xfrm>
          <a:prstGeom prst="line">
            <a:avLst/>
          </a:prstGeom>
          <a:noFill/>
          <a:ln w="9525">
            <a:solidFill>
              <a:srgbClr val="CC0000"/>
            </a:solidFill>
            <a:round/>
            <a:headEnd/>
            <a:tailEnd type="triangle" w="med" len="med"/>
          </a:ln>
          <a:extLst>
            <a:ext uri="{909E8E84-426E-40DD-AFC4-6F175D3DCCD1}">
              <a14:hiddenFill xmlns:a14="http://schemas.microsoft.com/office/drawing/2010/main">
                <a:noFill/>
              </a14:hiddenFill>
            </a:ext>
          </a:extLst>
        </p:spPr>
        <p:txBody>
          <a:bodyPr/>
          <a:lstStyle/>
          <a:p>
            <a:endParaRPr lang="en-IN"/>
          </a:p>
        </p:txBody>
      </p:sp>
      <p:sp>
        <p:nvSpPr>
          <p:cNvPr id="27661" name="Text Box 13"/>
          <p:cNvSpPr txBox="1">
            <a:spLocks noChangeArrowheads="1"/>
          </p:cNvSpPr>
          <p:nvPr/>
        </p:nvSpPr>
        <p:spPr bwMode="auto">
          <a:xfrm>
            <a:off x="228600" y="3109913"/>
            <a:ext cx="2286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hangingPunct="0">
              <a:defRPr sz="2000">
                <a:solidFill>
                  <a:schemeClr val="tx1"/>
                </a:solidFill>
                <a:latin typeface="Arial" pitchFamily="34" charset="0"/>
              </a:defRPr>
            </a:lvl6pPr>
            <a:lvl7pPr eaLnBrk="0" hangingPunct="0">
              <a:defRPr sz="2000">
                <a:solidFill>
                  <a:schemeClr val="tx1"/>
                </a:solidFill>
                <a:latin typeface="Arial" pitchFamily="34" charset="0"/>
              </a:defRPr>
            </a:lvl7pPr>
            <a:lvl8pPr eaLnBrk="0" hangingPunct="0">
              <a:defRPr sz="2000">
                <a:solidFill>
                  <a:schemeClr val="tx1"/>
                </a:solidFill>
                <a:latin typeface="Arial" pitchFamily="34" charset="0"/>
              </a:defRPr>
            </a:lvl8pPr>
            <a:lvl9pPr eaLnBrk="0" hangingPunct="0">
              <a:defRPr sz="2000">
                <a:solidFill>
                  <a:schemeClr val="tx1"/>
                </a:solidFill>
                <a:latin typeface="Arial" pitchFamily="34" charset="0"/>
              </a:defRPr>
            </a:lvl9pPr>
          </a:lstStyle>
          <a:p>
            <a:pPr eaLnBrk="1" hangingPunct="1">
              <a:spcBef>
                <a:spcPct val="50000"/>
              </a:spcBef>
            </a:pPr>
            <a:r>
              <a:rPr lang="en-US" altLang="en-US" sz="1600" b="1"/>
              <a:t>E(dwin) Maxwell Fry</a:t>
            </a:r>
          </a:p>
        </p:txBody>
      </p:sp>
      <p:sp>
        <p:nvSpPr>
          <p:cNvPr id="27662" name="Line 14"/>
          <p:cNvSpPr>
            <a:spLocks noChangeShapeType="1"/>
          </p:cNvSpPr>
          <p:nvPr/>
        </p:nvSpPr>
        <p:spPr bwMode="auto">
          <a:xfrm flipV="1">
            <a:off x="1981200" y="2447925"/>
            <a:ext cx="2209800" cy="152400"/>
          </a:xfrm>
          <a:prstGeom prst="line">
            <a:avLst/>
          </a:prstGeom>
          <a:noFill/>
          <a:ln w="9525">
            <a:solidFill>
              <a:srgbClr val="CC0000"/>
            </a:solidFill>
            <a:round/>
            <a:headEnd/>
            <a:tailEnd type="triangle" w="med" len="med"/>
          </a:ln>
          <a:extLst>
            <a:ext uri="{909E8E84-426E-40DD-AFC4-6F175D3DCCD1}">
              <a14:hiddenFill xmlns:a14="http://schemas.microsoft.com/office/drawing/2010/main">
                <a:noFill/>
              </a14:hiddenFill>
            </a:ext>
          </a:extLst>
        </p:spPr>
        <p:txBody>
          <a:bodyPr/>
          <a:lstStyle/>
          <a:p>
            <a:endParaRPr lang="en-IN"/>
          </a:p>
        </p:txBody>
      </p:sp>
      <p:sp>
        <p:nvSpPr>
          <p:cNvPr id="27663" name="Text Box 15"/>
          <p:cNvSpPr txBox="1">
            <a:spLocks noChangeArrowheads="1"/>
          </p:cNvSpPr>
          <p:nvPr/>
        </p:nvSpPr>
        <p:spPr bwMode="auto">
          <a:xfrm>
            <a:off x="6477000" y="3467100"/>
            <a:ext cx="2695575"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hangingPunct="0">
              <a:defRPr sz="2000">
                <a:solidFill>
                  <a:schemeClr val="tx1"/>
                </a:solidFill>
                <a:latin typeface="Arial" pitchFamily="34" charset="0"/>
              </a:defRPr>
            </a:lvl6pPr>
            <a:lvl7pPr eaLnBrk="0" hangingPunct="0">
              <a:defRPr sz="2000">
                <a:solidFill>
                  <a:schemeClr val="tx1"/>
                </a:solidFill>
                <a:latin typeface="Arial" pitchFamily="34" charset="0"/>
              </a:defRPr>
            </a:lvl7pPr>
            <a:lvl8pPr eaLnBrk="0" hangingPunct="0">
              <a:defRPr sz="2000">
                <a:solidFill>
                  <a:schemeClr val="tx1"/>
                </a:solidFill>
                <a:latin typeface="Arial" pitchFamily="34" charset="0"/>
              </a:defRPr>
            </a:lvl8pPr>
            <a:lvl9pPr eaLnBrk="0" hangingPunct="0">
              <a:defRPr sz="2000">
                <a:solidFill>
                  <a:schemeClr val="tx1"/>
                </a:solidFill>
                <a:latin typeface="Arial" pitchFamily="34" charset="0"/>
              </a:defRPr>
            </a:lvl9pPr>
          </a:lstStyle>
          <a:p>
            <a:pPr>
              <a:lnSpc>
                <a:spcPct val="90000"/>
              </a:lnSpc>
              <a:spcBef>
                <a:spcPct val="40000"/>
              </a:spcBef>
            </a:pPr>
            <a:r>
              <a:rPr lang="en-US" altLang="en-US" sz="1600" b="1" u="sng">
                <a:solidFill>
                  <a:srgbClr val="FFFF00"/>
                </a:solidFill>
                <a:latin typeface="Tahoma" pitchFamily="34" charset="0"/>
              </a:rPr>
              <a:t>English Rendering</a:t>
            </a:r>
            <a:r>
              <a:rPr lang="en-US" altLang="en-US" sz="2000">
                <a:solidFill>
                  <a:srgbClr val="FFFF00"/>
                </a:solidFill>
                <a:latin typeface="Tahoma" pitchFamily="34" charset="0"/>
              </a:rPr>
              <a:t> </a:t>
            </a:r>
          </a:p>
          <a:p>
            <a:pPr>
              <a:lnSpc>
                <a:spcPct val="90000"/>
              </a:lnSpc>
              <a:spcBef>
                <a:spcPct val="40000"/>
              </a:spcBef>
            </a:pPr>
            <a:r>
              <a:rPr lang="en-US" altLang="en-US" sz="1600">
                <a:latin typeface="Tahoma" pitchFamily="34" charset="0"/>
              </a:rPr>
              <a:t>Construction of a capital in Punjab-Chandigarh.</a:t>
            </a:r>
          </a:p>
          <a:p>
            <a:pPr algn="just">
              <a:lnSpc>
                <a:spcPct val="90000"/>
              </a:lnSpc>
              <a:spcBef>
                <a:spcPct val="40000"/>
              </a:spcBef>
            </a:pPr>
            <a:r>
              <a:rPr lang="en-US" altLang="en-US" sz="1600">
                <a:latin typeface="Tahoma" pitchFamily="34" charset="0"/>
              </a:rPr>
              <a:t>Portrait of the Family which is responsible for the success of this undertaking</a:t>
            </a:r>
          </a:p>
        </p:txBody>
      </p:sp>
      <p:sp>
        <p:nvSpPr>
          <p:cNvPr id="27664" name="Text Box 16"/>
          <p:cNvSpPr txBox="1">
            <a:spLocks noChangeArrowheads="1"/>
          </p:cNvSpPr>
          <p:nvPr/>
        </p:nvSpPr>
        <p:spPr bwMode="auto">
          <a:xfrm>
            <a:off x="1295400" y="471488"/>
            <a:ext cx="6934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hangingPunct="0">
              <a:defRPr sz="2000">
                <a:solidFill>
                  <a:schemeClr val="tx1"/>
                </a:solidFill>
                <a:latin typeface="Arial" pitchFamily="34" charset="0"/>
              </a:defRPr>
            </a:lvl6pPr>
            <a:lvl7pPr eaLnBrk="0" hangingPunct="0">
              <a:defRPr sz="2000">
                <a:solidFill>
                  <a:schemeClr val="tx1"/>
                </a:solidFill>
                <a:latin typeface="Arial" pitchFamily="34" charset="0"/>
              </a:defRPr>
            </a:lvl7pPr>
            <a:lvl8pPr eaLnBrk="0" hangingPunct="0">
              <a:defRPr sz="2000">
                <a:solidFill>
                  <a:schemeClr val="tx1"/>
                </a:solidFill>
                <a:latin typeface="Arial" pitchFamily="34" charset="0"/>
              </a:defRPr>
            </a:lvl8pPr>
            <a:lvl9pPr eaLnBrk="0" hangingPunct="0">
              <a:defRPr sz="2000">
                <a:solidFill>
                  <a:schemeClr val="tx1"/>
                </a:solidFill>
                <a:latin typeface="Arial" pitchFamily="34" charset="0"/>
              </a:defRPr>
            </a:lvl9pPr>
          </a:lstStyle>
          <a:p>
            <a:pPr algn="ctr">
              <a:spcBef>
                <a:spcPct val="50000"/>
              </a:spcBef>
            </a:pPr>
            <a:r>
              <a:rPr lang="en-US" altLang="en-US" sz="1800" b="1">
                <a:latin typeface="Tahoma" pitchFamily="34" charset="0"/>
              </a:rPr>
              <a:t>DRAWING AND INSCRIPTION BY LE CORBUSIER</a:t>
            </a:r>
          </a:p>
        </p:txBody>
      </p:sp>
      <p:sp>
        <p:nvSpPr>
          <p:cNvPr id="27665" name="Text Box 17"/>
          <p:cNvSpPr txBox="1">
            <a:spLocks noChangeArrowheads="1"/>
          </p:cNvSpPr>
          <p:nvPr/>
        </p:nvSpPr>
        <p:spPr bwMode="auto">
          <a:xfrm>
            <a:off x="85725" y="3538538"/>
            <a:ext cx="2809875" cy="161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hangingPunct="0">
              <a:defRPr sz="2000">
                <a:solidFill>
                  <a:schemeClr val="tx1"/>
                </a:solidFill>
                <a:latin typeface="Arial" pitchFamily="34" charset="0"/>
              </a:defRPr>
            </a:lvl6pPr>
            <a:lvl7pPr eaLnBrk="0" hangingPunct="0">
              <a:defRPr sz="2000">
                <a:solidFill>
                  <a:schemeClr val="tx1"/>
                </a:solidFill>
                <a:latin typeface="Arial" pitchFamily="34" charset="0"/>
              </a:defRPr>
            </a:lvl7pPr>
            <a:lvl8pPr eaLnBrk="0" hangingPunct="0">
              <a:defRPr sz="2000">
                <a:solidFill>
                  <a:schemeClr val="tx1"/>
                </a:solidFill>
                <a:latin typeface="Arial" pitchFamily="34" charset="0"/>
              </a:defRPr>
            </a:lvl8pPr>
            <a:lvl9pPr eaLnBrk="0" hangingPunct="0">
              <a:defRPr sz="2000">
                <a:solidFill>
                  <a:schemeClr val="tx1"/>
                </a:solidFill>
                <a:latin typeface="Arial" pitchFamily="34" charset="0"/>
              </a:defRPr>
            </a:lvl9pPr>
          </a:lstStyle>
          <a:p>
            <a:pPr>
              <a:lnSpc>
                <a:spcPct val="90000"/>
              </a:lnSpc>
              <a:spcBef>
                <a:spcPct val="40000"/>
              </a:spcBef>
            </a:pPr>
            <a:r>
              <a:rPr lang="en-US" altLang="en-US" sz="1600" b="1" u="sng">
                <a:solidFill>
                  <a:srgbClr val="FFFF00"/>
                </a:solidFill>
                <a:latin typeface="Tahoma" pitchFamily="34" charset="0"/>
              </a:rPr>
              <a:t>French Original</a:t>
            </a:r>
          </a:p>
          <a:p>
            <a:pPr>
              <a:lnSpc>
                <a:spcPct val="90000"/>
              </a:lnSpc>
              <a:spcBef>
                <a:spcPct val="40000"/>
              </a:spcBef>
            </a:pPr>
            <a:r>
              <a:rPr lang="en-US" altLang="en-US" sz="1600">
                <a:latin typeface="Tahoma" pitchFamily="34" charset="0"/>
              </a:rPr>
              <a:t>Construction d’ une capitale au Punjab Chandigarh</a:t>
            </a:r>
          </a:p>
          <a:p>
            <a:pPr algn="just">
              <a:lnSpc>
                <a:spcPct val="90000"/>
              </a:lnSpc>
              <a:spcBef>
                <a:spcPct val="40000"/>
              </a:spcBef>
            </a:pPr>
            <a:r>
              <a:rPr lang="en-US" altLang="en-US" sz="1600">
                <a:latin typeface="Tahoma" pitchFamily="34" charset="0"/>
              </a:rPr>
              <a:t>Portrait de famille des responsables de la reussite de l’ entreprise.</a:t>
            </a:r>
          </a:p>
        </p:txBody>
      </p:sp>
      <p:sp>
        <p:nvSpPr>
          <p:cNvPr id="27666" name="Line 18"/>
          <p:cNvSpPr>
            <a:spLocks noChangeShapeType="1"/>
          </p:cNvSpPr>
          <p:nvPr/>
        </p:nvSpPr>
        <p:spPr bwMode="auto">
          <a:xfrm flipV="1">
            <a:off x="2867025" y="3962400"/>
            <a:ext cx="333375" cy="571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IN"/>
          </a:p>
        </p:txBody>
      </p:sp>
      <p:sp>
        <p:nvSpPr>
          <p:cNvPr id="27667" name="Line 19"/>
          <p:cNvSpPr>
            <a:spLocks noChangeShapeType="1"/>
          </p:cNvSpPr>
          <p:nvPr/>
        </p:nvSpPr>
        <p:spPr bwMode="auto">
          <a:xfrm flipH="1" flipV="1">
            <a:off x="5867400" y="3962400"/>
            <a:ext cx="533400" cy="7143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IN"/>
          </a:p>
        </p:txBody>
      </p:sp>
      <p:sp>
        <p:nvSpPr>
          <p:cNvPr id="27668" name="AutoShape 20"/>
          <p:cNvSpPr>
            <a:spLocks/>
          </p:cNvSpPr>
          <p:nvPr/>
        </p:nvSpPr>
        <p:spPr bwMode="auto">
          <a:xfrm>
            <a:off x="6400800" y="3733800"/>
            <a:ext cx="76200" cy="1219200"/>
          </a:xfrm>
          <a:prstGeom prst="leftBrace">
            <a:avLst>
              <a:gd name="adj1" fmla="val 133333"/>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IN" altLang="en-US"/>
          </a:p>
        </p:txBody>
      </p:sp>
      <p:sp>
        <p:nvSpPr>
          <p:cNvPr id="27669" name="AutoShape 21"/>
          <p:cNvSpPr>
            <a:spLocks/>
          </p:cNvSpPr>
          <p:nvPr/>
        </p:nvSpPr>
        <p:spPr bwMode="auto">
          <a:xfrm>
            <a:off x="2771775" y="3810000"/>
            <a:ext cx="200025" cy="1143000"/>
          </a:xfrm>
          <a:prstGeom prst="rightBrace">
            <a:avLst>
              <a:gd name="adj1" fmla="val 47619"/>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IN" altLang="en-US"/>
          </a:p>
        </p:txBody>
      </p:sp>
      <p:sp>
        <p:nvSpPr>
          <p:cNvPr id="27670" name="AutoShape 22"/>
          <p:cNvSpPr>
            <a:spLocks/>
          </p:cNvSpPr>
          <p:nvPr/>
        </p:nvSpPr>
        <p:spPr bwMode="auto">
          <a:xfrm>
            <a:off x="3152775" y="3705225"/>
            <a:ext cx="76200" cy="533400"/>
          </a:xfrm>
          <a:prstGeom prst="leftBrace">
            <a:avLst>
              <a:gd name="adj1" fmla="val 58333"/>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IN" altLang="en-US"/>
          </a:p>
        </p:txBody>
      </p:sp>
      <p:sp>
        <p:nvSpPr>
          <p:cNvPr id="27671" name="AutoShape 23"/>
          <p:cNvSpPr>
            <a:spLocks/>
          </p:cNvSpPr>
          <p:nvPr/>
        </p:nvSpPr>
        <p:spPr bwMode="auto">
          <a:xfrm>
            <a:off x="5791200" y="3609975"/>
            <a:ext cx="76200" cy="685800"/>
          </a:xfrm>
          <a:prstGeom prst="rightBrace">
            <a:avLst>
              <a:gd name="adj1" fmla="val 75000"/>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IN" altLang="en-US"/>
          </a:p>
        </p:txBody>
      </p:sp>
      <p:sp>
        <p:nvSpPr>
          <p:cNvPr id="27672" name="Rectangle 24"/>
          <p:cNvSpPr>
            <a:spLocks noChangeArrowheads="1"/>
          </p:cNvSpPr>
          <p:nvPr/>
        </p:nvSpPr>
        <p:spPr bwMode="auto">
          <a:xfrm>
            <a:off x="2514600" y="-50800"/>
            <a:ext cx="43116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altLang="en-US" sz="2800" b="1" u="sng">
                <a:solidFill>
                  <a:srgbClr val="FFFF00"/>
                </a:solidFill>
              </a:rPr>
              <a:t>LE CORBUSIER’S TEAM</a:t>
            </a:r>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duotone>
              <a:schemeClr val="accent3">
                <a:shade val="45000"/>
                <a:satMod val="135000"/>
              </a:schemeClr>
              <a:prstClr val="white"/>
            </a:duotone>
            <a:lum bright="-30000"/>
            <a:extLst>
              <a:ext uri="{28A0092B-C50C-407E-A947-70E740481C1C}">
                <a14:useLocalDpi xmlns:a14="http://schemas.microsoft.com/office/drawing/2010/main"/>
              </a:ext>
            </a:extLst>
          </a:blip>
          <a:stretch>
            <a:fillRect/>
          </a:stretch>
        </p:blipFill>
        <p:spPr bwMode="auto">
          <a:xfrm>
            <a:off x="-2" y="0"/>
            <a:ext cx="9143999" cy="6858000"/>
          </a:xfrm>
          <a:prstGeom prst="rect">
            <a:avLst/>
          </a:prstGeom>
          <a:noFill/>
          <a:ln>
            <a:noFill/>
          </a:ln>
        </p:spPr>
      </p:pic>
      <p:sp>
        <p:nvSpPr>
          <p:cNvPr id="6" name="Rectangle 5"/>
          <p:cNvSpPr/>
          <p:nvPr/>
        </p:nvSpPr>
        <p:spPr>
          <a:xfrm>
            <a:off x="762000" y="6324600"/>
            <a:ext cx="6096000" cy="76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676" name="TextBox 6"/>
          <p:cNvSpPr txBox="1">
            <a:spLocks noChangeArrowheads="1"/>
          </p:cNvSpPr>
          <p:nvPr/>
        </p:nvSpPr>
        <p:spPr bwMode="auto">
          <a:xfrm>
            <a:off x="228600" y="0"/>
            <a:ext cx="7848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hangingPunct="0">
              <a:defRPr sz="2000">
                <a:solidFill>
                  <a:schemeClr val="tx1"/>
                </a:solidFill>
                <a:latin typeface="Arial" pitchFamily="34" charset="0"/>
              </a:defRPr>
            </a:lvl6pPr>
            <a:lvl7pPr eaLnBrk="0" hangingPunct="0">
              <a:defRPr sz="2000">
                <a:solidFill>
                  <a:schemeClr val="tx1"/>
                </a:solidFill>
                <a:latin typeface="Arial" pitchFamily="34" charset="0"/>
              </a:defRPr>
            </a:lvl7pPr>
            <a:lvl8pPr eaLnBrk="0" hangingPunct="0">
              <a:defRPr sz="2000">
                <a:solidFill>
                  <a:schemeClr val="tx1"/>
                </a:solidFill>
                <a:latin typeface="Arial" pitchFamily="34" charset="0"/>
              </a:defRPr>
            </a:lvl8pPr>
            <a:lvl9pPr eaLnBrk="0" hangingPunct="0">
              <a:defRPr sz="2000">
                <a:solidFill>
                  <a:schemeClr val="tx1"/>
                </a:solidFill>
                <a:latin typeface="Arial" pitchFamily="34" charset="0"/>
              </a:defRPr>
            </a:lvl9pPr>
          </a:lstStyle>
          <a:p>
            <a:r>
              <a:rPr lang="en-US" altLang="en-US" sz="3600" b="1">
                <a:solidFill>
                  <a:srgbClr val="FFFF00"/>
                </a:solidFill>
                <a:cs typeface="Arial" pitchFamily="34" charset="0"/>
              </a:rPr>
              <a:t>COLONIAL ARCHITECTURE</a:t>
            </a:r>
          </a:p>
        </p:txBody>
      </p:sp>
      <p:sp>
        <p:nvSpPr>
          <p:cNvPr id="28677" name="TextBox 8"/>
          <p:cNvSpPr txBox="1">
            <a:spLocks noChangeArrowheads="1"/>
          </p:cNvSpPr>
          <p:nvPr/>
        </p:nvSpPr>
        <p:spPr bwMode="auto">
          <a:xfrm>
            <a:off x="914400" y="1143000"/>
            <a:ext cx="5105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hangingPunct="0">
              <a:defRPr sz="2000">
                <a:solidFill>
                  <a:schemeClr val="tx1"/>
                </a:solidFill>
                <a:latin typeface="Arial" pitchFamily="34" charset="0"/>
              </a:defRPr>
            </a:lvl6pPr>
            <a:lvl7pPr eaLnBrk="0" hangingPunct="0">
              <a:defRPr sz="2000">
                <a:solidFill>
                  <a:schemeClr val="tx1"/>
                </a:solidFill>
                <a:latin typeface="Arial" pitchFamily="34" charset="0"/>
              </a:defRPr>
            </a:lvl7pPr>
            <a:lvl8pPr eaLnBrk="0" hangingPunct="0">
              <a:defRPr sz="2000">
                <a:solidFill>
                  <a:schemeClr val="tx1"/>
                </a:solidFill>
                <a:latin typeface="Arial" pitchFamily="34" charset="0"/>
              </a:defRPr>
            </a:lvl8pPr>
            <a:lvl9pPr eaLnBrk="0" hangingPunct="0">
              <a:defRPr sz="2000">
                <a:solidFill>
                  <a:schemeClr val="tx1"/>
                </a:solidFill>
                <a:latin typeface="Arial" pitchFamily="34" charset="0"/>
              </a:defRPr>
            </a:lvl9pPr>
          </a:lstStyle>
          <a:p>
            <a:endParaRPr lang="en-US" altLang="en-US" sz="1800"/>
          </a:p>
        </p:txBody>
      </p:sp>
      <p:sp>
        <p:nvSpPr>
          <p:cNvPr id="28678" name="Rectangle 17"/>
          <p:cNvSpPr>
            <a:spLocks noChangeArrowheads="1"/>
          </p:cNvSpPr>
          <p:nvPr/>
        </p:nvSpPr>
        <p:spPr bwMode="auto">
          <a:xfrm>
            <a:off x="152400" y="587375"/>
            <a:ext cx="4572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2000">
                <a:solidFill>
                  <a:schemeClr val="bg1"/>
                </a:solidFill>
              </a:rPr>
              <a:t>VICTORIA HALL KOLKATA</a:t>
            </a:r>
          </a:p>
        </p:txBody>
      </p:sp>
      <p:pic>
        <p:nvPicPr>
          <p:cNvPr id="8" name="Picture 3"/>
          <p:cNvPicPr>
            <a:picLocks noChangeAspect="1" noChangeArrowheads="1"/>
          </p:cNvPicPr>
          <p:nvPr/>
        </p:nvPicPr>
        <p:blipFill>
          <a:blip r:embed="rId3" cstate="print">
            <a:duotone>
              <a:schemeClr val="accent3">
                <a:shade val="45000"/>
                <a:satMod val="135000"/>
              </a:schemeClr>
              <a:prstClr val="white"/>
            </a:duotone>
            <a:lum bright="-30000"/>
            <a:extLst>
              <a:ext uri="{28A0092B-C50C-407E-A947-70E740481C1C}">
                <a14:useLocalDpi xmlns:a14="http://schemas.microsoft.com/office/drawing/2010/main"/>
              </a:ext>
            </a:extLst>
          </a:blip>
          <a:stretch>
            <a:fillRect/>
          </a:stretch>
        </p:blipFill>
        <p:spPr bwMode="auto">
          <a:xfrm>
            <a:off x="1" y="0"/>
            <a:ext cx="9143999" cy="6858000"/>
          </a:xfrm>
          <a:prstGeom prst="rect">
            <a:avLst/>
          </a:prstGeom>
          <a:noFill/>
          <a:ln>
            <a:noFill/>
          </a:ln>
        </p:spPr>
      </p:pic>
      <p:pic>
        <p:nvPicPr>
          <p:cNvPr id="10" name="Picture 3"/>
          <p:cNvPicPr>
            <a:picLocks noChangeAspect="1" noChangeArrowheads="1"/>
          </p:cNvPicPr>
          <p:nvPr/>
        </p:nvPicPr>
        <p:blipFill>
          <a:blip r:embed="rId3" cstate="print">
            <a:duotone>
              <a:schemeClr val="accent3">
                <a:shade val="45000"/>
                <a:satMod val="135000"/>
              </a:schemeClr>
              <a:prstClr val="white"/>
            </a:duotone>
            <a:lum bright="-30000"/>
            <a:extLst>
              <a:ext uri="{28A0092B-C50C-407E-A947-70E740481C1C}">
                <a14:useLocalDpi xmlns:a14="http://schemas.microsoft.com/office/drawing/2010/main"/>
              </a:ext>
            </a:extLst>
          </a:blip>
          <a:stretch>
            <a:fillRect/>
          </a:stretch>
        </p:blipFill>
        <p:spPr bwMode="auto">
          <a:xfrm>
            <a:off x="0" y="-152400"/>
            <a:ext cx="9143999" cy="6858000"/>
          </a:xfrm>
          <a:prstGeom prst="rect">
            <a:avLst/>
          </a:prstGeom>
          <a:noFill/>
          <a:ln>
            <a:noFill/>
          </a:ln>
        </p:spPr>
      </p:pic>
      <p:sp>
        <p:nvSpPr>
          <p:cNvPr id="28681" name="Text Box 2"/>
          <p:cNvSpPr txBox="1">
            <a:spLocks noChangeArrowheads="1"/>
          </p:cNvSpPr>
          <p:nvPr/>
        </p:nvSpPr>
        <p:spPr bwMode="auto">
          <a:xfrm>
            <a:off x="0" y="4224338"/>
            <a:ext cx="5715000"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hangingPunct="0">
              <a:defRPr sz="2000">
                <a:solidFill>
                  <a:schemeClr val="tx1"/>
                </a:solidFill>
                <a:latin typeface="Arial" pitchFamily="34" charset="0"/>
              </a:defRPr>
            </a:lvl6pPr>
            <a:lvl7pPr eaLnBrk="0" hangingPunct="0">
              <a:defRPr sz="2000">
                <a:solidFill>
                  <a:schemeClr val="tx1"/>
                </a:solidFill>
                <a:latin typeface="Arial" pitchFamily="34" charset="0"/>
              </a:defRPr>
            </a:lvl7pPr>
            <a:lvl8pPr eaLnBrk="0" hangingPunct="0">
              <a:defRPr sz="2000">
                <a:solidFill>
                  <a:schemeClr val="tx1"/>
                </a:solidFill>
                <a:latin typeface="Arial" pitchFamily="34" charset="0"/>
              </a:defRPr>
            </a:lvl8pPr>
            <a:lvl9pPr eaLnBrk="0" hangingPunct="0">
              <a:defRPr sz="2000">
                <a:solidFill>
                  <a:schemeClr val="tx1"/>
                </a:solidFill>
                <a:latin typeface="Arial" pitchFamily="34" charset="0"/>
              </a:defRPr>
            </a:lvl9pPr>
          </a:lstStyle>
          <a:p>
            <a:pPr algn="just" eaLnBrk="1" hangingPunct="1">
              <a:lnSpc>
                <a:spcPct val="85000"/>
              </a:lnSpc>
              <a:spcBef>
                <a:spcPct val="35000"/>
              </a:spcBef>
            </a:pPr>
            <a:endParaRPr lang="en-US" altLang="en-US" sz="1600">
              <a:latin typeface="Times New Roman" pitchFamily="18" charset="0"/>
            </a:endParaRPr>
          </a:p>
        </p:txBody>
      </p:sp>
      <p:sp>
        <p:nvSpPr>
          <p:cNvPr id="28682" name="Rectangle 16"/>
          <p:cNvSpPr>
            <a:spLocks noChangeArrowheads="1"/>
          </p:cNvSpPr>
          <p:nvPr/>
        </p:nvSpPr>
        <p:spPr bwMode="auto">
          <a:xfrm>
            <a:off x="304800" y="0"/>
            <a:ext cx="6335713"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sz="2200" b="1">
                <a:solidFill>
                  <a:srgbClr val="FFFF00"/>
                </a:solidFill>
              </a:rPr>
              <a:t>LE CORBUSIER’S MASTER PLAN – DESIGN  APPROACH</a:t>
            </a:r>
            <a:endParaRPr lang="en-US" altLang="en-US" sz="2200">
              <a:solidFill>
                <a:srgbClr val="FFFF00"/>
              </a:solidFill>
            </a:endParaRPr>
          </a:p>
        </p:txBody>
      </p:sp>
      <p:sp>
        <p:nvSpPr>
          <p:cNvPr id="23" name="Rectangle 3"/>
          <p:cNvSpPr txBox="1">
            <a:spLocks noChangeArrowheads="1"/>
          </p:cNvSpPr>
          <p:nvPr/>
        </p:nvSpPr>
        <p:spPr>
          <a:xfrm>
            <a:off x="152400" y="609600"/>
            <a:ext cx="6211888" cy="6248400"/>
          </a:xfrm>
          <a:prstGeom prst="rect">
            <a:avLst/>
          </a:prstGeom>
        </p:spPr>
        <p:txBody>
          <a:bodyPr>
            <a:normAutofit lnSpcReduction="10000"/>
          </a:bodyPr>
          <a:lstStyle/>
          <a:p>
            <a:pPr eaLnBrk="1" fontAlgn="auto" hangingPunct="1">
              <a:lnSpc>
                <a:spcPct val="80000"/>
              </a:lnSpc>
              <a:spcBef>
                <a:spcPct val="20000"/>
              </a:spcBef>
              <a:spcAft>
                <a:spcPts val="0"/>
              </a:spcAft>
              <a:buFont typeface="Arial" pitchFamily="34" charset="0"/>
              <a:buNone/>
              <a:defRPr/>
            </a:pPr>
            <a:r>
              <a:rPr lang="en-US" sz="2000" dirty="0">
                <a:solidFill>
                  <a:srgbClr val="FFFF00"/>
                </a:solidFill>
                <a:latin typeface="+mn-lt"/>
              </a:rPr>
              <a:t>Critical factors impacting  architecture and urban form of Chandigarh were:</a:t>
            </a:r>
          </a:p>
          <a:p>
            <a:pPr lvl="1" eaLnBrk="1" fontAlgn="auto" hangingPunct="1">
              <a:lnSpc>
                <a:spcPct val="80000"/>
              </a:lnSpc>
              <a:spcBef>
                <a:spcPct val="20000"/>
              </a:spcBef>
              <a:spcAft>
                <a:spcPts val="0"/>
              </a:spcAft>
              <a:buFont typeface="Wingdings" pitchFamily="2" charset="2"/>
              <a:buChar char="Ø"/>
              <a:defRPr/>
            </a:pPr>
            <a:r>
              <a:rPr lang="en-US" sz="2000" b="1" dirty="0">
                <a:latin typeface="+mn-lt"/>
              </a:rPr>
              <a:t>Low budget for  city($2.2m)</a:t>
            </a:r>
          </a:p>
          <a:p>
            <a:pPr lvl="1" eaLnBrk="1" fontAlgn="auto" hangingPunct="1">
              <a:lnSpc>
                <a:spcPct val="80000"/>
              </a:lnSpc>
              <a:spcBef>
                <a:spcPct val="20000"/>
              </a:spcBef>
              <a:spcAft>
                <a:spcPts val="0"/>
              </a:spcAft>
              <a:buFont typeface="Wingdings" pitchFamily="2" charset="2"/>
              <a:buChar char="Ø"/>
              <a:defRPr/>
            </a:pPr>
            <a:r>
              <a:rPr lang="en-US" sz="2000" b="1" dirty="0">
                <a:latin typeface="+mn-lt"/>
              </a:rPr>
              <a:t>Existence of plan prepared by Albert Mayer  </a:t>
            </a:r>
          </a:p>
          <a:p>
            <a:pPr lvl="1" eaLnBrk="1" fontAlgn="auto" hangingPunct="1">
              <a:lnSpc>
                <a:spcPct val="80000"/>
              </a:lnSpc>
              <a:spcBef>
                <a:spcPct val="20000"/>
              </a:spcBef>
              <a:spcAft>
                <a:spcPts val="0"/>
              </a:spcAft>
              <a:buFont typeface="Wingdings" pitchFamily="2" charset="2"/>
              <a:buChar char="Ø"/>
              <a:defRPr/>
            </a:pPr>
            <a:r>
              <a:rPr lang="en-US" sz="2000" b="1" dirty="0">
                <a:latin typeface="+mn-lt"/>
              </a:rPr>
              <a:t>Strict adherence to budget /pre-conceived structure </a:t>
            </a:r>
          </a:p>
          <a:p>
            <a:pPr lvl="1" eaLnBrk="1" fontAlgn="auto" hangingPunct="1">
              <a:lnSpc>
                <a:spcPct val="80000"/>
              </a:lnSpc>
              <a:spcBef>
                <a:spcPct val="20000"/>
              </a:spcBef>
              <a:spcAft>
                <a:spcPts val="0"/>
              </a:spcAft>
              <a:buFont typeface="Wingdings" pitchFamily="2" charset="2"/>
              <a:buChar char="Ø"/>
              <a:defRPr/>
            </a:pPr>
            <a:r>
              <a:rPr lang="en-US" sz="2000" b="1" dirty="0">
                <a:latin typeface="+mn-lt"/>
              </a:rPr>
              <a:t>Value estimates prepared on  Mayer’s Plan </a:t>
            </a:r>
          </a:p>
          <a:p>
            <a:pPr lvl="1" eaLnBrk="1" fontAlgn="auto" hangingPunct="1">
              <a:lnSpc>
                <a:spcPct val="80000"/>
              </a:lnSpc>
              <a:spcBef>
                <a:spcPct val="20000"/>
              </a:spcBef>
              <a:spcAft>
                <a:spcPts val="0"/>
              </a:spcAft>
              <a:buFont typeface="Wingdings" pitchFamily="2" charset="2"/>
              <a:buChar char="Ø"/>
              <a:defRPr/>
            </a:pPr>
            <a:r>
              <a:rPr lang="en-US" sz="2000" b="1" dirty="0">
                <a:latin typeface="+mn-lt"/>
              </a:rPr>
              <a:t>Large range of social services to be provided</a:t>
            </a:r>
          </a:p>
          <a:p>
            <a:pPr lvl="1" eaLnBrk="1" fontAlgn="auto" hangingPunct="1">
              <a:lnSpc>
                <a:spcPct val="80000"/>
              </a:lnSpc>
              <a:spcBef>
                <a:spcPct val="20000"/>
              </a:spcBef>
              <a:spcAft>
                <a:spcPts val="0"/>
              </a:spcAft>
              <a:buFont typeface="Wingdings" pitchFamily="2" charset="2"/>
              <a:buChar char="Ø"/>
              <a:defRPr/>
            </a:pPr>
            <a:endParaRPr lang="en-US" sz="2000" b="1" dirty="0">
              <a:latin typeface="+mn-lt"/>
            </a:endParaRPr>
          </a:p>
          <a:p>
            <a:pPr eaLnBrk="1" fontAlgn="auto" hangingPunct="1">
              <a:lnSpc>
                <a:spcPct val="80000"/>
              </a:lnSpc>
              <a:spcBef>
                <a:spcPct val="20000"/>
              </a:spcBef>
              <a:spcAft>
                <a:spcPts val="0"/>
              </a:spcAft>
              <a:buFont typeface="Arial" pitchFamily="34" charset="0"/>
              <a:buNone/>
              <a:defRPr/>
            </a:pPr>
            <a:r>
              <a:rPr lang="en-US" sz="2000" b="1" dirty="0">
                <a:latin typeface="+mn-lt"/>
              </a:rPr>
              <a:t>Which made Chandigarh</a:t>
            </a:r>
          </a:p>
          <a:p>
            <a:pPr lvl="1" eaLnBrk="1" fontAlgn="auto" hangingPunct="1">
              <a:lnSpc>
                <a:spcPct val="80000"/>
              </a:lnSpc>
              <a:spcBef>
                <a:spcPct val="20000"/>
              </a:spcBef>
              <a:spcAft>
                <a:spcPts val="0"/>
              </a:spcAft>
              <a:buFont typeface="Wingdings" pitchFamily="2" charset="2"/>
              <a:buChar char="Ø"/>
              <a:defRPr/>
            </a:pPr>
            <a:r>
              <a:rPr lang="en-US" sz="2000" b="1" dirty="0">
                <a:latin typeface="+mn-lt"/>
              </a:rPr>
              <a:t>A low density and </a:t>
            </a:r>
          </a:p>
          <a:p>
            <a:pPr lvl="1" eaLnBrk="1" fontAlgn="auto" hangingPunct="1">
              <a:lnSpc>
                <a:spcPct val="80000"/>
              </a:lnSpc>
              <a:spcBef>
                <a:spcPct val="20000"/>
              </a:spcBef>
              <a:spcAft>
                <a:spcPts val="0"/>
              </a:spcAft>
              <a:buFont typeface="Wingdings" pitchFamily="2" charset="2"/>
              <a:buChar char="Ø"/>
              <a:defRPr/>
            </a:pPr>
            <a:r>
              <a:rPr lang="en-US" sz="2000" b="1" dirty="0">
                <a:latin typeface="+mn-lt"/>
              </a:rPr>
              <a:t>A low rise city with</a:t>
            </a:r>
          </a:p>
          <a:p>
            <a:pPr lvl="1" eaLnBrk="1" fontAlgn="auto" hangingPunct="1">
              <a:lnSpc>
                <a:spcPct val="80000"/>
              </a:lnSpc>
              <a:spcBef>
                <a:spcPct val="20000"/>
              </a:spcBef>
              <a:spcAft>
                <a:spcPts val="0"/>
              </a:spcAft>
              <a:buFont typeface="Wingdings" pitchFamily="2" charset="2"/>
              <a:buChar char="Ø"/>
              <a:defRPr/>
            </a:pPr>
            <a:r>
              <a:rPr lang="en-US" sz="2000" b="1" dirty="0">
                <a:latin typeface="+mn-lt"/>
              </a:rPr>
              <a:t>Simple traffic system and </a:t>
            </a:r>
          </a:p>
          <a:p>
            <a:pPr lvl="1" eaLnBrk="1" fontAlgn="auto" hangingPunct="1">
              <a:lnSpc>
                <a:spcPct val="80000"/>
              </a:lnSpc>
              <a:spcBef>
                <a:spcPct val="20000"/>
              </a:spcBef>
              <a:spcAft>
                <a:spcPts val="0"/>
              </a:spcAft>
              <a:buFont typeface="Wingdings" pitchFamily="2" charset="2"/>
              <a:buChar char="Ø"/>
              <a:defRPr/>
            </a:pPr>
            <a:r>
              <a:rPr lang="en-US" sz="2000" b="1" dirty="0">
                <a:latin typeface="+mn-lt"/>
              </a:rPr>
              <a:t>sector layouts dictated by restricting cost of roads, service &amp; infrastructures.</a:t>
            </a:r>
          </a:p>
          <a:p>
            <a:pPr eaLnBrk="1" fontAlgn="auto" hangingPunct="1">
              <a:lnSpc>
                <a:spcPct val="80000"/>
              </a:lnSpc>
              <a:spcBef>
                <a:spcPct val="20000"/>
              </a:spcBef>
              <a:spcAft>
                <a:spcPts val="0"/>
              </a:spcAft>
              <a:buFont typeface="Arial" pitchFamily="34" charset="0"/>
              <a:buNone/>
              <a:defRPr/>
            </a:pPr>
            <a:endParaRPr lang="en-US" sz="2000" b="1" dirty="0">
              <a:latin typeface="+mn-lt"/>
            </a:endParaRPr>
          </a:p>
          <a:p>
            <a:pPr eaLnBrk="1" fontAlgn="auto" hangingPunct="1">
              <a:lnSpc>
                <a:spcPct val="80000"/>
              </a:lnSpc>
              <a:spcBef>
                <a:spcPct val="20000"/>
              </a:spcBef>
              <a:spcAft>
                <a:spcPts val="0"/>
              </a:spcAft>
              <a:buFont typeface="Arial" pitchFamily="34" charset="0"/>
              <a:buNone/>
              <a:defRPr/>
            </a:pPr>
            <a:r>
              <a:rPr lang="en-US" sz="2000" b="1" dirty="0">
                <a:latin typeface="+mn-lt"/>
              </a:rPr>
              <a:t>Consideration of economy also dictated.</a:t>
            </a:r>
          </a:p>
          <a:p>
            <a:pPr lvl="1" eaLnBrk="1" fontAlgn="auto" hangingPunct="1">
              <a:lnSpc>
                <a:spcPct val="80000"/>
              </a:lnSpc>
              <a:spcBef>
                <a:spcPct val="20000"/>
              </a:spcBef>
              <a:spcAft>
                <a:spcPts val="0"/>
              </a:spcAft>
              <a:buFont typeface="Wingdings" pitchFamily="2" charset="2"/>
              <a:buChar char="Ø"/>
              <a:defRPr/>
            </a:pPr>
            <a:r>
              <a:rPr lang="en-US" sz="2000" b="1" dirty="0">
                <a:latin typeface="+mn-lt"/>
              </a:rPr>
              <a:t>choice of local bricks-- chief material for construction </a:t>
            </a:r>
          </a:p>
          <a:p>
            <a:pPr lvl="1" eaLnBrk="1" fontAlgn="auto" hangingPunct="1">
              <a:lnSpc>
                <a:spcPct val="80000"/>
              </a:lnSpc>
              <a:spcBef>
                <a:spcPct val="20000"/>
              </a:spcBef>
              <a:spcAft>
                <a:spcPts val="0"/>
              </a:spcAft>
              <a:buFont typeface="Wingdings" pitchFamily="2" charset="2"/>
              <a:buChar char="Ø"/>
              <a:defRPr/>
            </a:pPr>
            <a:r>
              <a:rPr lang="en-US" sz="2000" b="1" dirty="0">
                <a:latin typeface="+mn-lt"/>
              </a:rPr>
              <a:t> boulders/pebbles from  nearby rivers beds used in random patterns creating a rich variety of surface texture. </a:t>
            </a:r>
          </a:p>
        </p:txBody>
      </p:sp>
      <p:pic>
        <p:nvPicPr>
          <p:cNvPr id="28684" name="Picture 5"/>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437313" y="5011738"/>
            <a:ext cx="2706687"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5" name="Picture 5"/>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437313" y="430213"/>
            <a:ext cx="2743200" cy="2084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6" name="Picture 4"/>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437313" y="2514600"/>
            <a:ext cx="2743200" cy="252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duotone>
              <a:schemeClr val="accent3">
                <a:shade val="45000"/>
                <a:satMod val="135000"/>
              </a:schemeClr>
              <a:prstClr val="white"/>
            </a:duotone>
            <a:lum bright="-30000"/>
            <a:extLst>
              <a:ext uri="{28A0092B-C50C-407E-A947-70E740481C1C}">
                <a14:useLocalDpi xmlns:a14="http://schemas.microsoft.com/office/drawing/2010/main"/>
              </a:ext>
            </a:extLst>
          </a:blip>
          <a:stretch>
            <a:fillRect/>
          </a:stretch>
        </p:blipFill>
        <p:spPr bwMode="auto">
          <a:xfrm>
            <a:off x="-2" y="0"/>
            <a:ext cx="9143999" cy="6858000"/>
          </a:xfrm>
          <a:prstGeom prst="rect">
            <a:avLst/>
          </a:prstGeom>
          <a:noFill/>
          <a:ln>
            <a:noFill/>
          </a:ln>
        </p:spPr>
      </p:pic>
      <p:sp>
        <p:nvSpPr>
          <p:cNvPr id="6" name="Rectangle 5"/>
          <p:cNvSpPr/>
          <p:nvPr/>
        </p:nvSpPr>
        <p:spPr>
          <a:xfrm>
            <a:off x="762000" y="6324600"/>
            <a:ext cx="6096000" cy="76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724" name="TextBox 6"/>
          <p:cNvSpPr txBox="1">
            <a:spLocks noChangeArrowheads="1"/>
          </p:cNvSpPr>
          <p:nvPr/>
        </p:nvSpPr>
        <p:spPr bwMode="auto">
          <a:xfrm>
            <a:off x="228600" y="0"/>
            <a:ext cx="7848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hangingPunct="0">
              <a:defRPr sz="2000">
                <a:solidFill>
                  <a:schemeClr val="tx1"/>
                </a:solidFill>
                <a:latin typeface="Arial" pitchFamily="34" charset="0"/>
              </a:defRPr>
            </a:lvl6pPr>
            <a:lvl7pPr eaLnBrk="0" hangingPunct="0">
              <a:defRPr sz="2000">
                <a:solidFill>
                  <a:schemeClr val="tx1"/>
                </a:solidFill>
                <a:latin typeface="Arial" pitchFamily="34" charset="0"/>
              </a:defRPr>
            </a:lvl7pPr>
            <a:lvl8pPr eaLnBrk="0" hangingPunct="0">
              <a:defRPr sz="2000">
                <a:solidFill>
                  <a:schemeClr val="tx1"/>
                </a:solidFill>
                <a:latin typeface="Arial" pitchFamily="34" charset="0"/>
              </a:defRPr>
            </a:lvl8pPr>
            <a:lvl9pPr eaLnBrk="0" hangingPunct="0">
              <a:defRPr sz="2000">
                <a:solidFill>
                  <a:schemeClr val="tx1"/>
                </a:solidFill>
                <a:latin typeface="Arial" pitchFamily="34" charset="0"/>
              </a:defRPr>
            </a:lvl9pPr>
          </a:lstStyle>
          <a:p>
            <a:r>
              <a:rPr lang="en-US" altLang="en-US" sz="3600" b="1">
                <a:solidFill>
                  <a:srgbClr val="FFFF00"/>
                </a:solidFill>
                <a:cs typeface="Arial" pitchFamily="34" charset="0"/>
              </a:rPr>
              <a:t>COLONIAL ARCHITECTURE</a:t>
            </a:r>
          </a:p>
        </p:txBody>
      </p:sp>
      <p:sp>
        <p:nvSpPr>
          <p:cNvPr id="30725" name="TextBox 8"/>
          <p:cNvSpPr txBox="1">
            <a:spLocks noChangeArrowheads="1"/>
          </p:cNvSpPr>
          <p:nvPr/>
        </p:nvSpPr>
        <p:spPr bwMode="auto">
          <a:xfrm>
            <a:off x="914400" y="1143000"/>
            <a:ext cx="5105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hangingPunct="0">
              <a:defRPr sz="2000">
                <a:solidFill>
                  <a:schemeClr val="tx1"/>
                </a:solidFill>
                <a:latin typeface="Arial" pitchFamily="34" charset="0"/>
              </a:defRPr>
            </a:lvl6pPr>
            <a:lvl7pPr eaLnBrk="0" hangingPunct="0">
              <a:defRPr sz="2000">
                <a:solidFill>
                  <a:schemeClr val="tx1"/>
                </a:solidFill>
                <a:latin typeface="Arial" pitchFamily="34" charset="0"/>
              </a:defRPr>
            </a:lvl7pPr>
            <a:lvl8pPr eaLnBrk="0" hangingPunct="0">
              <a:defRPr sz="2000">
                <a:solidFill>
                  <a:schemeClr val="tx1"/>
                </a:solidFill>
                <a:latin typeface="Arial" pitchFamily="34" charset="0"/>
              </a:defRPr>
            </a:lvl8pPr>
            <a:lvl9pPr eaLnBrk="0" hangingPunct="0">
              <a:defRPr sz="2000">
                <a:solidFill>
                  <a:schemeClr val="tx1"/>
                </a:solidFill>
                <a:latin typeface="Arial" pitchFamily="34" charset="0"/>
              </a:defRPr>
            </a:lvl9pPr>
          </a:lstStyle>
          <a:p>
            <a:endParaRPr lang="en-US" altLang="en-US" sz="1800"/>
          </a:p>
        </p:txBody>
      </p:sp>
      <p:sp>
        <p:nvSpPr>
          <p:cNvPr id="30726" name="Rectangle 17"/>
          <p:cNvSpPr>
            <a:spLocks noChangeArrowheads="1"/>
          </p:cNvSpPr>
          <p:nvPr/>
        </p:nvSpPr>
        <p:spPr bwMode="auto">
          <a:xfrm>
            <a:off x="152400" y="587375"/>
            <a:ext cx="4572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2000">
                <a:solidFill>
                  <a:schemeClr val="bg1"/>
                </a:solidFill>
              </a:rPr>
              <a:t>VICTORIA HALL KOLKATA</a:t>
            </a:r>
          </a:p>
        </p:txBody>
      </p:sp>
      <p:pic>
        <p:nvPicPr>
          <p:cNvPr id="8" name="Picture 3"/>
          <p:cNvPicPr>
            <a:picLocks noChangeAspect="1" noChangeArrowheads="1"/>
          </p:cNvPicPr>
          <p:nvPr/>
        </p:nvPicPr>
        <p:blipFill>
          <a:blip r:embed="rId3" cstate="print">
            <a:duotone>
              <a:schemeClr val="accent3">
                <a:shade val="45000"/>
                <a:satMod val="135000"/>
              </a:schemeClr>
              <a:prstClr val="white"/>
            </a:duotone>
            <a:lum bright="-30000"/>
            <a:extLst>
              <a:ext uri="{28A0092B-C50C-407E-A947-70E740481C1C}">
                <a14:useLocalDpi xmlns:a14="http://schemas.microsoft.com/office/drawing/2010/main"/>
              </a:ext>
            </a:extLst>
          </a:blip>
          <a:stretch>
            <a:fillRect/>
          </a:stretch>
        </p:blipFill>
        <p:spPr bwMode="auto">
          <a:xfrm>
            <a:off x="1" y="0"/>
            <a:ext cx="9143999" cy="6858000"/>
          </a:xfrm>
          <a:prstGeom prst="rect">
            <a:avLst/>
          </a:prstGeom>
          <a:noFill/>
          <a:ln>
            <a:noFill/>
          </a:ln>
        </p:spPr>
      </p:pic>
      <p:pic>
        <p:nvPicPr>
          <p:cNvPr id="10" name="Picture 3"/>
          <p:cNvPicPr>
            <a:picLocks noChangeAspect="1" noChangeArrowheads="1"/>
          </p:cNvPicPr>
          <p:nvPr/>
        </p:nvPicPr>
        <p:blipFill>
          <a:blip r:embed="rId3" cstate="print">
            <a:duotone>
              <a:schemeClr val="accent3">
                <a:shade val="45000"/>
                <a:satMod val="135000"/>
              </a:schemeClr>
              <a:prstClr val="white"/>
            </a:duotone>
            <a:lum bright="-30000"/>
            <a:extLst>
              <a:ext uri="{28A0092B-C50C-407E-A947-70E740481C1C}">
                <a14:useLocalDpi xmlns:a14="http://schemas.microsoft.com/office/drawing/2010/main"/>
              </a:ext>
            </a:extLst>
          </a:blip>
          <a:stretch>
            <a:fillRect/>
          </a:stretch>
        </p:blipFill>
        <p:spPr bwMode="auto">
          <a:xfrm>
            <a:off x="0" y="-152400"/>
            <a:ext cx="9143999" cy="6858000"/>
          </a:xfrm>
          <a:prstGeom prst="rect">
            <a:avLst/>
          </a:prstGeom>
          <a:noFill/>
          <a:ln>
            <a:noFill/>
          </a:ln>
        </p:spPr>
      </p:pic>
      <p:sp>
        <p:nvSpPr>
          <p:cNvPr id="30729" name="Text Box 2"/>
          <p:cNvSpPr txBox="1">
            <a:spLocks noChangeArrowheads="1"/>
          </p:cNvSpPr>
          <p:nvPr/>
        </p:nvSpPr>
        <p:spPr bwMode="auto">
          <a:xfrm>
            <a:off x="0" y="4224338"/>
            <a:ext cx="5715000"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hangingPunct="0">
              <a:defRPr sz="2000">
                <a:solidFill>
                  <a:schemeClr val="tx1"/>
                </a:solidFill>
                <a:latin typeface="Arial" pitchFamily="34" charset="0"/>
              </a:defRPr>
            </a:lvl6pPr>
            <a:lvl7pPr eaLnBrk="0" hangingPunct="0">
              <a:defRPr sz="2000">
                <a:solidFill>
                  <a:schemeClr val="tx1"/>
                </a:solidFill>
                <a:latin typeface="Arial" pitchFamily="34" charset="0"/>
              </a:defRPr>
            </a:lvl7pPr>
            <a:lvl8pPr eaLnBrk="0" hangingPunct="0">
              <a:defRPr sz="2000">
                <a:solidFill>
                  <a:schemeClr val="tx1"/>
                </a:solidFill>
                <a:latin typeface="Arial" pitchFamily="34" charset="0"/>
              </a:defRPr>
            </a:lvl8pPr>
            <a:lvl9pPr eaLnBrk="0" hangingPunct="0">
              <a:defRPr sz="2000">
                <a:solidFill>
                  <a:schemeClr val="tx1"/>
                </a:solidFill>
                <a:latin typeface="Arial" pitchFamily="34" charset="0"/>
              </a:defRPr>
            </a:lvl9pPr>
          </a:lstStyle>
          <a:p>
            <a:pPr algn="just" eaLnBrk="1" hangingPunct="1">
              <a:lnSpc>
                <a:spcPct val="85000"/>
              </a:lnSpc>
              <a:spcBef>
                <a:spcPct val="35000"/>
              </a:spcBef>
            </a:pPr>
            <a:endParaRPr lang="en-US" altLang="en-US" sz="1600">
              <a:latin typeface="Times New Roman" pitchFamily="18" charset="0"/>
            </a:endParaRPr>
          </a:p>
        </p:txBody>
      </p:sp>
      <p:sp>
        <p:nvSpPr>
          <p:cNvPr id="30730" name="Rectangle 16"/>
          <p:cNvSpPr>
            <a:spLocks noChangeArrowheads="1"/>
          </p:cNvSpPr>
          <p:nvPr/>
        </p:nvSpPr>
        <p:spPr bwMode="auto">
          <a:xfrm>
            <a:off x="304800" y="0"/>
            <a:ext cx="5813425"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sz="2200" b="1">
                <a:solidFill>
                  <a:srgbClr val="FFFF00"/>
                </a:solidFill>
              </a:rPr>
              <a:t>LE CORBUSIER’S  – DESIGN  APPROACH</a:t>
            </a:r>
            <a:endParaRPr lang="en-US" altLang="en-US" sz="2200">
              <a:solidFill>
                <a:srgbClr val="FFFF00"/>
              </a:solidFill>
            </a:endParaRPr>
          </a:p>
        </p:txBody>
      </p:sp>
      <p:pic>
        <p:nvPicPr>
          <p:cNvPr id="30731" name="Picture 5"/>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705600" y="4449763"/>
            <a:ext cx="2324100" cy="2395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2"/>
          <p:cNvSpPr txBox="1">
            <a:spLocks noChangeArrowheads="1"/>
          </p:cNvSpPr>
          <p:nvPr/>
        </p:nvSpPr>
        <p:spPr>
          <a:xfrm>
            <a:off x="0" y="533400"/>
            <a:ext cx="6705600" cy="6324600"/>
          </a:xfrm>
          <a:prstGeom prst="rect">
            <a:avLst/>
          </a:prstGeom>
        </p:spPr>
        <p:txBody>
          <a:bodyPr>
            <a:normAutofit/>
          </a:bodyPr>
          <a:lstStyle/>
          <a:p>
            <a:pPr lvl="1" algn="just" eaLnBrk="1" fontAlgn="auto" hangingPunct="1">
              <a:lnSpc>
                <a:spcPct val="80000"/>
              </a:lnSpc>
              <a:spcBef>
                <a:spcPct val="20000"/>
              </a:spcBef>
              <a:spcAft>
                <a:spcPts val="0"/>
              </a:spcAft>
              <a:buFont typeface="Wingdings" pitchFamily="2" charset="2"/>
              <a:buNone/>
              <a:defRPr/>
            </a:pPr>
            <a:r>
              <a:rPr lang="en-US" sz="2000" b="1" i="1" dirty="0">
                <a:latin typeface="+mn-lt"/>
              </a:rPr>
              <a:t>Minimizing windows- sizes/glass-cost of wood work/glazing  7/ 11 times more than a brick wall.</a:t>
            </a:r>
          </a:p>
          <a:p>
            <a:pPr lvl="1" algn="just" eaLnBrk="1" fontAlgn="auto" hangingPunct="1">
              <a:lnSpc>
                <a:spcPct val="80000"/>
              </a:lnSpc>
              <a:spcBef>
                <a:spcPct val="20000"/>
              </a:spcBef>
              <a:spcAft>
                <a:spcPts val="0"/>
              </a:spcAft>
              <a:buFont typeface="Arial" pitchFamily="34" charset="0"/>
              <a:buNone/>
              <a:defRPr/>
            </a:pPr>
            <a:r>
              <a:rPr lang="en-US" sz="2000" b="1" i="1" dirty="0">
                <a:latin typeface="+mn-lt"/>
              </a:rPr>
              <a:t>Standardizing- doors, window, sanitary fittings, ironmongery and</a:t>
            </a:r>
          </a:p>
          <a:p>
            <a:pPr lvl="1" algn="just" eaLnBrk="1" fontAlgn="auto" hangingPunct="1">
              <a:lnSpc>
                <a:spcPct val="80000"/>
              </a:lnSpc>
              <a:spcBef>
                <a:spcPct val="20000"/>
              </a:spcBef>
              <a:spcAft>
                <a:spcPts val="0"/>
              </a:spcAft>
              <a:buFont typeface="Arial" pitchFamily="34" charset="0"/>
              <a:buNone/>
              <a:defRPr/>
            </a:pPr>
            <a:r>
              <a:rPr lang="en-US" sz="2000" b="1" i="1" dirty="0">
                <a:latin typeface="+mn-lt"/>
              </a:rPr>
              <a:t>Using pre-cast --roof battens to save on time / </a:t>
            </a:r>
            <a:r>
              <a:rPr lang="en-US" sz="2000" b="1" i="1" dirty="0" err="1">
                <a:latin typeface="+mn-lt"/>
              </a:rPr>
              <a:t>labour</a:t>
            </a:r>
            <a:r>
              <a:rPr lang="en-US" sz="2000" b="1" i="1" dirty="0">
                <a:latin typeface="+mn-lt"/>
              </a:rPr>
              <a:t> during construction.</a:t>
            </a:r>
          </a:p>
          <a:p>
            <a:pPr lvl="1" algn="just" eaLnBrk="1" fontAlgn="auto" hangingPunct="1">
              <a:lnSpc>
                <a:spcPct val="80000"/>
              </a:lnSpc>
              <a:spcBef>
                <a:spcPct val="20000"/>
              </a:spcBef>
              <a:spcAft>
                <a:spcPts val="0"/>
              </a:spcAft>
              <a:buFont typeface="Arial" pitchFamily="34" charset="0"/>
              <a:buNone/>
              <a:defRPr/>
            </a:pPr>
            <a:r>
              <a:rPr lang="en-US" sz="2000" b="1" i="1" dirty="0">
                <a:latin typeface="+mn-lt"/>
              </a:rPr>
              <a:t>using manpower --not machinery for achieving economy. </a:t>
            </a:r>
          </a:p>
          <a:p>
            <a:pPr lvl="1" algn="just" eaLnBrk="1" fontAlgn="auto" hangingPunct="1">
              <a:lnSpc>
                <a:spcPct val="80000"/>
              </a:lnSpc>
              <a:spcBef>
                <a:spcPct val="20000"/>
              </a:spcBef>
              <a:spcAft>
                <a:spcPts val="0"/>
              </a:spcAft>
              <a:buFont typeface="Arial" pitchFamily="34" charset="0"/>
              <a:buNone/>
              <a:defRPr/>
            </a:pPr>
            <a:r>
              <a:rPr lang="en-US" sz="2400" b="1" i="1" dirty="0">
                <a:latin typeface="+mn-lt"/>
              </a:rPr>
              <a:t>Chandigarh Architecture became  product of:  </a:t>
            </a:r>
          </a:p>
          <a:p>
            <a:pPr lvl="1" algn="just" eaLnBrk="1" fontAlgn="auto" hangingPunct="1">
              <a:lnSpc>
                <a:spcPct val="80000"/>
              </a:lnSpc>
              <a:spcBef>
                <a:spcPct val="20000"/>
              </a:spcBef>
              <a:spcAft>
                <a:spcPts val="0"/>
              </a:spcAft>
              <a:buFont typeface="Wingdings" pitchFamily="2" charset="2"/>
              <a:buChar char="Ø"/>
              <a:defRPr/>
            </a:pPr>
            <a:r>
              <a:rPr lang="en-US" sz="2000" b="1" i="1" dirty="0">
                <a:latin typeface="+mn-lt"/>
              </a:rPr>
              <a:t>Protection from sun/ dust laden winds of hot seasons </a:t>
            </a:r>
          </a:p>
          <a:p>
            <a:pPr lvl="1" algn="just" eaLnBrk="1" fontAlgn="auto" hangingPunct="1">
              <a:lnSpc>
                <a:spcPct val="80000"/>
              </a:lnSpc>
              <a:spcBef>
                <a:spcPct val="20000"/>
              </a:spcBef>
              <a:spcAft>
                <a:spcPts val="0"/>
              </a:spcAft>
              <a:buFont typeface="Wingdings" pitchFamily="2" charset="2"/>
              <a:buChar char="Ø"/>
              <a:defRPr/>
            </a:pPr>
            <a:r>
              <a:rPr lang="en-US" sz="2000" b="1" i="1" dirty="0">
                <a:latin typeface="+mn-lt"/>
              </a:rPr>
              <a:t> discipline of cost, material, technology, climate</a:t>
            </a:r>
          </a:p>
          <a:p>
            <a:pPr lvl="1" algn="just" eaLnBrk="1" fontAlgn="auto" hangingPunct="1">
              <a:lnSpc>
                <a:spcPct val="80000"/>
              </a:lnSpc>
              <a:spcBef>
                <a:spcPct val="20000"/>
              </a:spcBef>
              <a:spcAft>
                <a:spcPts val="0"/>
              </a:spcAft>
              <a:buFont typeface="Wingdings" pitchFamily="2" charset="2"/>
              <a:buChar char="Ø"/>
              <a:defRPr/>
            </a:pPr>
            <a:r>
              <a:rPr lang="en-US" sz="2000" b="1" i="1" dirty="0">
                <a:latin typeface="+mn-lt"/>
              </a:rPr>
              <a:t> created a box-like structures  of bricks/ stone</a:t>
            </a:r>
          </a:p>
          <a:p>
            <a:pPr lvl="1" algn="just" eaLnBrk="1" fontAlgn="auto" hangingPunct="1">
              <a:lnSpc>
                <a:spcPct val="80000"/>
              </a:lnSpc>
              <a:spcBef>
                <a:spcPct val="20000"/>
              </a:spcBef>
              <a:spcAft>
                <a:spcPts val="0"/>
              </a:spcAft>
              <a:buFont typeface="Wingdings" pitchFamily="2" charset="2"/>
              <a:buChar char="Ø"/>
              <a:defRPr/>
            </a:pPr>
            <a:r>
              <a:rPr lang="en-US" sz="2000" b="1" i="1" dirty="0">
                <a:latin typeface="+mn-lt"/>
              </a:rPr>
              <a:t> small windows protected by </a:t>
            </a:r>
            <a:r>
              <a:rPr lang="en-US" sz="2000" b="1" i="1" dirty="0" err="1">
                <a:latin typeface="+mn-lt"/>
              </a:rPr>
              <a:t>brise-soleil</a:t>
            </a:r>
            <a:r>
              <a:rPr lang="en-US" sz="2000" b="1" i="1" dirty="0">
                <a:latin typeface="+mn-lt"/>
              </a:rPr>
              <a:t>, </a:t>
            </a:r>
            <a:r>
              <a:rPr lang="en-US" sz="2000" b="1" i="1" dirty="0" err="1">
                <a:latin typeface="+mn-lt"/>
              </a:rPr>
              <a:t>jalis</a:t>
            </a:r>
            <a:endParaRPr lang="en-US" sz="2000" b="1" i="1" dirty="0">
              <a:latin typeface="+mn-lt"/>
            </a:endParaRPr>
          </a:p>
          <a:p>
            <a:pPr lvl="1" algn="just" eaLnBrk="1" fontAlgn="auto" hangingPunct="1">
              <a:lnSpc>
                <a:spcPct val="80000"/>
              </a:lnSpc>
              <a:spcBef>
                <a:spcPct val="20000"/>
              </a:spcBef>
              <a:spcAft>
                <a:spcPts val="0"/>
              </a:spcAft>
              <a:buFont typeface="Wingdings" pitchFamily="2" charset="2"/>
              <a:buChar char="Ø"/>
              <a:defRPr/>
            </a:pPr>
            <a:r>
              <a:rPr lang="en-US" sz="2000" b="1" i="1" dirty="0"/>
              <a:t>Which </a:t>
            </a:r>
            <a:r>
              <a:rPr lang="en-US" sz="2000" b="1" i="1" dirty="0">
                <a:latin typeface="+mn-lt"/>
              </a:rPr>
              <a:t>led to  beginning of a style</a:t>
            </a:r>
          </a:p>
          <a:p>
            <a:pPr lvl="1" algn="just" eaLnBrk="1" fontAlgn="auto" hangingPunct="1">
              <a:lnSpc>
                <a:spcPct val="80000"/>
              </a:lnSpc>
              <a:spcBef>
                <a:spcPct val="20000"/>
              </a:spcBef>
              <a:spcAft>
                <a:spcPts val="0"/>
              </a:spcAft>
              <a:buFont typeface="Wingdings" pitchFamily="2" charset="2"/>
              <a:buChar char="Ø"/>
              <a:defRPr/>
            </a:pPr>
            <a:r>
              <a:rPr lang="en-US" sz="2000" b="1" i="1" dirty="0">
                <a:latin typeface="+mn-lt"/>
              </a:rPr>
              <a:t> which Architects had not consciously sought</a:t>
            </a:r>
          </a:p>
          <a:p>
            <a:pPr lvl="1" algn="just" eaLnBrk="1" fontAlgn="auto" hangingPunct="1">
              <a:lnSpc>
                <a:spcPct val="80000"/>
              </a:lnSpc>
              <a:spcBef>
                <a:spcPct val="20000"/>
              </a:spcBef>
              <a:spcAft>
                <a:spcPts val="0"/>
              </a:spcAft>
              <a:buFont typeface="Wingdings" pitchFamily="2" charset="2"/>
              <a:buChar char="Ø"/>
              <a:defRPr/>
            </a:pPr>
            <a:r>
              <a:rPr lang="en-US" sz="2000" b="1" i="1" dirty="0">
                <a:latin typeface="+mn-lt"/>
              </a:rPr>
              <a:t> but  became  hallmark of Chandigarh architecture </a:t>
            </a:r>
          </a:p>
          <a:p>
            <a:pPr lvl="1" algn="just" eaLnBrk="1" fontAlgn="auto" hangingPunct="1">
              <a:lnSpc>
                <a:spcPct val="80000"/>
              </a:lnSpc>
              <a:spcBef>
                <a:spcPct val="20000"/>
              </a:spcBef>
              <a:spcAft>
                <a:spcPts val="0"/>
              </a:spcAft>
              <a:buFont typeface="Arial" pitchFamily="34" charset="0"/>
              <a:buNone/>
              <a:defRPr/>
            </a:pPr>
            <a:r>
              <a:rPr lang="en-US" sz="2000" b="1" i="1" dirty="0">
                <a:latin typeface="+mn-lt"/>
              </a:rPr>
              <a:t>-Despite constraints, Corbusier promised a unique life to  future inhabitants of the  new </a:t>
            </a:r>
            <a:r>
              <a:rPr lang="en-US" sz="2000" b="1" i="1" dirty="0" err="1">
                <a:latin typeface="+mn-lt"/>
              </a:rPr>
              <a:t>city</a:t>
            </a:r>
            <a:r>
              <a:rPr lang="en-US" sz="2000" dirty="0" err="1">
                <a:solidFill>
                  <a:schemeClr val="bg1"/>
                </a:solidFill>
                <a:latin typeface="+mn-lt"/>
              </a:rPr>
              <a:t>city</a:t>
            </a:r>
            <a:r>
              <a:rPr lang="en-US" sz="2000" dirty="0">
                <a:solidFill>
                  <a:schemeClr val="bg1"/>
                </a:solidFill>
                <a:latin typeface="+mn-lt"/>
              </a:rPr>
              <a:t>. 	</a:t>
            </a:r>
          </a:p>
        </p:txBody>
      </p:sp>
      <p:pic>
        <p:nvPicPr>
          <p:cNvPr id="30733" name="Picture 4"/>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751638" y="2590800"/>
            <a:ext cx="2286000" cy="185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4" name="Picture 5" descr="scan0124"/>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786563" y="0"/>
            <a:ext cx="2357437"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8" name="Rectangle 10"/>
          <p:cNvSpPr>
            <a:spLocks noGrp="1" noChangeArrowheads="1"/>
          </p:cNvSpPr>
          <p:nvPr>
            <p:ph type="title"/>
          </p:nvPr>
        </p:nvSpPr>
        <p:spPr>
          <a:xfrm>
            <a:off x="381000" y="457200"/>
            <a:ext cx="8229600" cy="88900"/>
          </a:xfrm>
        </p:spPr>
        <p:txBody>
          <a:bodyPr/>
          <a:lstStyle/>
          <a:p>
            <a:pPr eaLnBrk="1" hangingPunct="1">
              <a:defRPr/>
            </a:pPr>
            <a:r>
              <a:rPr lang="en-US" sz="3200" b="1" dirty="0">
                <a:solidFill>
                  <a:srgbClr val="0000FF"/>
                </a:solidFill>
                <a:highlight>
                  <a:srgbClr val="FFFF00"/>
                </a:highlight>
              </a:rPr>
              <a:t>LE CORBUSIER’S MASTER PLAN</a:t>
            </a:r>
            <a:br>
              <a:rPr lang="en-US" sz="3200" b="1" dirty="0">
                <a:solidFill>
                  <a:srgbClr val="0000FF"/>
                </a:solidFill>
                <a:highlight>
                  <a:srgbClr val="FFFF00"/>
                </a:highlight>
              </a:rPr>
            </a:br>
            <a:endParaRPr lang="en-US" sz="3200" b="1" dirty="0">
              <a:solidFill>
                <a:srgbClr val="0000FF"/>
              </a:solidFill>
              <a:highlight>
                <a:srgbClr val="FFFF00"/>
              </a:highlight>
            </a:endParaRPr>
          </a:p>
        </p:txBody>
      </p:sp>
      <p:graphicFrame>
        <p:nvGraphicFramePr>
          <p:cNvPr id="32771" name="Object 9"/>
          <p:cNvGraphicFramePr>
            <a:graphicFrameLocks noGrp="1" noChangeAspect="1"/>
          </p:cNvGraphicFramePr>
          <p:nvPr>
            <p:ph sz="half" idx="2"/>
          </p:nvPr>
        </p:nvGraphicFramePr>
        <p:xfrm>
          <a:off x="5029200" y="546100"/>
          <a:ext cx="4114800" cy="1663700"/>
        </p:xfrm>
        <a:graphic>
          <a:graphicData uri="http://schemas.openxmlformats.org/presentationml/2006/ole">
            <mc:AlternateContent xmlns:mc="http://schemas.openxmlformats.org/markup-compatibility/2006">
              <mc:Choice xmlns:v="urn:schemas-microsoft-com:vml" Requires="v">
                <p:oleObj spid="_x0000_s32777" name="AutoCAD Drawing" r:id="rId3" imgW="6810375" imgH="3333750" progId="AutoCAD.Drawing.16">
                  <p:embed/>
                </p:oleObj>
              </mc:Choice>
              <mc:Fallback>
                <p:oleObj name="AutoCAD Drawing" r:id="rId3" imgW="6810375" imgH="3333750" progId="AutoCAD.Drawing.16">
                  <p:embed/>
                  <p:pic>
                    <p:nvPicPr>
                      <p:cNvPr id="0" name="Object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546100"/>
                        <a:ext cx="4114800" cy="166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7660" name="Rectangle 12"/>
          <p:cNvSpPr>
            <a:spLocks noChangeArrowheads="1"/>
          </p:cNvSpPr>
          <p:nvPr/>
        </p:nvSpPr>
        <p:spPr bwMode="auto">
          <a:xfrm>
            <a:off x="0" y="723900"/>
            <a:ext cx="6477000" cy="6186488"/>
          </a:xfrm>
          <a:prstGeom prst="rect">
            <a:avLst/>
          </a:prstGeom>
          <a:noFill/>
          <a:ln>
            <a:noFill/>
          </a:ln>
          <a:effectLst/>
        </p:spPr>
        <p:txBody>
          <a:bodyPr>
            <a:spAutoFit/>
          </a:bodyPr>
          <a:lstStyle/>
          <a:p>
            <a:pPr>
              <a:buFontTx/>
              <a:buChar char="•"/>
              <a:defRPr/>
            </a:pPr>
            <a:r>
              <a:rPr lang="en-US" b="1" dirty="0">
                <a:effectLst>
                  <a:outerShdw blurRad="38100" dist="38100" dir="2700000" algn="tl">
                    <a:srgbClr val="000000"/>
                  </a:outerShdw>
                </a:effectLst>
                <a:latin typeface="Arial" charset="0"/>
              </a:rPr>
              <a:t>The city plan  based on four basic functions </a:t>
            </a:r>
          </a:p>
          <a:p>
            <a:pPr marL="285750" indent="-285750">
              <a:buFontTx/>
              <a:buChar char="-"/>
              <a:defRPr/>
            </a:pPr>
            <a:r>
              <a:rPr lang="en-US" b="1" dirty="0">
                <a:solidFill>
                  <a:srgbClr val="FFFFFF"/>
                </a:solidFill>
                <a:effectLst>
                  <a:outerShdw blurRad="38100" dist="38100" dir="2700000" algn="tl">
                    <a:srgbClr val="000000"/>
                  </a:outerShdw>
                </a:effectLst>
                <a:latin typeface="Arial" charset="0"/>
              </a:rPr>
              <a:t>Living   </a:t>
            </a:r>
          </a:p>
          <a:p>
            <a:pPr marL="285750" indent="-285750">
              <a:buFontTx/>
              <a:buChar char="-"/>
              <a:defRPr/>
            </a:pPr>
            <a:r>
              <a:rPr lang="en-US" b="1" dirty="0">
                <a:solidFill>
                  <a:srgbClr val="FFFFFF"/>
                </a:solidFill>
                <a:effectLst>
                  <a:outerShdw blurRad="38100" dist="38100" dir="2700000" algn="tl">
                    <a:srgbClr val="000000"/>
                  </a:outerShdw>
                </a:effectLst>
                <a:latin typeface="Arial" charset="0"/>
              </a:rPr>
              <a:t> Working    </a:t>
            </a:r>
          </a:p>
          <a:p>
            <a:pPr marL="285750" indent="-285750">
              <a:buFontTx/>
              <a:buChar char="-"/>
              <a:defRPr/>
            </a:pPr>
            <a:r>
              <a:rPr lang="en-US" b="1" dirty="0">
                <a:solidFill>
                  <a:srgbClr val="FFFFFF"/>
                </a:solidFill>
                <a:effectLst>
                  <a:outerShdw blurRad="38100" dist="38100" dir="2700000" algn="tl">
                    <a:srgbClr val="000000"/>
                  </a:outerShdw>
                </a:effectLst>
                <a:latin typeface="Arial" charset="0"/>
              </a:rPr>
              <a:t>Care of Body &amp; Spirit-COBS</a:t>
            </a:r>
          </a:p>
          <a:p>
            <a:pPr marL="285750" indent="-285750">
              <a:buFontTx/>
              <a:buChar char="-"/>
              <a:defRPr/>
            </a:pPr>
            <a:r>
              <a:rPr lang="en-US" b="1" dirty="0">
                <a:solidFill>
                  <a:srgbClr val="FFFFFF"/>
                </a:solidFill>
                <a:effectLst>
                  <a:outerShdw blurRad="38100" dist="38100" dir="2700000" algn="tl">
                    <a:srgbClr val="000000"/>
                  </a:outerShdw>
                </a:effectLst>
                <a:latin typeface="Arial" charset="0"/>
              </a:rPr>
              <a:t>Circulation     -</a:t>
            </a:r>
          </a:p>
          <a:p>
            <a:pPr>
              <a:defRPr/>
            </a:pPr>
            <a:r>
              <a:rPr lang="en-US" b="1" dirty="0">
                <a:effectLst>
                  <a:outerShdw blurRad="38100" dist="38100" dir="2700000" algn="tl">
                    <a:srgbClr val="000000"/>
                  </a:outerShdw>
                </a:effectLst>
                <a:latin typeface="Arial" charset="0"/>
              </a:rPr>
              <a:t>-  Re-siting Capitol </a:t>
            </a:r>
          </a:p>
          <a:p>
            <a:pPr>
              <a:defRPr/>
            </a:pPr>
            <a:r>
              <a:rPr lang="en-US" b="1" dirty="0">
                <a:effectLst>
                  <a:outerShdw blurRad="38100" dist="38100" dir="2700000" algn="tl">
                    <a:srgbClr val="000000"/>
                  </a:outerShdw>
                </a:effectLst>
                <a:latin typeface="Arial" charset="0"/>
              </a:rPr>
              <a:t>- Reduced area to be acquired for the city,</a:t>
            </a:r>
          </a:p>
          <a:p>
            <a:pPr>
              <a:buFontTx/>
              <a:buChar char="•"/>
              <a:defRPr/>
            </a:pPr>
            <a:r>
              <a:rPr lang="en-US" b="1" dirty="0">
                <a:effectLst>
                  <a:outerShdw blurRad="38100" dist="38100" dir="2700000" algn="tl">
                    <a:srgbClr val="000000"/>
                  </a:outerShdw>
                </a:effectLst>
                <a:latin typeface="Arial" charset="0"/>
              </a:rPr>
              <a:t>Mayer's  fan shaped city with curved network of roads,   changed – adopting  grid iron pattern of straight  roads because:</a:t>
            </a:r>
          </a:p>
          <a:p>
            <a:pPr>
              <a:buFontTx/>
              <a:buChar char="•"/>
              <a:defRPr/>
            </a:pPr>
            <a:r>
              <a:rPr lang="en-US" b="1" dirty="0">
                <a:effectLst>
                  <a:outerShdw blurRad="38100" dist="38100" dir="2700000" algn="tl">
                    <a:srgbClr val="000000"/>
                  </a:outerShdw>
                </a:effectLst>
                <a:latin typeface="Arial" charset="0"/>
              </a:rPr>
              <a:t>         -    Circulation of traffic demands a straight line</a:t>
            </a:r>
          </a:p>
          <a:p>
            <a:pPr lvl="1">
              <a:defRPr/>
            </a:pPr>
            <a:r>
              <a:rPr lang="en-US" b="1" dirty="0">
                <a:effectLst>
                  <a:outerShdw blurRad="38100" dist="38100" dir="2700000" algn="tl">
                    <a:srgbClr val="000000"/>
                  </a:outerShdw>
                </a:effectLst>
                <a:latin typeface="Arial" charset="0"/>
              </a:rPr>
              <a:t>	-The curve is ruinous, difficult and dangerous;</a:t>
            </a:r>
          </a:p>
          <a:p>
            <a:pPr lvl="1">
              <a:defRPr/>
            </a:pPr>
            <a:r>
              <a:rPr lang="en-US" b="1" dirty="0">
                <a:effectLst>
                  <a:outerShdw blurRad="38100" dist="38100" dir="2700000" algn="tl">
                    <a:srgbClr val="000000"/>
                  </a:outerShdw>
                </a:effectLst>
                <a:latin typeface="Arial" charset="0"/>
              </a:rPr>
              <a:t>	-it is a paralyzing thing.</a:t>
            </a:r>
          </a:p>
          <a:p>
            <a:pPr lvl="1">
              <a:defRPr/>
            </a:pPr>
            <a:r>
              <a:rPr lang="en-US" b="1" dirty="0">
                <a:effectLst>
                  <a:outerShdw blurRad="38100" dist="38100" dir="2700000" algn="tl">
                    <a:srgbClr val="000000"/>
                  </a:outerShdw>
                </a:effectLst>
                <a:latin typeface="Arial" charset="0"/>
              </a:rPr>
              <a:t>	-The straight line enters into all human history, </a:t>
            </a:r>
          </a:p>
          <a:p>
            <a:pPr lvl="1">
              <a:defRPr/>
            </a:pPr>
            <a:r>
              <a:rPr lang="en-US" b="1" dirty="0">
                <a:effectLst>
                  <a:outerShdw blurRad="38100" dist="38100" dir="2700000" algn="tl">
                    <a:srgbClr val="000000"/>
                  </a:outerShdw>
                </a:effectLst>
                <a:latin typeface="Arial" charset="0"/>
              </a:rPr>
              <a:t>	-into all human aims,</a:t>
            </a:r>
          </a:p>
          <a:p>
            <a:pPr lvl="1">
              <a:defRPr/>
            </a:pPr>
            <a:r>
              <a:rPr lang="en-US" b="1" dirty="0">
                <a:effectLst>
                  <a:outerShdw blurRad="38100" dist="38100" dir="2700000" algn="tl">
                    <a:srgbClr val="000000"/>
                  </a:outerShdw>
                </a:effectLst>
                <a:latin typeface="Arial" charset="0"/>
              </a:rPr>
              <a:t>	-into every human act.</a:t>
            </a:r>
          </a:p>
          <a:p>
            <a:pPr>
              <a:buFontTx/>
              <a:buChar char="•"/>
              <a:defRPr/>
            </a:pPr>
            <a:r>
              <a:rPr lang="en-US" b="1" dirty="0">
                <a:effectLst>
                  <a:outerShdw blurRad="38100" dist="38100" dir="2700000" algn="tl">
                    <a:srgbClr val="000000"/>
                  </a:outerShdw>
                </a:effectLst>
                <a:latin typeface="Arial" charset="0"/>
              </a:rPr>
              <a:t>Present urban form of Chandigarh is derived from:</a:t>
            </a:r>
          </a:p>
          <a:p>
            <a:pPr lvl="1">
              <a:defRPr/>
            </a:pPr>
            <a:r>
              <a:rPr lang="en-US" b="1" dirty="0">
                <a:effectLst>
                  <a:outerShdw blurRad="38100" dist="38100" dir="2700000" algn="tl">
                    <a:srgbClr val="000000"/>
                  </a:outerShdw>
                </a:effectLst>
                <a:latin typeface="Arial" charset="0"/>
              </a:rPr>
              <a:t>	-Grid iron pattern with straight roads </a:t>
            </a:r>
          </a:p>
          <a:p>
            <a:pPr lvl="1">
              <a:defRPr/>
            </a:pPr>
            <a:r>
              <a:rPr lang="en-US" b="1" dirty="0">
                <a:effectLst>
                  <a:outerShdw blurRad="38100" dist="38100" dir="2700000" algn="tl">
                    <a:srgbClr val="000000"/>
                  </a:outerShdw>
                </a:effectLst>
                <a:latin typeface="Arial" charset="0"/>
              </a:rPr>
              <a:t>	-Neighborhood units-sector.</a:t>
            </a:r>
          </a:p>
          <a:p>
            <a:pPr lvl="1">
              <a:defRPr/>
            </a:pPr>
            <a:r>
              <a:rPr lang="en-US" b="1" dirty="0">
                <a:effectLst>
                  <a:outerShdw blurRad="38100" dist="38100" dir="2700000" algn="tl">
                    <a:srgbClr val="000000"/>
                  </a:outerShdw>
                </a:effectLst>
                <a:latin typeface="Arial" charset="0"/>
              </a:rPr>
              <a:t>	- circulation pattern based on 7vs (les  </a:t>
            </a:r>
            <a:r>
              <a:rPr lang="en-US" b="1" dirty="0" err="1">
                <a:effectLst>
                  <a:outerShdw blurRad="38100" dist="38100" dir="2700000" algn="tl">
                    <a:srgbClr val="000000"/>
                  </a:outerShdw>
                </a:effectLst>
                <a:latin typeface="Arial" charset="0"/>
              </a:rPr>
              <a:t>sept</a:t>
            </a:r>
            <a:r>
              <a:rPr lang="en-US" b="1" dirty="0">
                <a:effectLst>
                  <a:outerShdw blurRad="38100" dist="38100" dir="2700000" algn="tl">
                    <a:srgbClr val="000000"/>
                  </a:outerShdw>
                </a:effectLst>
                <a:latin typeface="Arial" charset="0"/>
              </a:rPr>
              <a:t>  </a:t>
            </a:r>
            <a:r>
              <a:rPr lang="en-US" b="1" dirty="0" err="1">
                <a:effectLst>
                  <a:outerShdw blurRad="38100" dist="38100" dir="2700000" algn="tl">
                    <a:srgbClr val="000000"/>
                  </a:outerShdw>
                </a:effectLst>
                <a:latin typeface="Arial" charset="0"/>
              </a:rPr>
              <a:t>voies</a:t>
            </a:r>
            <a:r>
              <a:rPr lang="en-US" b="1" dirty="0">
                <a:effectLst>
                  <a:outerShdw blurRad="38100" dist="38100" dir="2700000" algn="tl">
                    <a:srgbClr val="000000"/>
                  </a:outerShdw>
                </a:effectLst>
                <a:latin typeface="Arial" charset="0"/>
              </a:rPr>
              <a:t>)</a:t>
            </a:r>
          </a:p>
          <a:p>
            <a:pPr lvl="1">
              <a:defRPr/>
            </a:pPr>
            <a:r>
              <a:rPr lang="en-US" b="1" dirty="0">
                <a:effectLst>
                  <a:outerShdw blurRad="38100" dist="38100" dir="2700000" algn="tl">
                    <a:srgbClr val="000000"/>
                  </a:outerShdw>
                </a:effectLst>
                <a:latin typeface="Arial" charset="0"/>
              </a:rPr>
              <a:t>	- grid of  fast traffic with V3 roads defining edges</a:t>
            </a:r>
          </a:p>
        </p:txBody>
      </p:sp>
      <p:pic>
        <p:nvPicPr>
          <p:cNvPr id="32773" name="Picture 14"/>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324600" y="2286000"/>
            <a:ext cx="28194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4" name="Picture 16"/>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324600" y="4191000"/>
            <a:ext cx="28194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scan0001"/>
          <p:cNvPicPr>
            <a:picLocks noGrp="1" noChangeAspect="1" noChangeArrowheads="1"/>
          </p:cNvPicPr>
          <p:nvPr>
            <p:ph type="body" idx="4294967295"/>
          </p:nvPr>
        </p:nvPicPr>
        <p:blipFill>
          <a:blip r:embed="rId3" cstate="email">
            <a:extLst>
              <a:ext uri="{28A0092B-C50C-407E-A947-70E740481C1C}">
                <a14:useLocalDpi xmlns:a14="http://schemas.microsoft.com/office/drawing/2010/main"/>
              </a:ext>
            </a:extLst>
          </a:blip>
          <a:srcRect/>
          <a:stretch>
            <a:fillRect/>
          </a:stretch>
        </p:blipFill>
        <p:spPr>
          <a:xfrm>
            <a:off x="0" y="0"/>
            <a:ext cx="5029200" cy="6858000"/>
          </a:xfrm>
        </p:spPr>
      </p:pic>
      <p:graphicFrame>
        <p:nvGraphicFramePr>
          <p:cNvPr id="33795" name="Object 2"/>
          <p:cNvGraphicFramePr>
            <a:graphicFrameLocks noGrp="1" noChangeAspect="1"/>
          </p:cNvGraphicFramePr>
          <p:nvPr>
            <p:ph/>
          </p:nvPr>
        </p:nvGraphicFramePr>
        <p:xfrm>
          <a:off x="4343400" y="-152400"/>
          <a:ext cx="4800600" cy="2057400"/>
        </p:xfrm>
        <a:graphic>
          <a:graphicData uri="http://schemas.openxmlformats.org/presentationml/2006/ole">
            <mc:AlternateContent xmlns:mc="http://schemas.openxmlformats.org/markup-compatibility/2006">
              <mc:Choice xmlns:v="urn:schemas-microsoft-com:vml" Requires="v">
                <p:oleObj spid="_x0000_s33799" name="AutoCAD Drawing" r:id="rId4" imgW="6810375" imgH="3333750" progId="">
                  <p:embed/>
                </p:oleObj>
              </mc:Choice>
              <mc:Fallback>
                <p:oleObj name="AutoCAD Drawing" r:id="rId4" imgW="6810375" imgH="3333750" progId="">
                  <p:embed/>
                  <p:pic>
                    <p:nvPicPr>
                      <p:cNvPr id="0" name="Object 2"/>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43400" y="-152400"/>
                        <a:ext cx="48006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3796" name="Text Box 4"/>
          <p:cNvSpPr txBox="1">
            <a:spLocks noChangeArrowheads="1"/>
          </p:cNvSpPr>
          <p:nvPr/>
        </p:nvSpPr>
        <p:spPr bwMode="auto">
          <a:xfrm>
            <a:off x="5410200" y="1905000"/>
            <a:ext cx="3733800" cy="469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pitchFamily="34" charset="0"/>
              </a:defRPr>
            </a:lvl1pPr>
            <a:lvl2pPr marL="457200">
              <a:defRPr sz="2800">
                <a:solidFill>
                  <a:schemeClr val="tx1"/>
                </a:solidFill>
                <a:latin typeface="Arial" pitchFamily="34" charset="0"/>
              </a:defRPr>
            </a:lvl2pPr>
            <a:lvl3pPr marL="914400">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hangingPunct="0">
              <a:defRPr sz="2000">
                <a:solidFill>
                  <a:schemeClr val="tx1"/>
                </a:solidFill>
                <a:latin typeface="Arial" pitchFamily="34" charset="0"/>
              </a:defRPr>
            </a:lvl6pPr>
            <a:lvl7pPr eaLnBrk="0" hangingPunct="0">
              <a:defRPr sz="2000">
                <a:solidFill>
                  <a:schemeClr val="tx1"/>
                </a:solidFill>
                <a:latin typeface="Arial" pitchFamily="34" charset="0"/>
              </a:defRPr>
            </a:lvl7pPr>
            <a:lvl8pPr eaLnBrk="0" hangingPunct="0">
              <a:defRPr sz="2000">
                <a:solidFill>
                  <a:schemeClr val="tx1"/>
                </a:solidFill>
                <a:latin typeface="Arial" pitchFamily="34" charset="0"/>
              </a:defRPr>
            </a:lvl8pPr>
            <a:lvl9pPr eaLnBrk="0" hangingPunct="0">
              <a:defRPr sz="2000">
                <a:solidFill>
                  <a:schemeClr val="tx1"/>
                </a:solidFill>
                <a:latin typeface="Arial" pitchFamily="34" charset="0"/>
              </a:defRPr>
            </a:lvl9pPr>
          </a:lstStyle>
          <a:p>
            <a:pPr>
              <a:spcBef>
                <a:spcPct val="50000"/>
              </a:spcBef>
              <a:buFontTx/>
              <a:buChar char="•"/>
            </a:pPr>
            <a:r>
              <a:rPr lang="en-US" altLang="en-US" sz="1600">
                <a:latin typeface="Tahoma" pitchFamily="34" charset="0"/>
              </a:rPr>
              <a:t> </a:t>
            </a:r>
            <a:r>
              <a:rPr lang="en-US" altLang="en-US" sz="1400">
                <a:latin typeface="Tahoma" pitchFamily="34" charset="0"/>
              </a:rPr>
              <a:t>The Radiant City </a:t>
            </a:r>
          </a:p>
          <a:p>
            <a:pPr lvl="1">
              <a:spcBef>
                <a:spcPct val="50000"/>
              </a:spcBef>
              <a:buFontTx/>
              <a:buChar char="•"/>
            </a:pPr>
            <a:r>
              <a:rPr lang="en-US" altLang="en-US" sz="1400">
                <a:latin typeface="Tahoma" pitchFamily="34" charset="0"/>
              </a:rPr>
              <a:t>An organism capable of housing the works of man of machine-age society.</a:t>
            </a:r>
          </a:p>
          <a:p>
            <a:pPr lvl="1">
              <a:spcBef>
                <a:spcPct val="50000"/>
              </a:spcBef>
              <a:buFontTx/>
              <a:buChar char="•"/>
            </a:pPr>
            <a:r>
              <a:rPr lang="en-US" altLang="en-US" sz="1400">
                <a:latin typeface="Tahoma" pitchFamily="34" charset="0"/>
              </a:rPr>
              <a:t> placed under the masterful government of natural conditions:</a:t>
            </a:r>
          </a:p>
          <a:p>
            <a:pPr lvl="2">
              <a:spcBef>
                <a:spcPct val="50000"/>
              </a:spcBef>
              <a:buFontTx/>
              <a:buChar char="•"/>
            </a:pPr>
            <a:r>
              <a:rPr lang="en-US" altLang="en-US" sz="1400">
                <a:latin typeface="Tahoma" pitchFamily="34" charset="0"/>
              </a:rPr>
              <a:t>Sun</a:t>
            </a:r>
          </a:p>
          <a:p>
            <a:pPr lvl="2">
              <a:spcBef>
                <a:spcPct val="50000"/>
              </a:spcBef>
              <a:buFontTx/>
              <a:buChar char="•"/>
            </a:pPr>
            <a:r>
              <a:rPr lang="en-US" altLang="en-US" sz="1400">
                <a:latin typeface="Tahoma" pitchFamily="34" charset="0"/>
              </a:rPr>
              <a:t>Space </a:t>
            </a:r>
          </a:p>
          <a:p>
            <a:pPr lvl="2">
              <a:spcBef>
                <a:spcPct val="50000"/>
              </a:spcBef>
              <a:buFontTx/>
              <a:buChar char="•"/>
            </a:pPr>
            <a:r>
              <a:rPr lang="en-US" altLang="en-US" sz="1400">
                <a:latin typeface="Tahoma" pitchFamily="34" charset="0"/>
              </a:rPr>
              <a:t>Greenery </a:t>
            </a:r>
          </a:p>
          <a:p>
            <a:pPr lvl="1">
              <a:spcBef>
                <a:spcPct val="50000"/>
              </a:spcBef>
              <a:buFontTx/>
              <a:buChar char="•"/>
            </a:pPr>
            <a:r>
              <a:rPr lang="en-US" altLang="en-US" sz="1400">
                <a:latin typeface="Tahoma" pitchFamily="34" charset="0"/>
              </a:rPr>
              <a:t>And its mission is the service of mankind:</a:t>
            </a:r>
          </a:p>
          <a:p>
            <a:pPr lvl="2">
              <a:spcBef>
                <a:spcPct val="50000"/>
              </a:spcBef>
              <a:buFontTx/>
              <a:buChar char="•"/>
            </a:pPr>
            <a:r>
              <a:rPr lang="en-US" altLang="en-US" sz="1400">
                <a:latin typeface="Tahoma" pitchFamily="34" charset="0"/>
              </a:rPr>
              <a:t>To live</a:t>
            </a:r>
          </a:p>
          <a:p>
            <a:pPr lvl="2">
              <a:spcBef>
                <a:spcPct val="50000"/>
              </a:spcBef>
              <a:buFontTx/>
              <a:buChar char="•"/>
            </a:pPr>
            <a:r>
              <a:rPr lang="en-US" altLang="en-US" sz="1400">
                <a:latin typeface="Tahoma" pitchFamily="34" charset="0"/>
              </a:rPr>
              <a:t>To work</a:t>
            </a:r>
          </a:p>
          <a:p>
            <a:pPr lvl="2">
              <a:spcBef>
                <a:spcPct val="50000"/>
              </a:spcBef>
              <a:buFontTx/>
              <a:buChar char="•"/>
            </a:pPr>
            <a:r>
              <a:rPr lang="en-US" altLang="en-US" sz="1400">
                <a:latin typeface="Tahoma" pitchFamily="34" charset="0"/>
              </a:rPr>
              <a:t>To cultivate body and spirit</a:t>
            </a:r>
          </a:p>
          <a:p>
            <a:pPr lvl="2">
              <a:spcBef>
                <a:spcPct val="50000"/>
              </a:spcBef>
              <a:buFontTx/>
              <a:buChar char="•"/>
            </a:pPr>
            <a:r>
              <a:rPr lang="en-US" altLang="en-US" sz="1400">
                <a:latin typeface="Tahoma" pitchFamily="34" charset="0"/>
              </a:rPr>
              <a:t>To travel about</a:t>
            </a:r>
          </a:p>
          <a:p>
            <a:pPr lvl="2">
              <a:spcBef>
                <a:spcPct val="50000"/>
              </a:spcBef>
            </a:pPr>
            <a:r>
              <a:rPr lang="en-US" altLang="en-US" sz="1400">
                <a:latin typeface="Tahoma" pitchFamily="34" charset="0"/>
              </a:rPr>
              <a:t>(in this order and obeying this hierarchy)</a:t>
            </a:r>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duotone>
              <a:schemeClr val="accent3">
                <a:shade val="45000"/>
                <a:satMod val="135000"/>
              </a:schemeClr>
              <a:prstClr val="white"/>
            </a:duotone>
            <a:lum bright="-30000"/>
            <a:extLst>
              <a:ext uri="{28A0092B-C50C-407E-A947-70E740481C1C}">
                <a14:useLocalDpi xmlns:a14="http://schemas.microsoft.com/office/drawing/2010/main"/>
              </a:ext>
            </a:extLst>
          </a:blip>
          <a:stretch>
            <a:fillRect/>
          </a:stretch>
        </p:blipFill>
        <p:spPr bwMode="auto">
          <a:xfrm>
            <a:off x="-2" y="0"/>
            <a:ext cx="9143999" cy="6858000"/>
          </a:xfrm>
          <a:prstGeom prst="rect">
            <a:avLst/>
          </a:prstGeom>
          <a:noFill/>
          <a:ln>
            <a:noFill/>
          </a:ln>
        </p:spPr>
      </p:pic>
      <p:sp>
        <p:nvSpPr>
          <p:cNvPr id="6" name="Rectangle 5"/>
          <p:cNvSpPr/>
          <p:nvPr/>
        </p:nvSpPr>
        <p:spPr>
          <a:xfrm>
            <a:off x="762000" y="6324600"/>
            <a:ext cx="6096000" cy="76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4820" name="TextBox 6"/>
          <p:cNvSpPr txBox="1">
            <a:spLocks noChangeArrowheads="1"/>
          </p:cNvSpPr>
          <p:nvPr/>
        </p:nvSpPr>
        <p:spPr bwMode="auto">
          <a:xfrm>
            <a:off x="228600" y="0"/>
            <a:ext cx="7848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hangingPunct="0">
              <a:defRPr sz="2000">
                <a:solidFill>
                  <a:schemeClr val="tx1"/>
                </a:solidFill>
                <a:latin typeface="Arial" pitchFamily="34" charset="0"/>
              </a:defRPr>
            </a:lvl6pPr>
            <a:lvl7pPr eaLnBrk="0" hangingPunct="0">
              <a:defRPr sz="2000">
                <a:solidFill>
                  <a:schemeClr val="tx1"/>
                </a:solidFill>
                <a:latin typeface="Arial" pitchFamily="34" charset="0"/>
              </a:defRPr>
            </a:lvl7pPr>
            <a:lvl8pPr eaLnBrk="0" hangingPunct="0">
              <a:defRPr sz="2000">
                <a:solidFill>
                  <a:schemeClr val="tx1"/>
                </a:solidFill>
                <a:latin typeface="Arial" pitchFamily="34" charset="0"/>
              </a:defRPr>
            </a:lvl8pPr>
            <a:lvl9pPr eaLnBrk="0" hangingPunct="0">
              <a:defRPr sz="2000">
                <a:solidFill>
                  <a:schemeClr val="tx1"/>
                </a:solidFill>
                <a:latin typeface="Arial" pitchFamily="34" charset="0"/>
              </a:defRPr>
            </a:lvl9pPr>
          </a:lstStyle>
          <a:p>
            <a:r>
              <a:rPr lang="en-US" altLang="en-US" sz="3600" b="1">
                <a:solidFill>
                  <a:srgbClr val="FFFF00"/>
                </a:solidFill>
                <a:cs typeface="Arial" pitchFamily="34" charset="0"/>
              </a:rPr>
              <a:t>COLONIAL ARCHITECTURE</a:t>
            </a:r>
          </a:p>
        </p:txBody>
      </p:sp>
      <p:sp>
        <p:nvSpPr>
          <p:cNvPr id="34821" name="TextBox 8"/>
          <p:cNvSpPr txBox="1">
            <a:spLocks noChangeArrowheads="1"/>
          </p:cNvSpPr>
          <p:nvPr/>
        </p:nvSpPr>
        <p:spPr bwMode="auto">
          <a:xfrm>
            <a:off x="914400" y="1143000"/>
            <a:ext cx="5105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hangingPunct="0">
              <a:defRPr sz="2000">
                <a:solidFill>
                  <a:schemeClr val="tx1"/>
                </a:solidFill>
                <a:latin typeface="Arial" pitchFamily="34" charset="0"/>
              </a:defRPr>
            </a:lvl6pPr>
            <a:lvl7pPr eaLnBrk="0" hangingPunct="0">
              <a:defRPr sz="2000">
                <a:solidFill>
                  <a:schemeClr val="tx1"/>
                </a:solidFill>
                <a:latin typeface="Arial" pitchFamily="34" charset="0"/>
              </a:defRPr>
            </a:lvl7pPr>
            <a:lvl8pPr eaLnBrk="0" hangingPunct="0">
              <a:defRPr sz="2000">
                <a:solidFill>
                  <a:schemeClr val="tx1"/>
                </a:solidFill>
                <a:latin typeface="Arial" pitchFamily="34" charset="0"/>
              </a:defRPr>
            </a:lvl8pPr>
            <a:lvl9pPr eaLnBrk="0" hangingPunct="0">
              <a:defRPr sz="2000">
                <a:solidFill>
                  <a:schemeClr val="tx1"/>
                </a:solidFill>
                <a:latin typeface="Arial" pitchFamily="34" charset="0"/>
              </a:defRPr>
            </a:lvl9pPr>
          </a:lstStyle>
          <a:p>
            <a:endParaRPr lang="en-US" altLang="en-US" sz="1800"/>
          </a:p>
        </p:txBody>
      </p:sp>
      <p:sp>
        <p:nvSpPr>
          <p:cNvPr id="34822" name="Rectangle 17"/>
          <p:cNvSpPr>
            <a:spLocks noChangeArrowheads="1"/>
          </p:cNvSpPr>
          <p:nvPr/>
        </p:nvSpPr>
        <p:spPr bwMode="auto">
          <a:xfrm>
            <a:off x="152400" y="587375"/>
            <a:ext cx="4572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2000">
                <a:solidFill>
                  <a:schemeClr val="bg1"/>
                </a:solidFill>
              </a:rPr>
              <a:t>VICTORIA HALL KOLKATA</a:t>
            </a:r>
          </a:p>
        </p:txBody>
      </p:sp>
      <p:pic>
        <p:nvPicPr>
          <p:cNvPr id="8" name="Picture 3"/>
          <p:cNvPicPr>
            <a:picLocks noChangeAspect="1" noChangeArrowheads="1"/>
          </p:cNvPicPr>
          <p:nvPr/>
        </p:nvPicPr>
        <p:blipFill>
          <a:blip r:embed="rId2" cstate="print">
            <a:duotone>
              <a:schemeClr val="accent3">
                <a:shade val="45000"/>
                <a:satMod val="135000"/>
              </a:schemeClr>
              <a:prstClr val="white"/>
            </a:duotone>
            <a:lum bright="-30000"/>
            <a:extLst>
              <a:ext uri="{28A0092B-C50C-407E-A947-70E740481C1C}">
                <a14:useLocalDpi xmlns:a14="http://schemas.microsoft.com/office/drawing/2010/main"/>
              </a:ext>
            </a:extLst>
          </a:blip>
          <a:stretch>
            <a:fillRect/>
          </a:stretch>
        </p:blipFill>
        <p:spPr bwMode="auto">
          <a:xfrm>
            <a:off x="1" y="0"/>
            <a:ext cx="9143999" cy="6858000"/>
          </a:xfrm>
          <a:prstGeom prst="rect">
            <a:avLst/>
          </a:prstGeom>
          <a:noFill/>
          <a:ln>
            <a:noFill/>
          </a:ln>
        </p:spPr>
      </p:pic>
      <p:pic>
        <p:nvPicPr>
          <p:cNvPr id="10" name="Picture 3"/>
          <p:cNvPicPr>
            <a:picLocks noChangeAspect="1" noChangeArrowheads="1"/>
          </p:cNvPicPr>
          <p:nvPr/>
        </p:nvPicPr>
        <p:blipFill>
          <a:blip r:embed="rId2" cstate="print">
            <a:duotone>
              <a:schemeClr val="accent3">
                <a:shade val="45000"/>
                <a:satMod val="135000"/>
              </a:schemeClr>
              <a:prstClr val="white"/>
            </a:duotone>
            <a:lum bright="-30000"/>
            <a:extLst>
              <a:ext uri="{28A0092B-C50C-407E-A947-70E740481C1C}">
                <a14:useLocalDpi xmlns:a14="http://schemas.microsoft.com/office/drawing/2010/main"/>
              </a:ext>
            </a:extLst>
          </a:blip>
          <a:stretch>
            <a:fillRect/>
          </a:stretch>
        </p:blipFill>
        <p:spPr bwMode="auto">
          <a:xfrm>
            <a:off x="0" y="-152400"/>
            <a:ext cx="9143999" cy="6858000"/>
          </a:xfrm>
          <a:prstGeom prst="rect">
            <a:avLst/>
          </a:prstGeom>
          <a:noFill/>
          <a:ln>
            <a:noFill/>
          </a:ln>
        </p:spPr>
      </p:pic>
      <p:sp>
        <p:nvSpPr>
          <p:cNvPr id="11" name="Text Box 8"/>
          <p:cNvSpPr txBox="1">
            <a:spLocks noChangeArrowheads="1"/>
          </p:cNvSpPr>
          <p:nvPr/>
        </p:nvSpPr>
        <p:spPr bwMode="auto">
          <a:xfrm>
            <a:off x="80963" y="-23813"/>
            <a:ext cx="4710112" cy="7004051"/>
          </a:xfrm>
          <a:prstGeom prst="rect">
            <a:avLst/>
          </a:prstGeom>
          <a:noFill/>
          <a:ln w="9525">
            <a:noFill/>
            <a:miter lim="800000"/>
            <a:headEnd/>
            <a:tailEnd/>
          </a:ln>
          <a:effectLst/>
        </p:spPr>
        <p:txBody>
          <a:bodyPr>
            <a:spAutoFit/>
          </a:bodyPr>
          <a:lstStyle/>
          <a:p>
            <a:pPr algn="just">
              <a:buFontTx/>
              <a:buChar char="•"/>
              <a:defRPr/>
            </a:pPr>
            <a:r>
              <a:rPr lang="en-US" sz="2000" b="1" dirty="0">
                <a:solidFill>
                  <a:srgbClr val="FFFF00"/>
                </a:solidFill>
              </a:rPr>
              <a:t>City planned for a population of 0.5 million to be realized in  2 stages.</a:t>
            </a:r>
          </a:p>
          <a:p>
            <a:pPr algn="just">
              <a:buFontTx/>
              <a:buChar char="•"/>
              <a:defRPr/>
            </a:pPr>
            <a:endParaRPr lang="en-US" sz="2000" b="1" dirty="0">
              <a:solidFill>
                <a:srgbClr val="FFFF00"/>
              </a:solidFill>
            </a:endParaRPr>
          </a:p>
          <a:p>
            <a:pPr algn="just">
              <a:defRPr/>
            </a:pPr>
            <a:r>
              <a:rPr lang="en-US" sz="2000" b="1" dirty="0">
                <a:solidFill>
                  <a:srgbClr val="FFFF00"/>
                </a:solidFill>
              </a:rPr>
              <a:t>  Stage-I (S1)  </a:t>
            </a:r>
          </a:p>
          <a:p>
            <a:pPr algn="just">
              <a:defRPr/>
            </a:pPr>
            <a:r>
              <a:rPr lang="en-US" b="1" dirty="0"/>
              <a:t>Sector 1 to 30-- covering 3642 hectares for 150000 population a low density development of 41.12 persons per hectare(16ppa)with high order of infrastructure / amenities. Land to be allotted  on free hold basis.</a:t>
            </a:r>
            <a:r>
              <a:rPr lang="en-US" sz="2000" b="1" dirty="0"/>
              <a:t> </a:t>
            </a:r>
          </a:p>
          <a:p>
            <a:pPr algn="just">
              <a:defRPr/>
            </a:pPr>
            <a:endParaRPr lang="en-US" sz="2000" b="1" dirty="0"/>
          </a:p>
          <a:p>
            <a:pPr marL="228600" indent="-228600" algn="just">
              <a:lnSpc>
                <a:spcPct val="85000"/>
              </a:lnSpc>
              <a:spcBef>
                <a:spcPct val="35000"/>
              </a:spcBef>
              <a:defRPr/>
            </a:pPr>
            <a:r>
              <a:rPr lang="en-US" sz="2000" b="1" dirty="0">
                <a:solidFill>
                  <a:srgbClr val="FFFF00"/>
                </a:solidFill>
              </a:rPr>
              <a:t>Stage-II (S2) </a:t>
            </a:r>
          </a:p>
          <a:p>
            <a:pPr marL="228600" indent="-228600" algn="just">
              <a:lnSpc>
                <a:spcPct val="85000"/>
              </a:lnSpc>
              <a:spcBef>
                <a:spcPct val="35000"/>
              </a:spcBef>
              <a:defRPr/>
            </a:pPr>
            <a:r>
              <a:rPr lang="en-US" b="1" dirty="0"/>
              <a:t> Sector 31 to 47- covering 2428 hectares</a:t>
            </a:r>
          </a:p>
          <a:p>
            <a:pPr marL="228600" indent="-228600" algn="just">
              <a:lnSpc>
                <a:spcPct val="85000"/>
              </a:lnSpc>
              <a:spcBef>
                <a:spcPct val="35000"/>
              </a:spcBef>
              <a:defRPr/>
            </a:pPr>
            <a:r>
              <a:rPr lang="en-US" b="1" dirty="0"/>
              <a:t> for 350000  population, a high density development of 144.15 persons per hectare(56ppa) (3.5 times of stage 1). Land to be allotted on lease hold.</a:t>
            </a:r>
          </a:p>
          <a:p>
            <a:pPr marL="228600" indent="-228600" algn="just">
              <a:lnSpc>
                <a:spcPct val="85000"/>
              </a:lnSpc>
              <a:spcBef>
                <a:spcPct val="35000"/>
              </a:spcBef>
              <a:defRPr/>
            </a:pPr>
            <a:endParaRPr lang="en-US" b="1" dirty="0"/>
          </a:p>
          <a:p>
            <a:pPr marL="228600" indent="-228600" algn="just">
              <a:lnSpc>
                <a:spcPct val="85000"/>
              </a:lnSpc>
              <a:spcBef>
                <a:spcPct val="35000"/>
              </a:spcBef>
              <a:buFontTx/>
              <a:buChar char="•"/>
              <a:defRPr/>
            </a:pPr>
            <a:r>
              <a:rPr lang="en-US" b="1" dirty="0">
                <a:solidFill>
                  <a:srgbClr val="FFFF00"/>
                </a:solidFill>
              </a:rPr>
              <a:t>Stage-III (S3 )</a:t>
            </a:r>
          </a:p>
          <a:p>
            <a:pPr marL="228600" indent="-228600" algn="just">
              <a:lnSpc>
                <a:spcPct val="85000"/>
              </a:lnSpc>
              <a:spcBef>
                <a:spcPct val="35000"/>
              </a:spcBef>
              <a:buFontTx/>
              <a:buChar char="•"/>
              <a:defRPr/>
            </a:pPr>
            <a:r>
              <a:rPr lang="en-US" b="1" dirty="0"/>
              <a:t>Re-densification of Stage-I -- to accommodate population exceeding 0.5 million without compromising with quality of life.</a:t>
            </a:r>
          </a:p>
        </p:txBody>
      </p:sp>
      <p:sp>
        <p:nvSpPr>
          <p:cNvPr id="34826" name="Text Box 2"/>
          <p:cNvSpPr txBox="1">
            <a:spLocks noChangeArrowheads="1"/>
          </p:cNvSpPr>
          <p:nvPr/>
        </p:nvSpPr>
        <p:spPr bwMode="auto">
          <a:xfrm>
            <a:off x="0" y="4224338"/>
            <a:ext cx="5715000"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hangingPunct="0">
              <a:defRPr sz="2000">
                <a:solidFill>
                  <a:schemeClr val="tx1"/>
                </a:solidFill>
                <a:latin typeface="Arial" pitchFamily="34" charset="0"/>
              </a:defRPr>
            </a:lvl6pPr>
            <a:lvl7pPr eaLnBrk="0" hangingPunct="0">
              <a:defRPr sz="2000">
                <a:solidFill>
                  <a:schemeClr val="tx1"/>
                </a:solidFill>
                <a:latin typeface="Arial" pitchFamily="34" charset="0"/>
              </a:defRPr>
            </a:lvl7pPr>
            <a:lvl8pPr eaLnBrk="0" hangingPunct="0">
              <a:defRPr sz="2000">
                <a:solidFill>
                  <a:schemeClr val="tx1"/>
                </a:solidFill>
                <a:latin typeface="Arial" pitchFamily="34" charset="0"/>
              </a:defRPr>
            </a:lvl8pPr>
            <a:lvl9pPr eaLnBrk="0" hangingPunct="0">
              <a:defRPr sz="2000">
                <a:solidFill>
                  <a:schemeClr val="tx1"/>
                </a:solidFill>
                <a:latin typeface="Arial" pitchFamily="34" charset="0"/>
              </a:defRPr>
            </a:lvl9pPr>
          </a:lstStyle>
          <a:p>
            <a:pPr algn="just" eaLnBrk="1" hangingPunct="1">
              <a:lnSpc>
                <a:spcPct val="85000"/>
              </a:lnSpc>
              <a:spcBef>
                <a:spcPct val="35000"/>
              </a:spcBef>
            </a:pPr>
            <a:endParaRPr lang="en-US" altLang="en-US" sz="1600">
              <a:latin typeface="Times New Roman" pitchFamily="18" charset="0"/>
            </a:endParaRPr>
          </a:p>
        </p:txBody>
      </p:sp>
      <p:pic>
        <p:nvPicPr>
          <p:cNvPr id="34827" name="Picture 6" descr="scan0080"/>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795838" y="587375"/>
            <a:ext cx="43434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8" name="Text Box 9"/>
          <p:cNvSpPr txBox="1">
            <a:spLocks noChangeArrowheads="1"/>
          </p:cNvSpPr>
          <p:nvPr/>
        </p:nvSpPr>
        <p:spPr bwMode="auto">
          <a:xfrm>
            <a:off x="6324600" y="4814888"/>
            <a:ext cx="685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hangingPunct="0">
              <a:defRPr sz="2000">
                <a:solidFill>
                  <a:schemeClr val="tx1"/>
                </a:solidFill>
                <a:latin typeface="Arial" pitchFamily="34" charset="0"/>
              </a:defRPr>
            </a:lvl6pPr>
            <a:lvl7pPr eaLnBrk="0" hangingPunct="0">
              <a:defRPr sz="2000">
                <a:solidFill>
                  <a:schemeClr val="tx1"/>
                </a:solidFill>
                <a:latin typeface="Arial" pitchFamily="34" charset="0"/>
              </a:defRPr>
            </a:lvl7pPr>
            <a:lvl8pPr eaLnBrk="0" hangingPunct="0">
              <a:defRPr sz="2000">
                <a:solidFill>
                  <a:schemeClr val="tx1"/>
                </a:solidFill>
                <a:latin typeface="Arial" pitchFamily="34" charset="0"/>
              </a:defRPr>
            </a:lvl8pPr>
            <a:lvl9pPr eaLnBrk="0" hangingPunct="0">
              <a:defRPr sz="2000">
                <a:solidFill>
                  <a:schemeClr val="tx1"/>
                </a:solidFill>
                <a:latin typeface="Arial" pitchFamily="34" charset="0"/>
              </a:defRPr>
            </a:lvl9pPr>
          </a:lstStyle>
          <a:p>
            <a:pPr>
              <a:spcBef>
                <a:spcPct val="50000"/>
              </a:spcBef>
            </a:pPr>
            <a:r>
              <a:rPr lang="en-US" altLang="en-US" sz="1800" b="1">
                <a:solidFill>
                  <a:srgbClr val="333300"/>
                </a:solidFill>
              </a:rPr>
              <a:t>S2</a:t>
            </a:r>
          </a:p>
        </p:txBody>
      </p:sp>
      <p:sp>
        <p:nvSpPr>
          <p:cNvPr id="34829" name="Text Box 10"/>
          <p:cNvSpPr txBox="1">
            <a:spLocks noChangeArrowheads="1"/>
          </p:cNvSpPr>
          <p:nvPr/>
        </p:nvSpPr>
        <p:spPr bwMode="auto">
          <a:xfrm>
            <a:off x="6172200" y="3976688"/>
            <a:ext cx="1066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hangingPunct="0">
              <a:defRPr sz="2000">
                <a:solidFill>
                  <a:schemeClr val="tx1"/>
                </a:solidFill>
                <a:latin typeface="Arial" pitchFamily="34" charset="0"/>
              </a:defRPr>
            </a:lvl6pPr>
            <a:lvl7pPr eaLnBrk="0" hangingPunct="0">
              <a:defRPr sz="2000">
                <a:solidFill>
                  <a:schemeClr val="tx1"/>
                </a:solidFill>
                <a:latin typeface="Arial" pitchFamily="34" charset="0"/>
              </a:defRPr>
            </a:lvl7pPr>
            <a:lvl8pPr eaLnBrk="0" hangingPunct="0">
              <a:defRPr sz="2000">
                <a:solidFill>
                  <a:schemeClr val="tx1"/>
                </a:solidFill>
                <a:latin typeface="Arial" pitchFamily="34" charset="0"/>
              </a:defRPr>
            </a:lvl8pPr>
            <a:lvl9pPr eaLnBrk="0" hangingPunct="0">
              <a:defRPr sz="2000">
                <a:solidFill>
                  <a:schemeClr val="tx1"/>
                </a:solidFill>
                <a:latin typeface="Arial" pitchFamily="34" charset="0"/>
              </a:defRPr>
            </a:lvl9pPr>
          </a:lstStyle>
          <a:p>
            <a:pPr>
              <a:spcBef>
                <a:spcPct val="50000"/>
              </a:spcBef>
            </a:pPr>
            <a:r>
              <a:rPr lang="en-US" altLang="en-US" sz="1800" b="1">
                <a:solidFill>
                  <a:srgbClr val="333300"/>
                </a:solidFill>
              </a:rPr>
              <a:t>S1&amp;S3</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body" idx="1"/>
          </p:nvPr>
        </p:nvSpPr>
        <p:spPr>
          <a:xfrm>
            <a:off x="0" y="0"/>
            <a:ext cx="6324600" cy="6858000"/>
          </a:xfrm>
        </p:spPr>
        <p:txBody>
          <a:bodyPr/>
          <a:lstStyle/>
          <a:p>
            <a:pPr eaLnBrk="1" hangingPunct="1">
              <a:lnSpc>
                <a:spcPct val="80000"/>
              </a:lnSpc>
              <a:buFont typeface="Wingdings" pitchFamily="2" charset="2"/>
              <a:buNone/>
              <a:defRPr/>
            </a:pPr>
            <a:r>
              <a:rPr lang="en-US" sz="2400" b="1" dirty="0">
                <a:solidFill>
                  <a:srgbClr val="0000FF"/>
                </a:solidFill>
              </a:rPr>
              <a:t>		</a:t>
            </a:r>
            <a:r>
              <a:rPr lang="en-US" sz="2400" b="1" dirty="0">
                <a:solidFill>
                  <a:srgbClr val="FFFF00"/>
                </a:solidFill>
              </a:rPr>
              <a:t>LE CORBUSIER’S MASTER PLAN</a:t>
            </a:r>
            <a:endParaRPr lang="en-US" sz="1800" dirty="0">
              <a:solidFill>
                <a:srgbClr val="FFFF00"/>
              </a:solidFill>
            </a:endParaRPr>
          </a:p>
          <a:p>
            <a:pPr algn="just" eaLnBrk="1" hangingPunct="1">
              <a:lnSpc>
                <a:spcPct val="80000"/>
              </a:lnSpc>
              <a:defRPr/>
            </a:pPr>
            <a:r>
              <a:rPr lang="en-US" sz="1800" b="1" dirty="0"/>
              <a:t>Density of the sectors rising  from  north to south</a:t>
            </a:r>
          </a:p>
          <a:p>
            <a:pPr lvl="1" algn="just" eaLnBrk="1" hangingPunct="1">
              <a:lnSpc>
                <a:spcPct val="80000"/>
              </a:lnSpc>
              <a:defRPr/>
            </a:pPr>
            <a:r>
              <a:rPr lang="en-US" sz="1800" b="1" dirty="0"/>
              <a:t>as  social class of  inhabitant becomes lower, </a:t>
            </a:r>
          </a:p>
          <a:p>
            <a:pPr lvl="1" algn="just" eaLnBrk="1" hangingPunct="1">
              <a:lnSpc>
                <a:spcPct val="80000"/>
              </a:lnSpc>
              <a:defRPr/>
            </a:pPr>
            <a:r>
              <a:rPr lang="en-US" sz="1800" b="1" dirty="0"/>
              <a:t>city became  a social map . </a:t>
            </a:r>
          </a:p>
          <a:p>
            <a:pPr lvl="1" algn="just" eaLnBrk="1" hangingPunct="1">
              <a:lnSpc>
                <a:spcPct val="80000"/>
              </a:lnSpc>
              <a:defRPr/>
            </a:pPr>
            <a:r>
              <a:rPr lang="en-US" sz="1800" b="1" dirty="0"/>
              <a:t>Arrangement explained by </a:t>
            </a:r>
            <a:r>
              <a:rPr lang="en-US" sz="1800" b="1" dirty="0" err="1"/>
              <a:t>Verma</a:t>
            </a:r>
            <a:r>
              <a:rPr lang="en-US" sz="1800" b="1" dirty="0"/>
              <a:t> ; </a:t>
            </a:r>
          </a:p>
          <a:p>
            <a:pPr lvl="2" algn="just" eaLnBrk="1" hangingPunct="1">
              <a:lnSpc>
                <a:spcPct val="80000"/>
              </a:lnSpc>
              <a:defRPr/>
            </a:pPr>
            <a:r>
              <a:rPr lang="en-US" sz="1800" b="1" dirty="0"/>
              <a:t>Le Corbusier wanted  transition to more openness towards  capitol and </a:t>
            </a:r>
          </a:p>
          <a:p>
            <a:pPr lvl="2" algn="just" eaLnBrk="1" hangingPunct="1">
              <a:lnSpc>
                <a:spcPct val="80000"/>
              </a:lnSpc>
              <a:defRPr/>
            </a:pPr>
            <a:r>
              <a:rPr lang="en-US" sz="1800" b="1" dirty="0"/>
              <a:t> drainage system being more rational due to  natural fall south-wards. </a:t>
            </a:r>
          </a:p>
          <a:p>
            <a:pPr lvl="1" algn="just" eaLnBrk="1" hangingPunct="1">
              <a:lnSpc>
                <a:spcPct val="80000"/>
              </a:lnSpc>
              <a:defRPr/>
            </a:pPr>
            <a:r>
              <a:rPr lang="en-US" sz="1800" b="1" dirty="0"/>
              <a:t>Dry bed of  subsidiary monsoon water-course  made  leisure valley meandering through  town.  </a:t>
            </a:r>
          </a:p>
          <a:p>
            <a:pPr algn="just" eaLnBrk="1" hangingPunct="1">
              <a:lnSpc>
                <a:spcPct val="80000"/>
              </a:lnSpc>
              <a:defRPr/>
            </a:pPr>
            <a:r>
              <a:rPr lang="en-US" sz="2000" b="1" dirty="0">
                <a:solidFill>
                  <a:srgbClr val="FFFF00"/>
                </a:solidFill>
              </a:rPr>
              <a:t>Jane Drew called Master Plan-- a poetic significance, biological in  context  ,with   </a:t>
            </a:r>
          </a:p>
          <a:p>
            <a:pPr lvl="1" eaLnBrk="1" hangingPunct="1">
              <a:lnSpc>
                <a:spcPct val="80000"/>
              </a:lnSpc>
              <a:defRPr/>
            </a:pPr>
            <a:r>
              <a:rPr lang="en-US" sz="2000" b="1" dirty="0">
                <a:solidFill>
                  <a:srgbClr val="FFFF00"/>
                </a:solidFill>
              </a:rPr>
              <a:t>Commanding head -  Capitol </a:t>
            </a:r>
          </a:p>
          <a:p>
            <a:pPr lvl="1" eaLnBrk="1" hangingPunct="1">
              <a:lnSpc>
                <a:spcPct val="80000"/>
              </a:lnSpc>
              <a:defRPr/>
            </a:pPr>
            <a:r>
              <a:rPr lang="en-US" sz="2000" b="1" dirty="0">
                <a:solidFill>
                  <a:srgbClr val="FFFF00"/>
                </a:solidFill>
              </a:rPr>
              <a:t>Its heart -- commercial  City Centre</a:t>
            </a:r>
          </a:p>
          <a:p>
            <a:pPr lvl="1" eaLnBrk="1" hangingPunct="1">
              <a:lnSpc>
                <a:spcPct val="80000"/>
              </a:lnSpc>
              <a:defRPr/>
            </a:pPr>
            <a:r>
              <a:rPr lang="en-US" sz="2000" b="1" dirty="0">
                <a:solidFill>
                  <a:srgbClr val="FFFF00"/>
                </a:solidFill>
              </a:rPr>
              <a:t>Its hand of productivity - Industrial area.</a:t>
            </a:r>
          </a:p>
          <a:p>
            <a:pPr lvl="1" eaLnBrk="1" hangingPunct="1">
              <a:lnSpc>
                <a:spcPct val="80000"/>
              </a:lnSpc>
              <a:defRPr/>
            </a:pPr>
            <a:r>
              <a:rPr lang="en-US" sz="2000" b="1" dirty="0">
                <a:solidFill>
                  <a:srgbClr val="FFFF00"/>
                </a:solidFill>
              </a:rPr>
              <a:t>Its hand of learning - University.</a:t>
            </a:r>
          </a:p>
          <a:p>
            <a:pPr lvl="1" eaLnBrk="1" hangingPunct="1">
              <a:lnSpc>
                <a:spcPct val="80000"/>
              </a:lnSpc>
              <a:defRPr/>
            </a:pPr>
            <a:r>
              <a:rPr lang="en-US" sz="2000" b="1" dirty="0">
                <a:solidFill>
                  <a:srgbClr val="FFFF00"/>
                </a:solidFill>
              </a:rPr>
              <a:t>Its brain and intellectual centers in  Parkways where are located  museums, library etc.</a:t>
            </a:r>
          </a:p>
          <a:p>
            <a:pPr lvl="1" eaLnBrk="1" hangingPunct="1">
              <a:lnSpc>
                <a:spcPct val="80000"/>
              </a:lnSpc>
              <a:defRPr/>
            </a:pPr>
            <a:r>
              <a:rPr lang="en-US" sz="2000" b="1" dirty="0">
                <a:solidFill>
                  <a:srgbClr val="FFFF00"/>
                </a:solidFill>
              </a:rPr>
              <a:t>Roads as  Arteries -  carriers of Blood in  shape of Traffic with</a:t>
            </a:r>
          </a:p>
          <a:p>
            <a:pPr lvl="1" eaLnBrk="1" hangingPunct="1">
              <a:lnSpc>
                <a:spcPct val="80000"/>
              </a:lnSpc>
              <a:defRPr/>
            </a:pPr>
            <a:r>
              <a:rPr lang="en-US" sz="2000" b="1" dirty="0">
                <a:solidFill>
                  <a:srgbClr val="FFFF00"/>
                </a:solidFill>
              </a:rPr>
              <a:t>Glass and Bricks as –Skin of the city/buildings </a:t>
            </a:r>
          </a:p>
          <a:p>
            <a:pPr algn="just" eaLnBrk="1" hangingPunct="1">
              <a:lnSpc>
                <a:spcPct val="80000"/>
              </a:lnSpc>
              <a:defRPr/>
            </a:pPr>
            <a:endParaRPr lang="en-US" sz="2000" b="1" dirty="0">
              <a:solidFill>
                <a:srgbClr val="FFFF00"/>
              </a:solidFill>
            </a:endParaRPr>
          </a:p>
        </p:txBody>
      </p:sp>
      <p:pic>
        <p:nvPicPr>
          <p:cNvPr id="35843"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400800" y="4114800"/>
            <a:ext cx="2743200"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4" name="Picture 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400800" y="0"/>
            <a:ext cx="2743200"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5"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359525" y="2139950"/>
            <a:ext cx="2784475" cy="197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WordArt 4"/>
          <p:cNvSpPr>
            <a:spLocks noChangeArrowheads="1" noChangeShapeType="1" noTextEdit="1"/>
          </p:cNvSpPr>
          <p:nvPr/>
        </p:nvSpPr>
        <p:spPr bwMode="auto">
          <a:xfrm>
            <a:off x="457200" y="304800"/>
            <a:ext cx="8686800" cy="533400"/>
          </a:xfrm>
          <a:prstGeom prst="rect">
            <a:avLst/>
          </a:prstGeom>
        </p:spPr>
        <p:txBody>
          <a:bodyPr wrap="none" fromWordArt="1">
            <a:prstTxWarp prst="textPlain">
              <a:avLst>
                <a:gd name="adj" fmla="val 50000"/>
              </a:avLst>
            </a:prstTxWarp>
          </a:bodyPr>
          <a:lstStyle/>
          <a:p>
            <a:pPr algn="ctr"/>
            <a:r>
              <a:rPr lang="en-IN" sz="3600" kern="10">
                <a:ln w="12700">
                  <a:solidFill>
                    <a:srgbClr val="3333CC"/>
                  </a:solidFill>
                  <a:round/>
                  <a:headEnd/>
                  <a:tailEnd/>
                </a:ln>
                <a:solidFill>
                  <a:srgbClr val="FFFF00"/>
                </a:solidFill>
                <a:effectLst>
                  <a:outerShdw dist="45791" dir="2021404" algn="ctr" rotWithShape="0">
                    <a:srgbClr val="9999FF"/>
                  </a:outerShdw>
                </a:effectLst>
                <a:latin typeface="Arial Black"/>
              </a:rPr>
              <a:t>Living-SECTOR Defined</a:t>
            </a:r>
          </a:p>
        </p:txBody>
      </p:sp>
      <p:pic>
        <p:nvPicPr>
          <p:cNvPr id="37891" name="Picture 5"/>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419600" y="1066800"/>
            <a:ext cx="47244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2" name="Picture 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066800"/>
            <a:ext cx="43434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8686800" cy="914400"/>
          </a:xfrm>
        </p:spPr>
        <p:txBody>
          <a:bodyPr/>
          <a:lstStyle/>
          <a:p>
            <a:pPr>
              <a:defRPr/>
            </a:pPr>
            <a:r>
              <a:rPr lang="en-IN" sz="4800" b="1" dirty="0">
                <a:solidFill>
                  <a:schemeClr val="tx1"/>
                </a:solidFill>
              </a:rPr>
              <a:t> Cities  and their Context</a:t>
            </a:r>
            <a:endParaRPr lang="en-IN" sz="4800" b="1" dirty="0"/>
          </a:p>
        </p:txBody>
      </p:sp>
      <p:sp>
        <p:nvSpPr>
          <p:cNvPr id="7171" name="Content Placeholder 2"/>
          <p:cNvSpPr>
            <a:spLocks noGrp="1" noChangeArrowheads="1"/>
          </p:cNvSpPr>
          <p:nvPr>
            <p:ph idx="1"/>
          </p:nvPr>
        </p:nvSpPr>
        <p:spPr>
          <a:xfrm>
            <a:off x="0" y="381000"/>
            <a:ext cx="9144000" cy="6477000"/>
          </a:xfrm>
        </p:spPr>
        <p:txBody>
          <a:bodyPr/>
          <a:lstStyle/>
          <a:p>
            <a:pPr>
              <a:defRPr/>
            </a:pPr>
            <a:r>
              <a:rPr lang="en-US" altLang="en-US" sz="2400" b="1" i="1" dirty="0"/>
              <a:t>Cities- remain a manmade , mechanical environment</a:t>
            </a:r>
            <a:endParaRPr lang="en-IN" altLang="en-US" sz="2400" b="1" i="1" dirty="0"/>
          </a:p>
          <a:p>
            <a:pPr>
              <a:defRPr/>
            </a:pPr>
            <a:r>
              <a:rPr lang="en-US" altLang="en-US" sz="2400" b="1" i="1" dirty="0"/>
              <a:t>Cities- destroy natural habitat-anti-thesis to bio-diversity</a:t>
            </a:r>
          </a:p>
          <a:p>
            <a:pPr>
              <a:defRPr/>
            </a:pPr>
            <a:r>
              <a:rPr lang="en-IN" altLang="en-US" sz="2400" b="1" i="1" dirty="0"/>
              <a:t>Cities-   known to be creator of  best/ worst  living conditions- housing both rich and poor</a:t>
            </a:r>
            <a:endParaRPr lang="en-US" altLang="en-US" sz="2400" b="1" i="1" dirty="0"/>
          </a:p>
          <a:p>
            <a:pPr>
              <a:defRPr/>
            </a:pPr>
            <a:r>
              <a:rPr lang="en-IN" altLang="en-US" sz="2400" b="1" i="1" dirty="0"/>
              <a:t>Cities- home to large migrants</a:t>
            </a:r>
          </a:p>
          <a:p>
            <a:pPr>
              <a:defRPr/>
            </a:pPr>
            <a:r>
              <a:rPr lang="en-IN" altLang="en-US" sz="2400" b="1" i="1" dirty="0"/>
              <a:t>Cities- home to slums</a:t>
            </a:r>
          </a:p>
          <a:p>
            <a:pPr>
              <a:defRPr/>
            </a:pPr>
            <a:r>
              <a:rPr lang="en-US" altLang="en-US" sz="2400" b="1" i="1" dirty="0"/>
              <a:t>Cities- remain in crisis- natural and manmade</a:t>
            </a:r>
          </a:p>
          <a:p>
            <a:pPr>
              <a:defRPr/>
            </a:pPr>
            <a:r>
              <a:rPr lang="en-US" altLang="en-US" sz="2400" b="1" i="1" dirty="0"/>
              <a:t> Crisis of population, poverty, pollution</a:t>
            </a:r>
          </a:p>
          <a:p>
            <a:pPr>
              <a:defRPr/>
            </a:pPr>
            <a:r>
              <a:rPr lang="en-IN" altLang="en-US" sz="2400" b="1" i="1" dirty="0"/>
              <a:t>Cities –  ever evolving and devolving</a:t>
            </a:r>
          </a:p>
          <a:p>
            <a:pPr>
              <a:defRPr/>
            </a:pPr>
            <a:r>
              <a:rPr lang="en-US" altLang="en-US" sz="2400" b="1" i="1" dirty="0"/>
              <a:t>Cities – were, are and shall remain dominant in future </a:t>
            </a:r>
          </a:p>
          <a:p>
            <a:pPr>
              <a:defRPr/>
            </a:pPr>
            <a:r>
              <a:rPr lang="en-US" altLang="en-US" sz="2400" b="1" i="1" dirty="0"/>
              <a:t>Cities-     drivers of nation’s future</a:t>
            </a:r>
          </a:p>
          <a:p>
            <a:pPr>
              <a:defRPr/>
            </a:pPr>
            <a:r>
              <a:rPr lang="en-US" altLang="en-US" sz="2400" b="1" i="1" dirty="0"/>
              <a:t>However Cities  need rationalization</a:t>
            </a:r>
          </a:p>
          <a:p>
            <a:pPr>
              <a:defRPr/>
            </a:pPr>
            <a:r>
              <a:rPr lang="en-US" altLang="en-US" sz="2400" b="1" i="1" dirty="0"/>
              <a:t> Made more--  bio-diverse; productive, effective, efficient,  humane, livable, sustainable, Healthy place to live /work </a:t>
            </a:r>
          </a:p>
          <a:p>
            <a:pPr>
              <a:defRPr/>
            </a:pPr>
            <a:endParaRPr lang="en-IN" altLang="en-US" sz="2400" b="1" i="1" dirty="0"/>
          </a:p>
          <a:p>
            <a:pPr>
              <a:defRPr/>
            </a:pPr>
            <a:endParaRPr lang="en-IN" altLang="en-US" sz="2000" b="1" dirty="0"/>
          </a:p>
          <a:p>
            <a:pPr>
              <a:defRPr/>
            </a:pPr>
            <a:endParaRPr lang="en-IN" alt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0" y="0"/>
            <a:ext cx="8458200" cy="533400"/>
          </a:xfrm>
        </p:spPr>
        <p:txBody>
          <a:bodyPr/>
          <a:lstStyle/>
          <a:p>
            <a:pPr eaLnBrk="1" hangingPunct="1">
              <a:defRPr/>
            </a:pPr>
            <a:r>
              <a:rPr lang="en-US" b="1" dirty="0">
                <a:solidFill>
                  <a:srgbClr val="FFFF00"/>
                </a:solidFill>
              </a:rPr>
              <a:t>Sector Defined</a:t>
            </a:r>
          </a:p>
        </p:txBody>
      </p:sp>
      <p:sp>
        <p:nvSpPr>
          <p:cNvPr id="37891" name="Rectangle 3"/>
          <p:cNvSpPr>
            <a:spLocks noGrp="1" noChangeArrowheads="1"/>
          </p:cNvSpPr>
          <p:nvPr>
            <p:ph type="body" idx="1"/>
          </p:nvPr>
        </p:nvSpPr>
        <p:spPr>
          <a:xfrm>
            <a:off x="0" y="533400"/>
            <a:ext cx="6629400" cy="6324600"/>
          </a:xfrm>
        </p:spPr>
        <p:txBody>
          <a:bodyPr/>
          <a:lstStyle/>
          <a:p>
            <a:pPr eaLnBrk="1" hangingPunct="1">
              <a:lnSpc>
                <a:spcPct val="90000"/>
              </a:lnSpc>
              <a:buFont typeface="Wingdings" pitchFamily="2" charset="2"/>
              <a:buNone/>
              <a:defRPr/>
            </a:pPr>
            <a:r>
              <a:rPr lang="en-US" sz="2400" dirty="0"/>
              <a:t>	Sector-Container of basic human needs of:</a:t>
            </a:r>
          </a:p>
          <a:p>
            <a:pPr eaLnBrk="1" hangingPunct="1">
              <a:lnSpc>
                <a:spcPct val="90000"/>
              </a:lnSpc>
              <a:defRPr/>
            </a:pPr>
            <a:r>
              <a:rPr lang="en-US" sz="2400" dirty="0"/>
              <a:t> </a:t>
            </a:r>
            <a:r>
              <a:rPr lang="en-US" sz="2000" dirty="0"/>
              <a:t>Living</a:t>
            </a:r>
          </a:p>
          <a:p>
            <a:pPr eaLnBrk="1" hangingPunct="1">
              <a:lnSpc>
                <a:spcPct val="90000"/>
              </a:lnSpc>
              <a:defRPr/>
            </a:pPr>
            <a:r>
              <a:rPr lang="en-US" sz="2000" dirty="0"/>
              <a:t> Working </a:t>
            </a:r>
          </a:p>
          <a:p>
            <a:pPr eaLnBrk="1" hangingPunct="1">
              <a:lnSpc>
                <a:spcPct val="90000"/>
              </a:lnSpc>
              <a:defRPr/>
            </a:pPr>
            <a:r>
              <a:rPr lang="en-US" sz="2000" dirty="0"/>
              <a:t> Care of Body and Spirits (COBS). </a:t>
            </a:r>
          </a:p>
          <a:p>
            <a:pPr eaLnBrk="1" hangingPunct="1">
              <a:lnSpc>
                <a:spcPct val="90000"/>
              </a:lnSpc>
              <a:defRPr/>
            </a:pPr>
            <a:r>
              <a:rPr lang="en-US" sz="2400" dirty="0"/>
              <a:t>Population varying between 5000-25000</a:t>
            </a:r>
          </a:p>
          <a:p>
            <a:pPr eaLnBrk="1" hangingPunct="1">
              <a:lnSpc>
                <a:spcPct val="90000"/>
              </a:lnSpc>
              <a:defRPr/>
            </a:pPr>
            <a:r>
              <a:rPr lang="en-US" sz="2400" dirty="0"/>
              <a:t>Size 800mx1200m- based on human scale/ walkability to reach any activity/corner </a:t>
            </a:r>
          </a:p>
          <a:p>
            <a:pPr eaLnBrk="1" hangingPunct="1">
              <a:lnSpc>
                <a:spcPct val="90000"/>
              </a:lnSpc>
              <a:defRPr/>
            </a:pPr>
            <a:r>
              <a:rPr lang="en-US" sz="2400" dirty="0"/>
              <a:t>Sector planning based on principles of:</a:t>
            </a:r>
          </a:p>
          <a:p>
            <a:pPr lvl="1" eaLnBrk="1" hangingPunct="1">
              <a:lnSpc>
                <a:spcPct val="90000"/>
              </a:lnSpc>
              <a:defRPr/>
            </a:pPr>
            <a:r>
              <a:rPr lang="en-US" sz="2000" dirty="0"/>
              <a:t>Creating city within a city</a:t>
            </a:r>
          </a:p>
          <a:p>
            <a:pPr lvl="1" eaLnBrk="1" hangingPunct="1">
              <a:lnSpc>
                <a:spcPct val="90000"/>
              </a:lnSpc>
              <a:defRPr/>
            </a:pPr>
            <a:r>
              <a:rPr lang="en-US" sz="2000" dirty="0"/>
              <a:t>Using human scale- walkability</a:t>
            </a:r>
          </a:p>
          <a:p>
            <a:pPr lvl="1" eaLnBrk="1" hangingPunct="1">
              <a:lnSpc>
                <a:spcPct val="90000"/>
              </a:lnSpc>
              <a:defRPr/>
            </a:pPr>
            <a:r>
              <a:rPr lang="en-US" sz="2000" dirty="0"/>
              <a:t>Making Sector a 10 minutes  city</a:t>
            </a:r>
          </a:p>
          <a:p>
            <a:pPr lvl="1" eaLnBrk="1" hangingPunct="1">
              <a:lnSpc>
                <a:spcPct val="90000"/>
              </a:lnSpc>
              <a:defRPr/>
            </a:pPr>
            <a:r>
              <a:rPr lang="en-US" sz="2000" dirty="0"/>
              <a:t>Self-contained / Self-sufficient Neighborhood unit. </a:t>
            </a:r>
          </a:p>
          <a:p>
            <a:pPr lvl="1" eaLnBrk="1" hangingPunct="1">
              <a:lnSpc>
                <a:spcPct val="90000"/>
              </a:lnSpc>
              <a:defRPr/>
            </a:pPr>
            <a:r>
              <a:rPr lang="en-US" sz="2000" dirty="0"/>
              <a:t> Safety from traffic- connecting man with nature </a:t>
            </a:r>
          </a:p>
          <a:p>
            <a:pPr lvl="1" eaLnBrk="1" hangingPunct="1">
              <a:lnSpc>
                <a:spcPct val="90000"/>
              </a:lnSpc>
              <a:defRPr/>
            </a:pPr>
            <a:r>
              <a:rPr lang="en-US" sz="2000" dirty="0"/>
              <a:t>Introvert  in character-</a:t>
            </a:r>
            <a:r>
              <a:rPr lang="en-US" sz="2000" dirty="0" err="1"/>
              <a:t>Zanana</a:t>
            </a:r>
            <a:r>
              <a:rPr lang="en-US" sz="2000" dirty="0"/>
              <a:t> city- Charles Correa</a:t>
            </a:r>
          </a:p>
          <a:p>
            <a:pPr lvl="1" eaLnBrk="1" hangingPunct="1">
              <a:lnSpc>
                <a:spcPct val="90000"/>
              </a:lnSpc>
              <a:defRPr/>
            </a:pPr>
            <a:r>
              <a:rPr lang="en-US" sz="2000" dirty="0"/>
              <a:t> no house opening on fast carrier of traffic </a:t>
            </a:r>
          </a:p>
          <a:p>
            <a:pPr lvl="1" eaLnBrk="1" hangingPunct="1">
              <a:lnSpc>
                <a:spcPct val="90000"/>
              </a:lnSpc>
              <a:defRPr/>
            </a:pPr>
            <a:r>
              <a:rPr lang="en-US" sz="2000" dirty="0"/>
              <a:t> bounded by fast traffic roads running on all  sides.</a:t>
            </a:r>
          </a:p>
          <a:p>
            <a:pPr lvl="1" eaLnBrk="1" hangingPunct="1">
              <a:lnSpc>
                <a:spcPct val="90000"/>
              </a:lnSpc>
              <a:defRPr/>
            </a:pPr>
            <a:r>
              <a:rPr lang="en-US" sz="2000" dirty="0"/>
              <a:t>With four entries, one from each side.</a:t>
            </a:r>
          </a:p>
          <a:p>
            <a:pPr eaLnBrk="1" hangingPunct="1">
              <a:lnSpc>
                <a:spcPct val="90000"/>
              </a:lnSpc>
              <a:defRPr/>
            </a:pPr>
            <a:endParaRPr lang="en-US" sz="2400" dirty="0"/>
          </a:p>
        </p:txBody>
      </p:sp>
      <p:pic>
        <p:nvPicPr>
          <p:cNvPr id="38916" name="Picture 5" descr="Chd Sector Plan"/>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629400" y="3429000"/>
            <a:ext cx="2514600" cy="3429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8917"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629400" y="304800"/>
            <a:ext cx="25146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609600" y="0"/>
            <a:ext cx="7772400" cy="685800"/>
          </a:xfrm>
        </p:spPr>
        <p:txBody>
          <a:bodyPr/>
          <a:lstStyle/>
          <a:p>
            <a:pPr eaLnBrk="1" hangingPunct="1">
              <a:defRPr/>
            </a:pPr>
            <a:r>
              <a:rPr lang="en-US" sz="4000"/>
              <a:t>Sector Defined </a:t>
            </a:r>
          </a:p>
        </p:txBody>
      </p:sp>
      <p:sp>
        <p:nvSpPr>
          <p:cNvPr id="38915" name="Rectangle 3"/>
          <p:cNvSpPr>
            <a:spLocks noGrp="1" noChangeArrowheads="1"/>
          </p:cNvSpPr>
          <p:nvPr>
            <p:ph type="body" idx="1"/>
          </p:nvPr>
        </p:nvSpPr>
        <p:spPr>
          <a:xfrm>
            <a:off x="0" y="685800"/>
            <a:ext cx="6629400" cy="5943600"/>
          </a:xfrm>
        </p:spPr>
        <p:txBody>
          <a:bodyPr/>
          <a:lstStyle/>
          <a:p>
            <a:pPr lvl="1" eaLnBrk="1" hangingPunct="1">
              <a:lnSpc>
                <a:spcPct val="90000"/>
              </a:lnSpc>
              <a:defRPr/>
            </a:pPr>
            <a:r>
              <a:rPr lang="en-US" sz="2000" dirty="0"/>
              <a:t>For linking with Greater Himalayas- a continuous green belt stretching North-East to South-West provided in </a:t>
            </a:r>
            <a:r>
              <a:rPr lang="en-US" sz="2000" dirty="0" err="1"/>
              <a:t>centre</a:t>
            </a:r>
            <a:r>
              <a:rPr lang="en-US" sz="2000" dirty="0"/>
              <a:t> of Sector. </a:t>
            </a:r>
          </a:p>
          <a:p>
            <a:pPr lvl="1" eaLnBrk="1" hangingPunct="1">
              <a:lnSpc>
                <a:spcPct val="90000"/>
              </a:lnSpc>
              <a:defRPr/>
            </a:pPr>
            <a:r>
              <a:rPr lang="en-US" sz="2000" dirty="0"/>
              <a:t>Green belt to house Education, Cultural, Religious and Community Buildings.</a:t>
            </a:r>
          </a:p>
          <a:p>
            <a:pPr lvl="1" eaLnBrk="1" hangingPunct="1">
              <a:lnSpc>
                <a:spcPct val="90000"/>
              </a:lnSpc>
              <a:defRPr/>
            </a:pPr>
            <a:r>
              <a:rPr lang="en-US" sz="2000" dirty="0"/>
              <a:t>All houses provided with-  setbacks(open area) in front and rear.</a:t>
            </a:r>
          </a:p>
          <a:p>
            <a:pPr lvl="1" eaLnBrk="1" hangingPunct="1">
              <a:lnSpc>
                <a:spcPct val="90000"/>
              </a:lnSpc>
              <a:defRPr/>
            </a:pPr>
            <a:r>
              <a:rPr lang="en-US" sz="2000" dirty="0"/>
              <a:t>Though buildings of different Sectors varied  but sectors follow  same planning principles.</a:t>
            </a:r>
          </a:p>
          <a:p>
            <a:pPr lvl="1" eaLnBrk="1" hangingPunct="1">
              <a:lnSpc>
                <a:spcPct val="90000"/>
              </a:lnSpc>
              <a:defRPr/>
            </a:pPr>
            <a:r>
              <a:rPr lang="en-US" sz="2000" dirty="0"/>
              <a:t>Each Sector has a central green bisected by shopping street (V4).</a:t>
            </a:r>
          </a:p>
          <a:p>
            <a:pPr lvl="1" eaLnBrk="1" hangingPunct="1">
              <a:lnSpc>
                <a:spcPct val="90000"/>
              </a:lnSpc>
              <a:defRPr/>
            </a:pPr>
            <a:r>
              <a:rPr lang="en-US" sz="2000" dirty="0"/>
              <a:t>A loop road distributes the traffic in  interior (V5) intersecting  shopping street.</a:t>
            </a:r>
          </a:p>
          <a:p>
            <a:pPr lvl="1" eaLnBrk="1" hangingPunct="1">
              <a:lnSpc>
                <a:spcPct val="90000"/>
              </a:lnSpc>
              <a:defRPr/>
            </a:pPr>
            <a:r>
              <a:rPr lang="en-US" sz="2000" dirty="0"/>
              <a:t>Individual houses derive approach from roads- V6 -branching out of  loop road. </a:t>
            </a:r>
          </a:p>
          <a:p>
            <a:pPr lvl="1" eaLnBrk="1" hangingPunct="1">
              <a:lnSpc>
                <a:spcPct val="90000"/>
              </a:lnSpc>
              <a:defRPr/>
            </a:pPr>
            <a:r>
              <a:rPr lang="en-US" sz="2000" dirty="0"/>
              <a:t>Grouping of houses /density pattern derived on  basis of income.</a:t>
            </a:r>
            <a:endParaRPr lang="en-US" sz="1800" dirty="0"/>
          </a:p>
          <a:p>
            <a:pPr lvl="1" eaLnBrk="1" hangingPunct="1">
              <a:lnSpc>
                <a:spcPct val="90000"/>
              </a:lnSpc>
              <a:defRPr/>
            </a:pPr>
            <a:r>
              <a:rPr lang="en-US" sz="2000" dirty="0"/>
              <a:t>High income Sectors have low density and a pattern of detached houses.</a:t>
            </a:r>
          </a:p>
        </p:txBody>
      </p:sp>
      <p:pic>
        <p:nvPicPr>
          <p:cNvPr id="40964" name="Picture 6"/>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629400" y="304800"/>
            <a:ext cx="25146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5"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629400" y="3429000"/>
            <a:ext cx="25146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685800" y="0"/>
            <a:ext cx="7772400" cy="533400"/>
          </a:xfrm>
        </p:spPr>
        <p:txBody>
          <a:bodyPr/>
          <a:lstStyle/>
          <a:p>
            <a:pPr eaLnBrk="1" hangingPunct="1">
              <a:defRPr/>
            </a:pPr>
            <a:r>
              <a:rPr lang="en-US" sz="4000" dirty="0"/>
              <a:t>Sector Defined</a:t>
            </a:r>
          </a:p>
        </p:txBody>
      </p:sp>
      <p:sp>
        <p:nvSpPr>
          <p:cNvPr id="39939" name="Rectangle 3"/>
          <p:cNvSpPr>
            <a:spLocks noGrp="1" noChangeArrowheads="1"/>
          </p:cNvSpPr>
          <p:nvPr>
            <p:ph type="body" idx="1"/>
          </p:nvPr>
        </p:nvSpPr>
        <p:spPr>
          <a:xfrm>
            <a:off x="0" y="609600"/>
            <a:ext cx="6477000" cy="6019800"/>
          </a:xfrm>
        </p:spPr>
        <p:txBody>
          <a:bodyPr/>
          <a:lstStyle/>
          <a:p>
            <a:pPr eaLnBrk="1" hangingPunct="1">
              <a:lnSpc>
                <a:spcPct val="80000"/>
              </a:lnSpc>
              <a:defRPr/>
            </a:pPr>
            <a:r>
              <a:rPr lang="en-US" sz="1800" dirty="0"/>
              <a:t>For achieving higher densities, LIG Houses provided with terrace housing/built up houses on smaller plots. </a:t>
            </a:r>
          </a:p>
          <a:p>
            <a:pPr lvl="1" algn="just" eaLnBrk="1" hangingPunct="1">
              <a:lnSpc>
                <a:spcPct val="80000"/>
              </a:lnSpc>
              <a:defRPr/>
            </a:pPr>
            <a:r>
              <a:rPr lang="en-US" sz="1800" dirty="0"/>
              <a:t>Sectors 7 &amp; 8 are exception, planned on  Mayer’s concept of Super Blocks.</a:t>
            </a:r>
          </a:p>
          <a:p>
            <a:pPr lvl="1" algn="just" eaLnBrk="1" hangingPunct="1">
              <a:lnSpc>
                <a:spcPct val="80000"/>
              </a:lnSpc>
              <a:defRPr/>
            </a:pPr>
            <a:r>
              <a:rPr lang="en-US" sz="1800" dirty="0"/>
              <a:t>Centre of focus  -- V4 shopping street,</a:t>
            </a:r>
          </a:p>
          <a:p>
            <a:pPr algn="just" eaLnBrk="1" hangingPunct="1">
              <a:lnSpc>
                <a:spcPct val="80000"/>
              </a:lnSpc>
              <a:defRPr/>
            </a:pPr>
            <a:r>
              <a:rPr lang="en-US" sz="1800" dirty="0"/>
              <a:t>V4-a curved road to slow down traffic with shops on one side (South-West) and  verandah to provide shade to shoppers protection from sun/rain and  to eliminate crossing of streets.</a:t>
            </a:r>
          </a:p>
          <a:p>
            <a:pPr lvl="1" algn="just" eaLnBrk="1" hangingPunct="1">
              <a:lnSpc>
                <a:spcPct val="80000"/>
              </a:lnSpc>
              <a:defRPr/>
            </a:pPr>
            <a:r>
              <a:rPr lang="en-US" sz="1800" dirty="0"/>
              <a:t>Market linked with adjoining Sectors, forming a continuous ribbon.</a:t>
            </a:r>
          </a:p>
          <a:p>
            <a:pPr lvl="1" algn="just" eaLnBrk="1" hangingPunct="1">
              <a:lnSpc>
                <a:spcPct val="80000"/>
              </a:lnSpc>
              <a:defRPr/>
            </a:pPr>
            <a:r>
              <a:rPr lang="en-US" sz="1800" dirty="0"/>
              <a:t>Variety of shops provided- from smaller booths to larger  Shop-Cum-. flats </a:t>
            </a:r>
          </a:p>
          <a:p>
            <a:pPr lvl="1" algn="just" eaLnBrk="1" hangingPunct="1">
              <a:lnSpc>
                <a:spcPct val="80000"/>
              </a:lnSpc>
              <a:defRPr/>
            </a:pPr>
            <a:r>
              <a:rPr lang="en-US" sz="1800" dirty="0"/>
              <a:t>Larger shops designed as three </a:t>
            </a:r>
            <a:r>
              <a:rPr lang="en-US" sz="1800" dirty="0" err="1"/>
              <a:t>storyed</a:t>
            </a:r>
            <a:r>
              <a:rPr lang="en-US" sz="1800" dirty="0"/>
              <a:t> buildings with shops on  ground floor and residence for owners on upper floors, </a:t>
            </a:r>
          </a:p>
          <a:p>
            <a:pPr algn="just" eaLnBrk="1" hangingPunct="1">
              <a:lnSpc>
                <a:spcPct val="80000"/>
              </a:lnSpc>
              <a:defRPr/>
            </a:pPr>
            <a:r>
              <a:rPr lang="en-US" sz="2000" b="1" dirty="0"/>
              <a:t>Safe from traffic and in close proximity to the nature, sector constituted an attempt to create city within a city which provides for all the basic day to day material and social needs of the citizens in easy reach of the home, but at the same time linked to the larger scale of the city in terms of transport and services as well as architectural meaning</a:t>
            </a:r>
            <a:r>
              <a:rPr lang="en-US" sz="2000" dirty="0"/>
              <a:t>.</a:t>
            </a:r>
          </a:p>
        </p:txBody>
      </p:sp>
      <p:pic>
        <p:nvPicPr>
          <p:cNvPr id="41988" name="Picture 5" descr="Chd Sector Plan"/>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629400" y="3505200"/>
            <a:ext cx="2514600" cy="3352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1989" name="Picture 8"/>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629400" y="-26988"/>
            <a:ext cx="2514600" cy="3505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7"/>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525" y="141288"/>
            <a:ext cx="61055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5867400" y="3200400"/>
            <a:ext cx="3352800" cy="2062103"/>
          </a:xfrm>
          <a:prstGeom prst="rect">
            <a:avLst/>
          </a:prstGeom>
          <a:noFill/>
        </p:spPr>
        <p:txBody>
          <a:bodyPr>
            <a:spAutoFit/>
          </a:bodyPr>
          <a:lstStyle/>
          <a:p>
            <a:pPr algn="ctr">
              <a:defRPr/>
            </a:pPr>
            <a:r>
              <a:rPr lang="en-US" sz="3200" kern="10" dirty="0">
                <a:ln w="12700">
                  <a:solidFill>
                    <a:srgbClr val="3333CC"/>
                  </a:solidFill>
                  <a:round/>
                  <a:headEnd/>
                  <a:tailEnd/>
                </a:ln>
                <a:solidFill>
                  <a:srgbClr val="FFFF00"/>
                </a:solidFill>
                <a:effectLst>
                  <a:outerShdw dist="45791" dir="2021404" algn="ctr" rotWithShape="0">
                    <a:srgbClr val="9999FF"/>
                  </a:outerShdw>
                </a:effectLst>
                <a:latin typeface="Arial Black" panose="020B0A04020102020204" pitchFamily="34" charset="0"/>
              </a:rPr>
              <a:t>SECTOR -22</a:t>
            </a:r>
          </a:p>
          <a:p>
            <a:pPr algn="ctr">
              <a:defRPr/>
            </a:pPr>
            <a:r>
              <a:rPr lang="en-US" sz="3200" kern="10" dirty="0">
                <a:ln w="12700">
                  <a:solidFill>
                    <a:srgbClr val="3333CC"/>
                  </a:solidFill>
                  <a:round/>
                  <a:headEnd/>
                  <a:tailEnd/>
                </a:ln>
                <a:solidFill>
                  <a:srgbClr val="FFFF00"/>
                </a:solidFill>
                <a:effectLst>
                  <a:outerShdw dist="45791" dir="2021404" algn="ctr" rotWithShape="0">
                    <a:srgbClr val="9999FF"/>
                  </a:outerShdw>
                </a:effectLst>
                <a:latin typeface="Arial Black" panose="020B0A04020102020204" pitchFamily="34" charset="0"/>
              </a:rPr>
              <a:t>First Sector planned by Jane Drew</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0" y="2133600"/>
            <a:ext cx="3810000" cy="1905000"/>
          </a:xfrm>
        </p:spPr>
        <p:txBody>
          <a:bodyPr/>
          <a:lstStyle/>
          <a:p>
            <a:pPr eaLnBrk="1" hangingPunct="1">
              <a:defRPr/>
            </a:pPr>
            <a:r>
              <a:rPr lang="en-US" sz="6000" b="1" i="1" dirty="0">
                <a:solidFill>
                  <a:srgbClr val="FFFF00"/>
                </a:solidFill>
              </a:rPr>
              <a:t>LIVING-</a:t>
            </a:r>
            <a:br>
              <a:rPr lang="en-US" sz="6000" b="1" i="1" dirty="0">
                <a:solidFill>
                  <a:srgbClr val="FFFF00"/>
                </a:solidFill>
              </a:rPr>
            </a:br>
            <a:r>
              <a:rPr lang="en-US" sz="6000" b="1" i="1" dirty="0">
                <a:solidFill>
                  <a:srgbClr val="FFFF00"/>
                </a:solidFill>
              </a:rPr>
              <a:t>HOUSING</a:t>
            </a:r>
            <a:r>
              <a:rPr lang="en-US" sz="6000" b="1" dirty="0"/>
              <a:t> </a:t>
            </a:r>
          </a:p>
        </p:txBody>
      </p:sp>
      <p:pic>
        <p:nvPicPr>
          <p:cNvPr id="44035" name="Picture 5" descr="scan012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810000" y="0"/>
            <a:ext cx="533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685800" y="0"/>
            <a:ext cx="7772400" cy="609600"/>
          </a:xfrm>
        </p:spPr>
        <p:txBody>
          <a:bodyPr/>
          <a:lstStyle/>
          <a:p>
            <a:pPr eaLnBrk="1" hangingPunct="1">
              <a:defRPr/>
            </a:pPr>
            <a:r>
              <a:rPr lang="en-US" sz="4000" b="1"/>
              <a:t>Housing</a:t>
            </a:r>
          </a:p>
        </p:txBody>
      </p:sp>
      <p:sp>
        <p:nvSpPr>
          <p:cNvPr id="53251" name="Rectangle 3"/>
          <p:cNvSpPr>
            <a:spLocks noGrp="1" noChangeArrowheads="1"/>
          </p:cNvSpPr>
          <p:nvPr>
            <p:ph type="body" idx="1"/>
          </p:nvPr>
        </p:nvSpPr>
        <p:spPr>
          <a:xfrm>
            <a:off x="-20638" y="615950"/>
            <a:ext cx="6934201" cy="6248400"/>
          </a:xfrm>
        </p:spPr>
        <p:txBody>
          <a:bodyPr/>
          <a:lstStyle/>
          <a:p>
            <a:pPr eaLnBrk="1" hangingPunct="1">
              <a:lnSpc>
                <a:spcPct val="80000"/>
              </a:lnSpc>
              <a:defRPr/>
            </a:pPr>
            <a:r>
              <a:rPr lang="en-US" sz="2400" b="1" dirty="0"/>
              <a:t>The focus of housing  was:</a:t>
            </a:r>
          </a:p>
          <a:p>
            <a:pPr lvl="1" eaLnBrk="1" hangingPunct="1">
              <a:lnSpc>
                <a:spcPct val="80000"/>
              </a:lnSpc>
              <a:defRPr/>
            </a:pPr>
            <a:r>
              <a:rPr lang="en-US" sz="2000" b="1" dirty="0" err="1"/>
              <a:t>Oxonian</a:t>
            </a:r>
            <a:r>
              <a:rPr lang="en-US" sz="2000" b="1" dirty="0"/>
              <a:t>  program comprised 13 categories of  government  housing</a:t>
            </a:r>
          </a:p>
          <a:p>
            <a:pPr lvl="1" eaLnBrk="1" hangingPunct="1">
              <a:lnSpc>
                <a:spcPct val="80000"/>
              </a:lnSpc>
              <a:defRPr/>
            </a:pPr>
            <a:r>
              <a:rPr lang="en-US" sz="2000" b="1" dirty="0"/>
              <a:t> Type 1 for Chief Minister to Type 13 for peons. </a:t>
            </a:r>
          </a:p>
          <a:p>
            <a:pPr lvl="1" eaLnBrk="1" hangingPunct="1">
              <a:lnSpc>
                <a:spcPct val="80000"/>
              </a:lnSpc>
              <a:defRPr/>
            </a:pPr>
            <a:r>
              <a:rPr lang="en-US" sz="2000" b="1" dirty="0"/>
              <a:t>Type 14 with minimum accommodation designed for  poor- 2 rooms, a space for kitchen, bathroom and rear open space </a:t>
            </a:r>
          </a:p>
          <a:p>
            <a:pPr lvl="1" eaLnBrk="1" hangingPunct="1">
              <a:lnSpc>
                <a:spcPct val="80000"/>
              </a:lnSpc>
              <a:defRPr/>
            </a:pPr>
            <a:endParaRPr lang="en-US" sz="2000" b="1" dirty="0"/>
          </a:p>
          <a:p>
            <a:pPr lvl="1" eaLnBrk="1" hangingPunct="1">
              <a:lnSpc>
                <a:spcPct val="80000"/>
              </a:lnSpc>
              <a:defRPr/>
            </a:pPr>
            <a:r>
              <a:rPr lang="en-US" sz="2000" b="1" dirty="0"/>
              <a:t>Three lowest categories of government housing subsidized to maintain minimum standards of amenities. </a:t>
            </a:r>
          </a:p>
          <a:p>
            <a:pPr lvl="1" eaLnBrk="1" hangingPunct="1">
              <a:lnSpc>
                <a:spcPct val="80000"/>
              </a:lnSpc>
              <a:defRPr/>
            </a:pPr>
            <a:endParaRPr lang="en-US" sz="2000" b="1" dirty="0"/>
          </a:p>
          <a:p>
            <a:pPr lvl="1" eaLnBrk="1" hangingPunct="1">
              <a:lnSpc>
                <a:spcPct val="80000"/>
              </a:lnSpc>
              <a:defRPr/>
            </a:pPr>
            <a:r>
              <a:rPr lang="en-US" sz="2000" b="1" dirty="0"/>
              <a:t> Economy, Technology and  Climate governed  design /construction of houses. </a:t>
            </a:r>
          </a:p>
          <a:p>
            <a:pPr lvl="1" eaLnBrk="1" hangingPunct="1">
              <a:lnSpc>
                <a:spcPct val="80000"/>
              </a:lnSpc>
              <a:defRPr/>
            </a:pPr>
            <a:endParaRPr lang="en-US" sz="2000" b="1" dirty="0"/>
          </a:p>
          <a:p>
            <a:pPr lvl="1" eaLnBrk="1" hangingPunct="1">
              <a:lnSpc>
                <a:spcPct val="80000"/>
              </a:lnSpc>
              <a:defRPr/>
            </a:pPr>
            <a:r>
              <a:rPr lang="en-US" sz="2000" b="1" dirty="0"/>
              <a:t> Architects  bound to follow  state directives regarding cost /type of accommodation. </a:t>
            </a:r>
          </a:p>
          <a:p>
            <a:pPr lvl="1" eaLnBrk="1" hangingPunct="1">
              <a:lnSpc>
                <a:spcPct val="80000"/>
              </a:lnSpc>
              <a:defRPr/>
            </a:pPr>
            <a:endParaRPr lang="en-US" sz="2000" b="1" dirty="0"/>
          </a:p>
          <a:p>
            <a:pPr lvl="1" eaLnBrk="1" hangingPunct="1">
              <a:lnSpc>
                <a:spcPct val="80000"/>
              </a:lnSpc>
              <a:defRPr/>
            </a:pPr>
            <a:r>
              <a:rPr lang="en-US" sz="2000" b="1" dirty="0"/>
              <a:t> Type 7 designed as semi-detached </a:t>
            </a:r>
          </a:p>
          <a:p>
            <a:pPr marL="457200" lvl="1" indent="0" eaLnBrk="1" hangingPunct="1">
              <a:lnSpc>
                <a:spcPct val="80000"/>
              </a:lnSpc>
              <a:buFont typeface="Wingdings" pitchFamily="2" charset="2"/>
              <a:buNone/>
              <a:defRPr/>
            </a:pPr>
            <a:r>
              <a:rPr lang="en-US" sz="2000" b="1" dirty="0"/>
              <a:t>   --higher types  fully detached with</a:t>
            </a:r>
          </a:p>
          <a:p>
            <a:pPr marL="457200" lvl="1" indent="0" eaLnBrk="1" hangingPunct="1">
              <a:lnSpc>
                <a:spcPct val="80000"/>
              </a:lnSpc>
              <a:buFont typeface="Wingdings" pitchFamily="2" charset="2"/>
              <a:buNone/>
              <a:defRPr/>
            </a:pPr>
            <a:r>
              <a:rPr lang="en-US" sz="2000" b="1" dirty="0"/>
              <a:t>  -- lower categories designed as terraced housing</a:t>
            </a:r>
            <a:r>
              <a:rPr lang="en-US" sz="2000" dirty="0"/>
              <a:t>.</a:t>
            </a:r>
            <a:endParaRPr lang="en-US" sz="2400" dirty="0"/>
          </a:p>
        </p:txBody>
      </p:sp>
      <p:pic>
        <p:nvPicPr>
          <p:cNvPr id="45060" name="Picture 5" descr="scan0056"/>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858000" y="838200"/>
            <a:ext cx="22860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2"/>
          <p:cNvSpPr txBox="1">
            <a:spLocks noChangeArrowheads="1"/>
          </p:cNvSpPr>
          <p:nvPr/>
        </p:nvSpPr>
        <p:spPr bwMode="auto">
          <a:xfrm>
            <a:off x="0" y="933450"/>
            <a:ext cx="6019800" cy="552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9250" indent="-349250">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hangingPunct="0">
              <a:defRPr sz="2000">
                <a:solidFill>
                  <a:schemeClr val="tx1"/>
                </a:solidFill>
                <a:latin typeface="Arial" pitchFamily="34" charset="0"/>
              </a:defRPr>
            </a:lvl6pPr>
            <a:lvl7pPr eaLnBrk="0" hangingPunct="0">
              <a:defRPr sz="2000">
                <a:solidFill>
                  <a:schemeClr val="tx1"/>
                </a:solidFill>
                <a:latin typeface="Arial" pitchFamily="34" charset="0"/>
              </a:defRPr>
            </a:lvl7pPr>
            <a:lvl8pPr eaLnBrk="0" hangingPunct="0">
              <a:defRPr sz="2000">
                <a:solidFill>
                  <a:schemeClr val="tx1"/>
                </a:solidFill>
                <a:latin typeface="Arial" pitchFamily="34" charset="0"/>
              </a:defRPr>
            </a:lvl8pPr>
            <a:lvl9pPr eaLnBrk="0" hangingPunct="0">
              <a:defRPr sz="2000">
                <a:solidFill>
                  <a:schemeClr val="tx1"/>
                </a:solidFill>
                <a:latin typeface="Arial" pitchFamily="34" charset="0"/>
              </a:defRPr>
            </a:lvl9pPr>
          </a:lstStyle>
          <a:p>
            <a:pPr algn="just" eaLnBrk="1" hangingPunct="1">
              <a:lnSpc>
                <a:spcPct val="95000"/>
              </a:lnSpc>
              <a:spcBef>
                <a:spcPct val="40000"/>
              </a:spcBef>
              <a:buFontTx/>
              <a:buChar char="•"/>
            </a:pPr>
            <a:r>
              <a:rPr lang="en-US" altLang="en-US" sz="1800" b="1"/>
              <a:t>Credit for designing Govt. housing goes to Pierre Jeanerette , Maxwell Fry and Jane Drew.</a:t>
            </a:r>
          </a:p>
          <a:p>
            <a:pPr algn="just" eaLnBrk="1" hangingPunct="1">
              <a:lnSpc>
                <a:spcPct val="95000"/>
              </a:lnSpc>
              <a:spcBef>
                <a:spcPct val="40000"/>
              </a:spcBef>
              <a:buFontTx/>
              <a:buChar char="•"/>
            </a:pPr>
            <a:r>
              <a:rPr lang="en-US" altLang="en-US" sz="1800" b="1"/>
              <a:t>Pierre Jeanerette designed  all 13 categories of government housing except type 3, 7 and 8.</a:t>
            </a:r>
          </a:p>
          <a:p>
            <a:pPr algn="just" eaLnBrk="1" hangingPunct="1">
              <a:lnSpc>
                <a:spcPct val="95000"/>
              </a:lnSpc>
              <a:spcBef>
                <a:spcPct val="40000"/>
              </a:spcBef>
              <a:buFontTx/>
              <a:buChar char="•"/>
            </a:pPr>
            <a:r>
              <a:rPr lang="en-US" altLang="en-US" sz="1800" b="1"/>
              <a:t> House types named after the initials of the Architects. For example: 12F, 6J etc.</a:t>
            </a:r>
          </a:p>
          <a:p>
            <a:pPr algn="just" eaLnBrk="1" hangingPunct="1">
              <a:spcBef>
                <a:spcPct val="35000"/>
              </a:spcBef>
              <a:buFontTx/>
              <a:buChar char="•"/>
            </a:pPr>
            <a:r>
              <a:rPr lang="en-US" altLang="en-US" sz="1800" b="1"/>
              <a:t>Indigenous devices - sun-breakers and jalis diffused  heat and provide sunlight , air.</a:t>
            </a:r>
          </a:p>
          <a:p>
            <a:pPr algn="just" eaLnBrk="1" hangingPunct="1">
              <a:spcBef>
                <a:spcPct val="35000"/>
              </a:spcBef>
              <a:buFontTx/>
              <a:buChar char="•"/>
            </a:pPr>
            <a:r>
              <a:rPr lang="en-US" altLang="en-US" sz="1800" b="1"/>
              <a:t>Verandahs, courtyards and terraces for sleeping outside- included in most house types.</a:t>
            </a:r>
          </a:p>
          <a:p>
            <a:pPr algn="just" eaLnBrk="1" hangingPunct="1">
              <a:spcBef>
                <a:spcPct val="35000"/>
              </a:spcBef>
              <a:buFontTx/>
              <a:buChar char="•"/>
            </a:pPr>
            <a:r>
              <a:rPr lang="en-US" altLang="en-US" sz="1800" b="1"/>
              <a:t>Locally made bricks  used for load-bearing walls, parapets and sun-breakers.</a:t>
            </a:r>
          </a:p>
          <a:p>
            <a:pPr algn="just" eaLnBrk="1" hangingPunct="1">
              <a:spcBef>
                <a:spcPct val="35000"/>
              </a:spcBef>
              <a:buFontTx/>
              <a:buChar char="•"/>
            </a:pPr>
            <a:r>
              <a:rPr lang="en-US" altLang="en-US" sz="1800" b="1"/>
              <a:t>The houses built  mostly single-storyed or double-storyed.</a:t>
            </a:r>
          </a:p>
          <a:p>
            <a:pPr algn="just" eaLnBrk="1" hangingPunct="1">
              <a:spcBef>
                <a:spcPct val="35000"/>
              </a:spcBef>
              <a:buFontTx/>
              <a:buChar char="•"/>
            </a:pPr>
            <a:r>
              <a:rPr lang="en-US" altLang="en-US" sz="1800" b="1"/>
              <a:t>Size of fenestration  kept  minimal to reduce cost</a:t>
            </a:r>
          </a:p>
          <a:p>
            <a:pPr algn="just" eaLnBrk="1" hangingPunct="1">
              <a:spcBef>
                <a:spcPct val="35000"/>
              </a:spcBef>
              <a:buFontTx/>
              <a:buChar char="•"/>
            </a:pPr>
            <a:r>
              <a:rPr lang="en-US" altLang="en-US" sz="1800" b="1"/>
              <a:t> Number of innovations used to minimize cost / time for construction  using pre-cast elements</a:t>
            </a:r>
          </a:p>
        </p:txBody>
      </p:sp>
      <p:sp>
        <p:nvSpPr>
          <p:cNvPr id="46083" name="WordArt 3"/>
          <p:cNvSpPr>
            <a:spLocks noChangeArrowheads="1" noChangeShapeType="1" noTextEdit="1"/>
          </p:cNvSpPr>
          <p:nvPr/>
        </p:nvSpPr>
        <p:spPr bwMode="auto">
          <a:xfrm>
            <a:off x="1371600" y="76200"/>
            <a:ext cx="6381750" cy="381000"/>
          </a:xfrm>
          <a:prstGeom prst="rect">
            <a:avLst/>
          </a:prstGeom>
        </p:spPr>
        <p:txBody>
          <a:bodyPr wrap="none" fromWordArt="1">
            <a:prstTxWarp prst="textPlain">
              <a:avLst>
                <a:gd name="adj" fmla="val 50000"/>
              </a:avLst>
            </a:prstTxWarp>
          </a:bodyPr>
          <a:lstStyle/>
          <a:p>
            <a:pPr algn="ctr"/>
            <a:r>
              <a:rPr lang="en-IN" sz="3600" kern="10">
                <a:ln w="19050">
                  <a:solidFill>
                    <a:srgbClr val="99CCFF"/>
                  </a:solidFill>
                  <a:round/>
                  <a:headEnd/>
                  <a:tailEnd/>
                </a:ln>
                <a:solidFill>
                  <a:srgbClr val="0066CC"/>
                </a:solidFill>
                <a:effectLst>
                  <a:outerShdw dist="35921" dir="2700000" algn="ctr" rotWithShape="0">
                    <a:srgbClr val="990000"/>
                  </a:outerShdw>
                </a:effectLst>
                <a:latin typeface="Impact"/>
              </a:rPr>
              <a:t>GOVERNMENT HOUSING</a:t>
            </a:r>
          </a:p>
        </p:txBody>
      </p:sp>
      <p:pic>
        <p:nvPicPr>
          <p:cNvPr id="46084" name="Picture 5" descr="scan012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19800" y="609600"/>
            <a:ext cx="31242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5" name="Rectangle 6"/>
          <p:cNvSpPr>
            <a:spLocks noChangeArrowheads="1"/>
          </p:cNvSpPr>
          <p:nvPr/>
        </p:nvSpPr>
        <p:spPr bwMode="auto">
          <a:xfrm>
            <a:off x="6019800" y="6477000"/>
            <a:ext cx="3124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1200" b="1"/>
              <a:t>HOUSE TYPE 11-JC, CHANDIGARH</a:t>
            </a:r>
          </a:p>
        </p:txBody>
      </p:sp>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scan009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5" descr="scan012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 Box 2"/>
          <p:cNvSpPr txBox="1">
            <a:spLocks noChangeArrowheads="1"/>
          </p:cNvSpPr>
          <p:nvPr/>
        </p:nvSpPr>
        <p:spPr bwMode="auto">
          <a:xfrm>
            <a:off x="2514600" y="6400800"/>
            <a:ext cx="49387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hangingPunct="0">
              <a:defRPr sz="2000">
                <a:solidFill>
                  <a:schemeClr val="tx1"/>
                </a:solidFill>
                <a:latin typeface="Arial" pitchFamily="34" charset="0"/>
              </a:defRPr>
            </a:lvl6pPr>
            <a:lvl7pPr eaLnBrk="0" hangingPunct="0">
              <a:defRPr sz="2000">
                <a:solidFill>
                  <a:schemeClr val="tx1"/>
                </a:solidFill>
                <a:latin typeface="Arial" pitchFamily="34" charset="0"/>
              </a:defRPr>
            </a:lvl7pPr>
            <a:lvl8pPr eaLnBrk="0" hangingPunct="0">
              <a:defRPr sz="2000">
                <a:solidFill>
                  <a:schemeClr val="tx1"/>
                </a:solidFill>
                <a:latin typeface="Arial" pitchFamily="34" charset="0"/>
              </a:defRPr>
            </a:lvl8pPr>
            <a:lvl9pPr eaLnBrk="0" hangingPunct="0">
              <a:defRPr sz="2000">
                <a:solidFill>
                  <a:schemeClr val="tx1"/>
                </a:solidFill>
                <a:latin typeface="Arial" pitchFamily="34" charset="0"/>
              </a:defRPr>
            </a:lvl9pPr>
          </a:lstStyle>
          <a:p>
            <a:r>
              <a:rPr lang="fr-FR" altLang="en-US" sz="1400">
                <a:solidFill>
                  <a:schemeClr val="tx2"/>
                </a:solidFill>
                <a:ea typeface="MS PGothic" pitchFamily="34" charset="-128"/>
              </a:rPr>
              <a:t>Le Corbusier, Croquis du complexe du Capitol, 12 avril 1952</a:t>
            </a:r>
          </a:p>
        </p:txBody>
      </p:sp>
      <p:pic>
        <p:nvPicPr>
          <p:cNvPr id="49155" name="Picture 3" descr="9"/>
          <p:cNvPicPr>
            <a:picLocks noGrp="1" noChangeAspect="1" noChangeArrowheads="1"/>
          </p:cNvPicPr>
          <p:nvPr>
            <p:ph idx="1"/>
          </p:nvPr>
        </p:nvPicPr>
        <p:blipFill>
          <a:blip r:embed="rId3" cstate="email">
            <a:extLst>
              <a:ext uri="{28A0092B-C50C-407E-A947-70E740481C1C}">
                <a14:useLocalDpi xmlns:a14="http://schemas.microsoft.com/office/drawing/2010/main"/>
              </a:ext>
            </a:extLst>
          </a:blip>
          <a:srcRect/>
          <a:stretch>
            <a:fillRect/>
          </a:stretch>
        </p:blipFill>
        <p:spPr>
          <a:xfrm>
            <a:off x="0" y="0"/>
            <a:ext cx="9144000" cy="6858000"/>
          </a:xfr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23900"/>
          </a:xfrm>
        </p:spPr>
        <p:txBody>
          <a:bodyPr/>
          <a:lstStyle/>
          <a:p>
            <a:pPr>
              <a:defRPr/>
            </a:pPr>
            <a:r>
              <a:rPr lang="en-US" dirty="0"/>
              <a:t>Chandigarh</a:t>
            </a:r>
          </a:p>
        </p:txBody>
      </p:sp>
      <p:sp>
        <p:nvSpPr>
          <p:cNvPr id="3" name="Content Placeholder 2"/>
          <p:cNvSpPr>
            <a:spLocks noGrp="1"/>
          </p:cNvSpPr>
          <p:nvPr>
            <p:ph idx="1"/>
          </p:nvPr>
        </p:nvSpPr>
        <p:spPr>
          <a:xfrm>
            <a:off x="0" y="609600"/>
            <a:ext cx="9144000" cy="6248400"/>
          </a:xfrm>
        </p:spPr>
        <p:txBody>
          <a:bodyPr/>
          <a:lstStyle/>
          <a:p>
            <a:pPr>
              <a:defRPr/>
            </a:pPr>
            <a:r>
              <a:rPr lang="en-US" sz="2400" dirty="0"/>
              <a:t>Chandigarh remains a city of crisis</a:t>
            </a:r>
          </a:p>
          <a:p>
            <a:pPr>
              <a:defRPr/>
            </a:pPr>
            <a:r>
              <a:rPr lang="en-US" sz="2400" dirty="0"/>
              <a:t>Chandigarh is not a planned city but a designed city</a:t>
            </a:r>
          </a:p>
          <a:p>
            <a:pPr>
              <a:defRPr/>
            </a:pPr>
            <a:r>
              <a:rPr lang="en-US" sz="2400" dirty="0"/>
              <a:t>Chandigarh -- known for  its numerous distinctions;</a:t>
            </a:r>
          </a:p>
          <a:p>
            <a:pPr>
              <a:defRPr/>
            </a:pPr>
            <a:r>
              <a:rPr lang="en-US" sz="2400" dirty="0"/>
              <a:t>-Offering basic amenities of life to  poorest of poor- dignified life</a:t>
            </a:r>
          </a:p>
          <a:p>
            <a:pPr>
              <a:defRPr/>
            </a:pPr>
            <a:r>
              <a:rPr lang="en-US" sz="2400" dirty="0"/>
              <a:t>-- selecting most appropriate site for locating capital  city</a:t>
            </a:r>
          </a:p>
          <a:p>
            <a:pPr>
              <a:defRPr/>
            </a:pPr>
            <a:r>
              <a:rPr lang="en-US" sz="2400" dirty="0"/>
              <a:t>-Orderly planning, development /management</a:t>
            </a:r>
          </a:p>
          <a:p>
            <a:pPr>
              <a:defRPr/>
            </a:pPr>
            <a:r>
              <a:rPr lang="en-US" sz="2400" dirty="0"/>
              <a:t>- Efficacy of Grid Iron Pattern</a:t>
            </a:r>
          </a:p>
          <a:p>
            <a:pPr>
              <a:defRPr/>
            </a:pPr>
            <a:r>
              <a:rPr lang="en-US" sz="2400" dirty="0"/>
              <a:t>- Pure land use planning</a:t>
            </a:r>
          </a:p>
          <a:p>
            <a:pPr>
              <a:defRPr/>
            </a:pPr>
            <a:r>
              <a:rPr lang="en-US" sz="2400" dirty="0"/>
              <a:t>- Sector- as  unit of neighborhood planning</a:t>
            </a:r>
          </a:p>
          <a:p>
            <a:pPr>
              <a:defRPr/>
            </a:pPr>
            <a:r>
              <a:rPr lang="en-US" sz="2400" dirty="0"/>
              <a:t>- Giving a concept of 10 minute city</a:t>
            </a:r>
          </a:p>
          <a:p>
            <a:pPr>
              <a:defRPr/>
            </a:pPr>
            <a:r>
              <a:rPr lang="en-US" sz="2400" dirty="0"/>
              <a:t>- Urban planning catering to 4 basic human functions</a:t>
            </a:r>
          </a:p>
          <a:p>
            <a:pPr>
              <a:defRPr/>
            </a:pPr>
            <a:r>
              <a:rPr lang="en-US" sz="2400" dirty="0"/>
              <a:t>- Known for planning with nature- Sun, Space and Greenery</a:t>
            </a:r>
          </a:p>
          <a:p>
            <a:pPr>
              <a:defRPr/>
            </a:pPr>
            <a:r>
              <a:rPr lang="en-US" sz="2400" dirty="0"/>
              <a:t>-Known for Rule of 7V’s- 8bc- for traffic planning</a:t>
            </a:r>
          </a:p>
          <a:p>
            <a:pPr>
              <a:defRPr/>
            </a:pPr>
            <a:r>
              <a:rPr lang="en-US" sz="2400" dirty="0"/>
              <a:t>--Known for impacting   cooking/living habits</a:t>
            </a:r>
          </a:p>
          <a:p>
            <a:pPr marL="0" indent="0">
              <a:buFont typeface="Wingdings" pitchFamily="2" charset="2"/>
              <a:buNone/>
              <a:defRPr/>
            </a:pPr>
            <a:endParaRPr lang="en-US" sz="2400" dirty="0"/>
          </a:p>
          <a:p>
            <a:pPr>
              <a:defRPr/>
            </a:pPr>
            <a:endParaRPr lang="en-US" sz="2400" dirty="0"/>
          </a:p>
          <a:p>
            <a:pPr>
              <a:defRPr/>
            </a:pPr>
            <a:endParaRPr lang="en-US" sz="2400" dirty="0"/>
          </a:p>
          <a:p>
            <a:pPr>
              <a:defRPr/>
            </a:pPr>
            <a:endParaRPr lang="en-US" sz="2400" dirty="0"/>
          </a:p>
          <a:p>
            <a:pPr>
              <a:defRPr/>
            </a:pPr>
            <a:endParaRPr lang="en-US" dirty="0">
              <a:solidFill>
                <a:srgbClr val="FF0000"/>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457200" y="304800"/>
            <a:ext cx="8229600" cy="1981200"/>
          </a:xfrm>
        </p:spPr>
        <p:txBody>
          <a:bodyPr/>
          <a:lstStyle/>
          <a:p>
            <a:pPr eaLnBrk="1" hangingPunct="1">
              <a:defRPr/>
            </a:pPr>
            <a:r>
              <a:rPr lang="en-US" sz="9600" b="1" i="1" dirty="0">
                <a:solidFill>
                  <a:srgbClr val="FFFF00"/>
                </a:solidFill>
              </a:rPr>
              <a:t>Working-</a:t>
            </a:r>
            <a:br>
              <a:rPr lang="en-US" sz="9600" b="1" i="1" dirty="0">
                <a:solidFill>
                  <a:srgbClr val="FFFF00"/>
                </a:solidFill>
              </a:rPr>
            </a:br>
            <a:r>
              <a:rPr lang="en-US" sz="9600" b="1" i="1" dirty="0">
                <a:solidFill>
                  <a:srgbClr val="FFFF00"/>
                </a:solidFill>
              </a:rPr>
              <a:t>Capitol</a:t>
            </a:r>
            <a:r>
              <a:rPr lang="en-US" sz="6600" b="1" dirty="0"/>
              <a:t> </a:t>
            </a:r>
          </a:p>
        </p:txBody>
      </p:sp>
      <p:pic>
        <p:nvPicPr>
          <p:cNvPr id="51203" name="Picture 2"/>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0" y="2667000"/>
            <a:ext cx="9144000" cy="4149725"/>
          </a:xfr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 Box 2"/>
          <p:cNvSpPr txBox="1">
            <a:spLocks noChangeArrowheads="1"/>
          </p:cNvSpPr>
          <p:nvPr/>
        </p:nvSpPr>
        <p:spPr bwMode="auto">
          <a:xfrm>
            <a:off x="593725" y="6134100"/>
            <a:ext cx="1841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hangingPunct="0">
              <a:defRPr sz="2000">
                <a:solidFill>
                  <a:schemeClr val="tx1"/>
                </a:solidFill>
                <a:latin typeface="Arial" pitchFamily="34" charset="0"/>
              </a:defRPr>
            </a:lvl6pPr>
            <a:lvl7pPr eaLnBrk="0" hangingPunct="0">
              <a:defRPr sz="2000">
                <a:solidFill>
                  <a:schemeClr val="tx1"/>
                </a:solidFill>
                <a:latin typeface="Arial" pitchFamily="34" charset="0"/>
              </a:defRPr>
            </a:lvl7pPr>
            <a:lvl8pPr eaLnBrk="0" hangingPunct="0">
              <a:defRPr sz="2000">
                <a:solidFill>
                  <a:schemeClr val="tx1"/>
                </a:solidFill>
                <a:latin typeface="Arial" pitchFamily="34" charset="0"/>
              </a:defRPr>
            </a:lvl8pPr>
            <a:lvl9pPr eaLnBrk="0" hangingPunct="0">
              <a:defRPr sz="2000">
                <a:solidFill>
                  <a:schemeClr val="tx1"/>
                </a:solidFill>
                <a:latin typeface="Arial" pitchFamily="34" charset="0"/>
              </a:defRPr>
            </a:lvl9pPr>
          </a:lstStyle>
          <a:p>
            <a:endParaRPr lang="en-US" altLang="en-US" sz="1200">
              <a:solidFill>
                <a:schemeClr val="bg1"/>
              </a:solidFill>
              <a:ea typeface="MS PGothic" pitchFamily="34" charset="-128"/>
            </a:endParaRPr>
          </a:p>
        </p:txBody>
      </p:sp>
      <p:sp>
        <p:nvSpPr>
          <p:cNvPr id="52227" name="Text Box 3"/>
          <p:cNvSpPr txBox="1">
            <a:spLocks noChangeArrowheads="1"/>
          </p:cNvSpPr>
          <p:nvPr/>
        </p:nvSpPr>
        <p:spPr bwMode="auto">
          <a:xfrm>
            <a:off x="822325" y="6134100"/>
            <a:ext cx="1841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hangingPunct="0">
              <a:defRPr sz="2000">
                <a:solidFill>
                  <a:schemeClr val="tx1"/>
                </a:solidFill>
                <a:latin typeface="Arial" pitchFamily="34" charset="0"/>
              </a:defRPr>
            </a:lvl6pPr>
            <a:lvl7pPr eaLnBrk="0" hangingPunct="0">
              <a:defRPr sz="2000">
                <a:solidFill>
                  <a:schemeClr val="tx1"/>
                </a:solidFill>
                <a:latin typeface="Arial" pitchFamily="34" charset="0"/>
              </a:defRPr>
            </a:lvl7pPr>
            <a:lvl8pPr eaLnBrk="0" hangingPunct="0">
              <a:defRPr sz="2000">
                <a:solidFill>
                  <a:schemeClr val="tx1"/>
                </a:solidFill>
                <a:latin typeface="Arial" pitchFamily="34" charset="0"/>
              </a:defRPr>
            </a:lvl8pPr>
            <a:lvl9pPr eaLnBrk="0" hangingPunct="0">
              <a:defRPr sz="2000">
                <a:solidFill>
                  <a:schemeClr val="tx1"/>
                </a:solidFill>
                <a:latin typeface="Arial" pitchFamily="34" charset="0"/>
              </a:defRPr>
            </a:lvl9pPr>
          </a:lstStyle>
          <a:p>
            <a:endParaRPr lang="en-US" altLang="en-US" sz="1200">
              <a:solidFill>
                <a:schemeClr val="accent1"/>
              </a:solidFill>
              <a:ea typeface="MS PGothic" pitchFamily="34" charset="-128"/>
            </a:endParaRPr>
          </a:p>
        </p:txBody>
      </p:sp>
      <p:sp>
        <p:nvSpPr>
          <p:cNvPr id="52228" name="Text Box 4"/>
          <p:cNvSpPr txBox="1">
            <a:spLocks noChangeArrowheads="1"/>
          </p:cNvSpPr>
          <p:nvPr/>
        </p:nvSpPr>
        <p:spPr bwMode="auto">
          <a:xfrm>
            <a:off x="5919788" y="6399213"/>
            <a:ext cx="28432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hangingPunct="0">
              <a:defRPr sz="2000">
                <a:solidFill>
                  <a:schemeClr val="tx1"/>
                </a:solidFill>
                <a:latin typeface="Arial" pitchFamily="34" charset="0"/>
              </a:defRPr>
            </a:lvl6pPr>
            <a:lvl7pPr eaLnBrk="0" hangingPunct="0">
              <a:defRPr sz="2000">
                <a:solidFill>
                  <a:schemeClr val="tx1"/>
                </a:solidFill>
                <a:latin typeface="Arial" pitchFamily="34" charset="0"/>
              </a:defRPr>
            </a:lvl7pPr>
            <a:lvl8pPr eaLnBrk="0" hangingPunct="0">
              <a:defRPr sz="2000">
                <a:solidFill>
                  <a:schemeClr val="tx1"/>
                </a:solidFill>
                <a:latin typeface="Arial" pitchFamily="34" charset="0"/>
              </a:defRPr>
            </a:lvl8pPr>
            <a:lvl9pPr eaLnBrk="0" hangingPunct="0">
              <a:defRPr sz="2000">
                <a:solidFill>
                  <a:schemeClr val="tx1"/>
                </a:solidFill>
                <a:latin typeface="Arial" pitchFamily="34" charset="0"/>
              </a:defRPr>
            </a:lvl9pPr>
          </a:lstStyle>
          <a:p>
            <a:r>
              <a:rPr lang="fr-FR" altLang="en-US" sz="1400">
                <a:ea typeface="MS PGothic" pitchFamily="34" charset="-128"/>
              </a:rPr>
              <a:t>Acropole d’Athènes, Le Corbusier</a:t>
            </a:r>
            <a:endParaRPr lang="fr-FR" altLang="en-US" sz="1200">
              <a:ea typeface="MS PGothic" pitchFamily="34" charset="-128"/>
            </a:endParaRPr>
          </a:p>
        </p:txBody>
      </p:sp>
      <p:pic>
        <p:nvPicPr>
          <p:cNvPr id="52229" name="Picture 5"/>
          <p:cNvPicPr>
            <a:picLocks noGrp="1" noChangeAspect="1" noChangeArrowheads="1"/>
          </p:cNvPicPr>
          <p:nvPr>
            <p:ph/>
          </p:nvPr>
        </p:nvPicPr>
        <p:blipFill>
          <a:blip r:embed="rId3" cstate="email">
            <a:extLst>
              <a:ext uri="{28A0092B-C50C-407E-A947-70E740481C1C}">
                <a14:useLocalDpi xmlns:a14="http://schemas.microsoft.com/office/drawing/2010/main"/>
              </a:ext>
            </a:extLst>
          </a:blip>
          <a:srcRect/>
          <a:stretch>
            <a:fillRect/>
          </a:stretch>
        </p:blipFill>
        <p:spPr>
          <a:xfrm>
            <a:off x="0" y="1295400"/>
            <a:ext cx="9144000" cy="4000500"/>
          </a:xfr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ext Box 3"/>
          <p:cNvSpPr txBox="1">
            <a:spLocks noChangeArrowheads="1"/>
          </p:cNvSpPr>
          <p:nvPr/>
        </p:nvSpPr>
        <p:spPr bwMode="auto">
          <a:xfrm>
            <a:off x="0" y="6202363"/>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hangingPunct="0">
              <a:defRPr sz="2000">
                <a:solidFill>
                  <a:schemeClr val="tx1"/>
                </a:solidFill>
                <a:latin typeface="Arial" pitchFamily="34" charset="0"/>
              </a:defRPr>
            </a:lvl6pPr>
            <a:lvl7pPr eaLnBrk="0" hangingPunct="0">
              <a:defRPr sz="2000">
                <a:solidFill>
                  <a:schemeClr val="tx1"/>
                </a:solidFill>
                <a:latin typeface="Arial" pitchFamily="34" charset="0"/>
              </a:defRPr>
            </a:lvl7pPr>
            <a:lvl8pPr eaLnBrk="0" hangingPunct="0">
              <a:defRPr sz="2000">
                <a:solidFill>
                  <a:schemeClr val="tx1"/>
                </a:solidFill>
                <a:latin typeface="Arial" pitchFamily="34" charset="0"/>
              </a:defRPr>
            </a:lvl8pPr>
            <a:lvl9pPr eaLnBrk="0" hangingPunct="0">
              <a:defRPr sz="2000">
                <a:solidFill>
                  <a:schemeClr val="tx1"/>
                </a:solidFill>
                <a:latin typeface="Arial" pitchFamily="34" charset="0"/>
              </a:defRPr>
            </a:lvl9pPr>
          </a:lstStyle>
          <a:p>
            <a:pPr algn="ctr" eaLnBrk="1" hangingPunct="1">
              <a:spcBef>
                <a:spcPct val="50000"/>
              </a:spcBef>
            </a:pPr>
            <a:r>
              <a:rPr lang="en-US" altLang="en-US" sz="4000" b="1"/>
              <a:t> CAPITOL COMPLEX-CHANDIGARH</a:t>
            </a:r>
          </a:p>
        </p:txBody>
      </p:sp>
      <p:pic>
        <p:nvPicPr>
          <p:cNvPr id="54275" name="Picture 5"/>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2225" y="-22225"/>
            <a:ext cx="9144000" cy="622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Box 2"/>
          <p:cNvSpPr txBox="1">
            <a:spLocks noChangeArrowheads="1"/>
          </p:cNvSpPr>
          <p:nvPr/>
        </p:nvSpPr>
        <p:spPr bwMode="auto">
          <a:xfrm>
            <a:off x="17463" y="87313"/>
            <a:ext cx="6213475" cy="6654800"/>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3200" b="1" dirty="0">
                <a:solidFill>
                  <a:srgbClr val="FFFF00"/>
                </a:solidFill>
                <a:latin typeface="Source Sans Pro" panose="020B0503030403020204" pitchFamily="34" charset="0"/>
              </a:rPr>
              <a:t>                                </a:t>
            </a:r>
            <a:r>
              <a:rPr lang="en-US" altLang="en-US" sz="4000" b="1" dirty="0">
                <a:solidFill>
                  <a:srgbClr val="FFFF00"/>
                </a:solidFill>
                <a:latin typeface="Source Sans Pro" panose="020B0503030403020204" pitchFamily="34" charset="0"/>
              </a:rPr>
              <a:t>CAPITOL</a:t>
            </a:r>
          </a:p>
          <a:p>
            <a:pPr eaLnBrk="1" hangingPunct="1">
              <a:lnSpc>
                <a:spcPct val="85000"/>
              </a:lnSpc>
              <a:buFontTx/>
              <a:buChar char="•"/>
              <a:defRPr/>
            </a:pPr>
            <a:r>
              <a:rPr lang="en-US" altLang="en-US" sz="2400" dirty="0"/>
              <a:t>City’s Focal Point - an admirable Park, Mountains, Trees, Flowers Architecture. </a:t>
            </a:r>
          </a:p>
          <a:p>
            <a:pPr eaLnBrk="1" hangingPunct="1">
              <a:lnSpc>
                <a:spcPct val="85000"/>
              </a:lnSpc>
              <a:buFontTx/>
              <a:buChar char="•"/>
              <a:defRPr/>
            </a:pPr>
            <a:r>
              <a:rPr lang="en-US" altLang="en-US" sz="2400" dirty="0"/>
              <a:t>Its Architecture-  most representative of Le Corbusier ’s work.</a:t>
            </a:r>
          </a:p>
          <a:p>
            <a:pPr eaLnBrk="1" hangingPunct="1">
              <a:lnSpc>
                <a:spcPct val="85000"/>
              </a:lnSpc>
              <a:buFontTx/>
              <a:buChar char="•"/>
              <a:defRPr/>
            </a:pPr>
            <a:r>
              <a:rPr lang="en-US" altLang="en-US" sz="2400" dirty="0"/>
              <a:t> Spread over100 hectares.</a:t>
            </a:r>
          </a:p>
          <a:p>
            <a:pPr eaLnBrk="1" hangingPunct="1">
              <a:lnSpc>
                <a:spcPct val="85000"/>
              </a:lnSpc>
              <a:buFontTx/>
              <a:buChar char="•"/>
              <a:defRPr/>
            </a:pPr>
            <a:r>
              <a:rPr lang="en-US" altLang="en-US" sz="2400" dirty="0"/>
              <a:t>master plan   asymmetrical</a:t>
            </a:r>
            <a:r>
              <a:rPr lang="en-US" altLang="en-US" sz="2400" b="1" dirty="0"/>
              <a:t> </a:t>
            </a:r>
            <a:r>
              <a:rPr lang="en-US" altLang="en-US" sz="2400" dirty="0">
                <a:latin typeface="Source Sans Pro" panose="020B0503030403020204" pitchFamily="34" charset="0"/>
              </a:rPr>
              <a:t> consists of ;</a:t>
            </a:r>
          </a:p>
          <a:p>
            <a:pPr>
              <a:defRPr/>
            </a:pPr>
            <a:r>
              <a:rPr lang="en-US" altLang="en-US" sz="2400" dirty="0">
                <a:latin typeface="Source Sans Pro" panose="020B0503030403020204" pitchFamily="34" charset="0"/>
              </a:rPr>
              <a:t>--four buildings </a:t>
            </a:r>
          </a:p>
          <a:p>
            <a:pPr>
              <a:defRPr/>
            </a:pPr>
            <a:r>
              <a:rPr lang="en-US" altLang="en-US" sz="2400" dirty="0">
                <a:latin typeface="Source Sans Pro" panose="020B0503030403020204" pitchFamily="34" charset="0"/>
              </a:rPr>
              <a:t>-- six monuments</a:t>
            </a:r>
          </a:p>
          <a:p>
            <a:pPr>
              <a:defRPr/>
            </a:pPr>
            <a:r>
              <a:rPr lang="en-US" altLang="en-US" sz="2400" dirty="0">
                <a:latin typeface="Source Sans Pro" panose="020B0503030403020204" pitchFamily="34" charset="0"/>
              </a:rPr>
              <a:t>--arranged in three interlocking squares.</a:t>
            </a:r>
          </a:p>
          <a:p>
            <a:pPr>
              <a:defRPr/>
            </a:pPr>
            <a:r>
              <a:rPr lang="en-US" altLang="en-US" sz="2400" dirty="0">
                <a:latin typeface="Source Sans Pro" panose="020B0503030403020204" pitchFamily="34" charset="0"/>
              </a:rPr>
              <a:t>- Only three buildings realized- High Court, Legislative Assembly&amp; Secretariat)</a:t>
            </a:r>
          </a:p>
          <a:p>
            <a:pPr>
              <a:defRPr/>
            </a:pPr>
            <a:r>
              <a:rPr lang="en-US" altLang="en-US" sz="2400" dirty="0">
                <a:latin typeface="Source Sans Pro" panose="020B0503030403020204" pitchFamily="34" charset="0"/>
              </a:rPr>
              <a:t> - -- designed to represent 3 pillars of democracy-Governor’s Palace,  never built</a:t>
            </a:r>
          </a:p>
          <a:p>
            <a:pPr>
              <a:defRPr/>
            </a:pPr>
            <a:r>
              <a:rPr lang="en-US" altLang="en-US" sz="2400" dirty="0">
                <a:latin typeface="Source Sans Pro" panose="020B0503030403020204" pitchFamily="34" charset="0"/>
              </a:rPr>
              <a:t>--Replaced by Museum of knowledge</a:t>
            </a:r>
          </a:p>
          <a:p>
            <a:pPr marL="342900" indent="-342900">
              <a:buFontTx/>
              <a:buChar char="-"/>
              <a:defRPr/>
            </a:pPr>
            <a:r>
              <a:rPr lang="en-US" altLang="en-US" sz="2400" dirty="0">
                <a:latin typeface="Source Sans Pro" panose="020B0503030403020204" pitchFamily="34" charset="0"/>
              </a:rPr>
              <a:t>Secretariat -a long, horizontal concrete slab form, -- western edge, high court –Eastern edge -open hand crowning glory</a:t>
            </a:r>
            <a:endParaRPr lang="en-US" altLang="en-US" sz="2800" dirty="0"/>
          </a:p>
        </p:txBody>
      </p:sp>
      <p:pic>
        <p:nvPicPr>
          <p:cNvPr id="55299"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248400" y="0"/>
            <a:ext cx="2878138"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0" name="TextBox 4"/>
          <p:cNvSpPr txBox="1">
            <a:spLocks noChangeArrowheads="1"/>
          </p:cNvSpPr>
          <p:nvPr/>
        </p:nvSpPr>
        <p:spPr bwMode="auto">
          <a:xfrm>
            <a:off x="6248400" y="2514600"/>
            <a:ext cx="2895600" cy="39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hangingPunct="0">
              <a:defRPr sz="2000">
                <a:solidFill>
                  <a:schemeClr val="tx1"/>
                </a:solidFill>
                <a:latin typeface="Arial" pitchFamily="34" charset="0"/>
              </a:defRPr>
            </a:lvl6pPr>
            <a:lvl7pPr eaLnBrk="0" hangingPunct="0">
              <a:defRPr sz="2000">
                <a:solidFill>
                  <a:schemeClr val="tx1"/>
                </a:solidFill>
                <a:latin typeface="Arial" pitchFamily="34" charset="0"/>
              </a:defRPr>
            </a:lvl7pPr>
            <a:lvl8pPr eaLnBrk="0" hangingPunct="0">
              <a:defRPr sz="2000">
                <a:solidFill>
                  <a:schemeClr val="tx1"/>
                </a:solidFill>
                <a:latin typeface="Arial" pitchFamily="34" charset="0"/>
              </a:defRPr>
            </a:lvl8pPr>
            <a:lvl9pPr eaLnBrk="0" hangingPunct="0">
              <a:defRPr sz="2000">
                <a:solidFill>
                  <a:schemeClr val="tx1"/>
                </a:solidFill>
                <a:latin typeface="Arial" pitchFamily="34" charset="0"/>
              </a:defRPr>
            </a:lvl9pPr>
          </a:lstStyle>
          <a:p>
            <a:endParaRPr lang="en-US" altLang="en-US" sz="1800">
              <a:solidFill>
                <a:srgbClr val="212529"/>
              </a:solidFill>
              <a:latin typeface="Open Sans" pitchFamily="34" charset="0"/>
            </a:endParaRPr>
          </a:p>
          <a:p>
            <a:endParaRPr lang="en-US" altLang="en-US" sz="1800">
              <a:solidFill>
                <a:srgbClr val="212529"/>
              </a:solidFill>
              <a:latin typeface="Open Sans" pitchFamily="34" charset="0"/>
            </a:endParaRPr>
          </a:p>
          <a:p>
            <a:endParaRPr lang="en-US" altLang="en-US" sz="1800">
              <a:solidFill>
                <a:srgbClr val="212529"/>
              </a:solidFill>
              <a:latin typeface="Open Sans" pitchFamily="34" charset="0"/>
            </a:endParaRPr>
          </a:p>
          <a:p>
            <a:endParaRPr lang="en-US" altLang="en-US" sz="1800">
              <a:solidFill>
                <a:srgbClr val="212529"/>
              </a:solidFill>
              <a:latin typeface="Open Sans" pitchFamily="34" charset="0"/>
            </a:endParaRPr>
          </a:p>
          <a:p>
            <a:r>
              <a:rPr lang="en-US" altLang="en-US" sz="2000" b="1">
                <a:solidFill>
                  <a:srgbClr val="FFFF00"/>
                </a:solidFill>
                <a:latin typeface="Open Sans" pitchFamily="34" charset="0"/>
              </a:rPr>
              <a:t>Chandigarh’s Capitol Complex-- on Sunday, July 16,2016- declared by UNESCO as World Heritage</a:t>
            </a:r>
          </a:p>
          <a:p>
            <a:r>
              <a:rPr lang="en-US" altLang="en-US" sz="2000" b="1">
                <a:solidFill>
                  <a:srgbClr val="FFFF00"/>
                </a:solidFill>
                <a:latin typeface="Open Sans" pitchFamily="34" charset="0"/>
              </a:rPr>
              <a:t>-- at the 40th session of World Heritage Conference in Istanbul, Turkey.</a:t>
            </a:r>
            <a:endParaRPr lang="en-US" altLang="en-US" sz="2000" b="1">
              <a:solidFill>
                <a:srgbClr val="FFFF00"/>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ChangeArrowheads="1"/>
          </p:cNvSpPr>
          <p:nvPr>
            <p:ph type="title"/>
          </p:nvPr>
        </p:nvSpPr>
        <p:spPr>
          <a:xfrm>
            <a:off x="685800" y="228600"/>
            <a:ext cx="7772400" cy="1143000"/>
          </a:xfrm>
        </p:spPr>
        <p:txBody>
          <a:bodyPr/>
          <a:lstStyle/>
          <a:p>
            <a:pPr eaLnBrk="1" hangingPunct="1">
              <a:defRPr/>
            </a:pPr>
            <a:r>
              <a:rPr lang="en-US" sz="4000" dirty="0">
                <a:solidFill>
                  <a:srgbClr val="FFFF00"/>
                </a:solidFill>
              </a:rPr>
              <a:t>Capitol </a:t>
            </a:r>
            <a:br>
              <a:rPr lang="en-US" sz="4000" dirty="0">
                <a:solidFill>
                  <a:srgbClr val="FFFF00"/>
                </a:solidFill>
              </a:rPr>
            </a:br>
            <a:endParaRPr lang="en-US" sz="4000" dirty="0">
              <a:solidFill>
                <a:srgbClr val="FFFF00"/>
              </a:solidFill>
            </a:endParaRPr>
          </a:p>
        </p:txBody>
      </p:sp>
      <p:sp>
        <p:nvSpPr>
          <p:cNvPr id="176131" name="Rectangle 3"/>
          <p:cNvSpPr>
            <a:spLocks noGrp="1" noChangeArrowheads="1"/>
          </p:cNvSpPr>
          <p:nvPr>
            <p:ph type="body" idx="1"/>
          </p:nvPr>
        </p:nvSpPr>
        <p:spPr>
          <a:xfrm>
            <a:off x="0" y="990600"/>
            <a:ext cx="5562600" cy="5562600"/>
          </a:xfrm>
        </p:spPr>
        <p:txBody>
          <a:bodyPr/>
          <a:lstStyle/>
          <a:p>
            <a:pPr eaLnBrk="1" hangingPunct="1">
              <a:lnSpc>
                <a:spcPct val="90000"/>
              </a:lnSpc>
              <a:defRPr/>
            </a:pPr>
            <a:r>
              <a:rPr lang="en-US" sz="2000" b="1" dirty="0"/>
              <a:t>Planned and developed  to be pedestrian,</a:t>
            </a:r>
          </a:p>
          <a:p>
            <a:pPr eaLnBrk="1" hangingPunct="1">
              <a:lnSpc>
                <a:spcPct val="90000"/>
              </a:lnSpc>
              <a:defRPr/>
            </a:pPr>
            <a:r>
              <a:rPr lang="en-US" sz="2000" b="1" dirty="0"/>
              <a:t> man master of himself,</a:t>
            </a:r>
          </a:p>
          <a:p>
            <a:pPr eaLnBrk="1" hangingPunct="1">
              <a:lnSpc>
                <a:spcPct val="90000"/>
              </a:lnSpc>
              <a:defRPr/>
            </a:pPr>
            <a:r>
              <a:rPr lang="en-US" sz="2000" b="1" dirty="0"/>
              <a:t> on his own feet, walking / living free of fear,</a:t>
            </a:r>
          </a:p>
          <a:p>
            <a:pPr eaLnBrk="1" hangingPunct="1">
              <a:lnSpc>
                <a:spcPct val="90000"/>
              </a:lnSpc>
              <a:defRPr/>
            </a:pPr>
            <a:r>
              <a:rPr lang="en-US" sz="2000" b="1" dirty="0"/>
              <a:t> automobiles  prohibited in  park. </a:t>
            </a:r>
          </a:p>
          <a:p>
            <a:pPr eaLnBrk="1" hangingPunct="1">
              <a:lnSpc>
                <a:spcPct val="90000"/>
              </a:lnSpc>
              <a:spcBef>
                <a:spcPct val="25000"/>
              </a:spcBef>
              <a:buClr>
                <a:schemeClr val="bg1"/>
              </a:buClr>
              <a:buFontTx/>
              <a:buChar char="•"/>
              <a:defRPr/>
            </a:pPr>
            <a:r>
              <a:rPr lang="en-US" sz="2000" b="1" dirty="0"/>
              <a:t>Clear segregation of pedestrian/ vehicular movements with land arranged on two levels: </a:t>
            </a:r>
          </a:p>
          <a:p>
            <a:pPr lvl="1" eaLnBrk="1" hangingPunct="1">
              <a:lnSpc>
                <a:spcPct val="90000"/>
              </a:lnSpc>
              <a:defRPr/>
            </a:pPr>
            <a:r>
              <a:rPr lang="en-US" sz="2000" b="1" dirty="0"/>
              <a:t>a pedestrian plateau and </a:t>
            </a:r>
          </a:p>
          <a:p>
            <a:pPr lvl="1" eaLnBrk="1" hangingPunct="1">
              <a:lnSpc>
                <a:spcPct val="90000"/>
              </a:lnSpc>
              <a:defRPr/>
            </a:pPr>
            <a:r>
              <a:rPr lang="en-US" sz="2000" b="1" dirty="0"/>
              <a:t>5 meters below -roads and parking.</a:t>
            </a:r>
          </a:p>
          <a:p>
            <a:pPr eaLnBrk="1" hangingPunct="1">
              <a:lnSpc>
                <a:spcPct val="90000"/>
              </a:lnSpc>
              <a:defRPr/>
            </a:pPr>
            <a:endParaRPr lang="en-US" sz="2000" b="1" dirty="0"/>
          </a:p>
          <a:p>
            <a:pPr eaLnBrk="1" hangingPunct="1">
              <a:lnSpc>
                <a:spcPct val="90000"/>
              </a:lnSpc>
              <a:defRPr/>
            </a:pPr>
            <a:r>
              <a:rPr lang="en-US" sz="2000" b="1" dirty="0"/>
              <a:t>Length of  esplanade between  High Court &amp; Assembly</a:t>
            </a:r>
          </a:p>
          <a:p>
            <a:pPr eaLnBrk="1" hangingPunct="1">
              <a:lnSpc>
                <a:spcPct val="90000"/>
              </a:lnSpc>
              <a:defRPr/>
            </a:pPr>
            <a:r>
              <a:rPr lang="en-US" sz="2000" b="1" dirty="0"/>
              <a:t> -  distance from  Hayward Gallery to Country Hall on     London’s South Bank (450 mt). </a:t>
            </a:r>
          </a:p>
        </p:txBody>
      </p:sp>
      <p:pic>
        <p:nvPicPr>
          <p:cNvPr id="57348" name="Picture 4" descr="scan0050"/>
          <p:cNvPicPr>
            <a:picLocks noChangeAspect="1" noChangeArrowheads="1"/>
          </p:cNvPicPr>
          <p:nvPr/>
        </p:nvPicPr>
        <p:blipFill>
          <a:blip r:embed="rId3" cstate="email">
            <a:lum bright="6000"/>
            <a:extLst>
              <a:ext uri="{28A0092B-C50C-407E-A947-70E740481C1C}">
                <a14:useLocalDpi xmlns:a14="http://schemas.microsoft.com/office/drawing/2010/main"/>
              </a:ext>
            </a:extLst>
          </a:blip>
          <a:srcRect/>
          <a:stretch>
            <a:fillRect/>
          </a:stretch>
        </p:blipFill>
        <p:spPr bwMode="auto">
          <a:xfrm>
            <a:off x="5562600" y="-228600"/>
            <a:ext cx="35814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9" name="Picture 5" descr="scan0016"/>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562600" y="3505200"/>
            <a:ext cx="35814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Box 13"/>
          <p:cNvSpPr txBox="1">
            <a:spLocks noChangeArrowheads="1"/>
          </p:cNvSpPr>
          <p:nvPr/>
        </p:nvSpPr>
        <p:spPr bwMode="auto">
          <a:xfrm>
            <a:off x="0" y="-207963"/>
            <a:ext cx="5715000" cy="7294563"/>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en-US" sz="2400" dirty="0">
              <a:latin typeface="Tahoma" panose="020B0604030504040204" pitchFamily="34" charset="0"/>
            </a:endParaRPr>
          </a:p>
          <a:p>
            <a:pPr>
              <a:defRPr/>
            </a:pPr>
            <a:r>
              <a:rPr lang="en-US" altLang="en-US" sz="4400" b="1" dirty="0">
                <a:solidFill>
                  <a:srgbClr val="FFFF00"/>
                </a:solidFill>
                <a:latin typeface="Tahoma" panose="020B0604030504040204" pitchFamily="34" charset="0"/>
              </a:rPr>
              <a:t>Secretariat </a:t>
            </a:r>
          </a:p>
          <a:p>
            <a:pPr>
              <a:defRPr/>
            </a:pPr>
            <a:r>
              <a:rPr lang="en-US" altLang="en-US" sz="2000" dirty="0">
                <a:latin typeface="Tahoma" panose="020B0604030504040204" pitchFamily="34" charset="0"/>
              </a:rPr>
              <a:t>-- largest in  Capitol Complex</a:t>
            </a:r>
          </a:p>
          <a:p>
            <a:pPr marL="342900" indent="-342900">
              <a:buFontTx/>
              <a:buChar char="-"/>
              <a:defRPr/>
            </a:pPr>
            <a:r>
              <a:rPr lang="en-US" altLang="en-US" sz="2000" dirty="0">
                <a:latin typeface="Tahoma" panose="020B0604030504040204" pitchFamily="34" charset="0"/>
              </a:rPr>
              <a:t>Houses both state Govts.- Haryana / Punjab.</a:t>
            </a:r>
          </a:p>
          <a:p>
            <a:pPr marL="342900" indent="-342900">
              <a:buFontTx/>
              <a:buChar char="-"/>
              <a:defRPr/>
            </a:pPr>
            <a:r>
              <a:rPr lang="en-US" altLang="en-US" sz="2000" dirty="0">
                <a:latin typeface="Tahoma" panose="020B0604030504040204" pitchFamily="34" charset="0"/>
              </a:rPr>
              <a:t>- long / horizontal  rough  concrete structure</a:t>
            </a:r>
          </a:p>
          <a:p>
            <a:pPr marL="342900" indent="-342900">
              <a:buFontTx/>
              <a:buChar char="-"/>
              <a:defRPr/>
            </a:pPr>
            <a:r>
              <a:rPr lang="en-US" altLang="en-US" sz="2000" dirty="0">
                <a:latin typeface="Tahoma" panose="020B0604030504040204" pitchFamily="34" charset="0"/>
              </a:rPr>
              <a:t>  254 meters (833 feet) long, 24 meters wide, and 42 meters (138 feet) high.</a:t>
            </a:r>
          </a:p>
          <a:p>
            <a:pPr marL="342900" indent="-342900">
              <a:buFontTx/>
              <a:buChar char="-"/>
              <a:defRPr/>
            </a:pPr>
            <a:r>
              <a:rPr lang="en-US" altLang="en-US" sz="2000" dirty="0">
                <a:latin typeface="Tahoma" panose="020B0604030504040204" pitchFamily="34" charset="0"/>
              </a:rPr>
              <a:t> Defines  western edge of  Capitol Complex</a:t>
            </a:r>
          </a:p>
          <a:p>
            <a:pPr marL="342900" indent="-342900">
              <a:buFontTx/>
              <a:buChar char="-"/>
              <a:defRPr/>
            </a:pPr>
            <a:r>
              <a:rPr lang="en-US" altLang="en-US" sz="2000" dirty="0">
                <a:latin typeface="Tahoma" panose="020B0604030504040204" pitchFamily="34" charset="0"/>
              </a:rPr>
              <a:t>-- building consists of eight floors</a:t>
            </a:r>
          </a:p>
          <a:p>
            <a:pPr marL="342900" indent="-342900">
              <a:buFontTx/>
              <a:buChar char="-"/>
              <a:defRPr/>
            </a:pPr>
            <a:r>
              <a:rPr lang="en-US" altLang="en-US" sz="2000" dirty="0">
                <a:latin typeface="Tahoma" panose="020B0604030504040204" pitchFamily="34" charset="0"/>
              </a:rPr>
              <a:t>- with 6 blocks  separated by expansion joints. </a:t>
            </a:r>
          </a:p>
          <a:p>
            <a:pPr marL="342900" indent="-342900">
              <a:buFontTx/>
              <a:buChar char="-"/>
              <a:defRPr/>
            </a:pPr>
            <a:r>
              <a:rPr lang="en-US" altLang="en-US" sz="2000" dirty="0">
                <a:latin typeface="Tahoma" panose="020B0604030504040204" pitchFamily="34" charset="0"/>
              </a:rPr>
              <a:t>-Building bears  close resemblance to  Marseilles apartment </a:t>
            </a:r>
          </a:p>
          <a:p>
            <a:pPr marL="342900" indent="-342900">
              <a:buFontTx/>
              <a:buChar char="-"/>
              <a:defRPr/>
            </a:pPr>
            <a:r>
              <a:rPr lang="en-US" altLang="en-US" sz="2000" dirty="0">
                <a:latin typeface="Tahoma" panose="020B0604030504040204" pitchFamily="34" charset="0"/>
              </a:rPr>
              <a:t> structure  exteriors defined by  exposed concrete ramps and small square windows.</a:t>
            </a:r>
          </a:p>
          <a:p>
            <a:pPr marL="342900" indent="-342900">
              <a:buFontTx/>
              <a:buChar char="-"/>
              <a:defRPr/>
            </a:pPr>
            <a:r>
              <a:rPr lang="en-US" altLang="en-US" sz="2000" dirty="0">
                <a:latin typeface="Tahoma" panose="020B0604030504040204" pitchFamily="34" charset="0"/>
              </a:rPr>
              <a:t>building designed  to manage sun </a:t>
            </a:r>
          </a:p>
          <a:p>
            <a:pPr marL="342900" indent="-342900">
              <a:buFontTx/>
              <a:buChar char="-"/>
              <a:defRPr/>
            </a:pPr>
            <a:r>
              <a:rPr lang="en-US" altLang="en-US" sz="2000" dirty="0">
                <a:latin typeface="Tahoma" panose="020B0604030504040204" pitchFamily="34" charset="0"/>
              </a:rPr>
              <a:t>Green Roof minimizing heat transfer</a:t>
            </a:r>
          </a:p>
          <a:p>
            <a:pPr marL="342900" indent="-342900">
              <a:buFontTx/>
              <a:buChar char="-"/>
              <a:defRPr/>
            </a:pPr>
            <a:r>
              <a:rPr lang="en-US" altLang="en-US" sz="2000" dirty="0">
                <a:latin typeface="Tahoma" panose="020B0604030504040204" pitchFamily="34" charset="0"/>
              </a:rPr>
              <a:t>-Positioned North- South, with central corridor</a:t>
            </a:r>
          </a:p>
          <a:p>
            <a:pPr marL="342900" indent="-342900">
              <a:buFontTx/>
              <a:buChar char="-"/>
              <a:defRPr/>
            </a:pPr>
            <a:r>
              <a:rPr lang="en-US" altLang="en-US" sz="2000" dirty="0" err="1">
                <a:latin typeface="Tahoma" panose="020B0604030504040204" pitchFamily="34" charset="0"/>
              </a:rPr>
              <a:t>Minimising</a:t>
            </a:r>
            <a:r>
              <a:rPr lang="en-US" altLang="en-US" sz="2000" dirty="0">
                <a:latin typeface="Tahoma" panose="020B0604030504040204" pitchFamily="34" charset="0"/>
              </a:rPr>
              <a:t> maintenance /promoting sustainability-enhances  splendor of Capitol Complex </a:t>
            </a:r>
          </a:p>
          <a:p>
            <a:pPr marL="342900" indent="-342900">
              <a:buFontTx/>
              <a:buChar char="-"/>
              <a:defRPr/>
            </a:pPr>
            <a:r>
              <a:rPr lang="en-US" altLang="en-US" sz="2000" dirty="0">
                <a:latin typeface="Tahoma" panose="020B0604030504040204" pitchFamily="34" charset="0"/>
              </a:rPr>
              <a:t>- Project  completed 1952</a:t>
            </a:r>
          </a:p>
        </p:txBody>
      </p:sp>
      <p:pic>
        <p:nvPicPr>
          <p:cNvPr id="59395"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638800" y="0"/>
            <a:ext cx="3505200" cy="669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sp>
        <p:nvSpPr>
          <p:cNvPr id="3" name="Content Placeholder 2"/>
          <p:cNvSpPr>
            <a:spLocks noGrp="1"/>
          </p:cNvSpPr>
          <p:nvPr>
            <p:ph idx="1"/>
          </p:nvPr>
        </p:nvSpPr>
        <p:spPr/>
        <p:txBody>
          <a:bodyPr/>
          <a:lstStyle/>
          <a:p>
            <a:pPr>
              <a:defRPr/>
            </a:pPr>
            <a:endParaRPr lang="en-US"/>
          </a:p>
        </p:txBody>
      </p:sp>
      <p:pic>
        <p:nvPicPr>
          <p:cNvPr id="6144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7620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pic>
        <p:nvPicPr>
          <p:cNvPr id="62467" name="Picture 2"/>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0" y="0"/>
            <a:ext cx="9144000" cy="6858000"/>
          </a:xfr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duotone>
              <a:schemeClr val="accent3">
                <a:shade val="45000"/>
                <a:satMod val="135000"/>
              </a:schemeClr>
              <a:prstClr val="white"/>
            </a:duotone>
            <a:lum bright="-30000"/>
            <a:extLst>
              <a:ext uri="{28A0092B-C50C-407E-A947-70E740481C1C}">
                <a14:useLocalDpi xmlns:a14="http://schemas.microsoft.com/office/drawing/2010/main"/>
              </a:ext>
            </a:extLst>
          </a:blip>
          <a:stretch>
            <a:fillRect/>
          </a:stretch>
        </p:blipFill>
        <p:spPr bwMode="auto">
          <a:xfrm>
            <a:off x="-2" y="0"/>
            <a:ext cx="9143999" cy="6858000"/>
          </a:xfrm>
          <a:prstGeom prst="rect">
            <a:avLst/>
          </a:prstGeom>
          <a:noFill/>
          <a:ln>
            <a:noFill/>
          </a:ln>
        </p:spPr>
      </p:pic>
      <p:sp>
        <p:nvSpPr>
          <p:cNvPr id="6" name="Rectangle 5"/>
          <p:cNvSpPr/>
          <p:nvPr/>
        </p:nvSpPr>
        <p:spPr>
          <a:xfrm>
            <a:off x="762000" y="6324600"/>
            <a:ext cx="6096000" cy="76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00"/>
              </a:solidFill>
            </a:endParaRPr>
          </a:p>
        </p:txBody>
      </p:sp>
      <p:sp>
        <p:nvSpPr>
          <p:cNvPr id="63492" name="TextBox 6"/>
          <p:cNvSpPr txBox="1">
            <a:spLocks noChangeArrowheads="1"/>
          </p:cNvSpPr>
          <p:nvPr/>
        </p:nvSpPr>
        <p:spPr bwMode="auto">
          <a:xfrm>
            <a:off x="228600" y="0"/>
            <a:ext cx="7848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hangingPunct="0">
              <a:defRPr sz="2000">
                <a:solidFill>
                  <a:schemeClr val="tx1"/>
                </a:solidFill>
                <a:latin typeface="Arial" pitchFamily="34" charset="0"/>
              </a:defRPr>
            </a:lvl6pPr>
            <a:lvl7pPr eaLnBrk="0" hangingPunct="0">
              <a:defRPr sz="2000">
                <a:solidFill>
                  <a:schemeClr val="tx1"/>
                </a:solidFill>
                <a:latin typeface="Arial" pitchFamily="34" charset="0"/>
              </a:defRPr>
            </a:lvl7pPr>
            <a:lvl8pPr eaLnBrk="0" hangingPunct="0">
              <a:defRPr sz="2000">
                <a:solidFill>
                  <a:schemeClr val="tx1"/>
                </a:solidFill>
                <a:latin typeface="Arial" pitchFamily="34" charset="0"/>
              </a:defRPr>
            </a:lvl8pPr>
            <a:lvl9pPr eaLnBrk="0" hangingPunct="0">
              <a:defRPr sz="2000">
                <a:solidFill>
                  <a:schemeClr val="tx1"/>
                </a:solidFill>
                <a:latin typeface="Arial" pitchFamily="34" charset="0"/>
              </a:defRPr>
            </a:lvl9pPr>
          </a:lstStyle>
          <a:p>
            <a:r>
              <a:rPr lang="en-US" altLang="en-US" sz="3600" b="1">
                <a:solidFill>
                  <a:srgbClr val="FFFF00"/>
                </a:solidFill>
                <a:cs typeface="Arial" pitchFamily="34" charset="0"/>
              </a:rPr>
              <a:t>COLONIAL ARCHITECTURE</a:t>
            </a:r>
          </a:p>
        </p:txBody>
      </p:sp>
      <p:sp>
        <p:nvSpPr>
          <p:cNvPr id="63493" name="TextBox 8"/>
          <p:cNvSpPr txBox="1">
            <a:spLocks noChangeArrowheads="1"/>
          </p:cNvSpPr>
          <p:nvPr/>
        </p:nvSpPr>
        <p:spPr bwMode="auto">
          <a:xfrm>
            <a:off x="914400" y="1143000"/>
            <a:ext cx="5105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hangingPunct="0">
              <a:defRPr sz="2000">
                <a:solidFill>
                  <a:schemeClr val="tx1"/>
                </a:solidFill>
                <a:latin typeface="Arial" pitchFamily="34" charset="0"/>
              </a:defRPr>
            </a:lvl6pPr>
            <a:lvl7pPr eaLnBrk="0" hangingPunct="0">
              <a:defRPr sz="2000">
                <a:solidFill>
                  <a:schemeClr val="tx1"/>
                </a:solidFill>
                <a:latin typeface="Arial" pitchFamily="34" charset="0"/>
              </a:defRPr>
            </a:lvl7pPr>
            <a:lvl8pPr eaLnBrk="0" hangingPunct="0">
              <a:defRPr sz="2000">
                <a:solidFill>
                  <a:schemeClr val="tx1"/>
                </a:solidFill>
                <a:latin typeface="Arial" pitchFamily="34" charset="0"/>
              </a:defRPr>
            </a:lvl8pPr>
            <a:lvl9pPr eaLnBrk="0" hangingPunct="0">
              <a:defRPr sz="2000">
                <a:solidFill>
                  <a:schemeClr val="tx1"/>
                </a:solidFill>
                <a:latin typeface="Arial" pitchFamily="34" charset="0"/>
              </a:defRPr>
            </a:lvl9pPr>
          </a:lstStyle>
          <a:p>
            <a:endParaRPr lang="en-US" altLang="en-US" sz="1800">
              <a:solidFill>
                <a:srgbClr val="FFFF00"/>
              </a:solidFill>
            </a:endParaRPr>
          </a:p>
        </p:txBody>
      </p:sp>
      <p:sp>
        <p:nvSpPr>
          <p:cNvPr id="63494" name="Rectangle 17"/>
          <p:cNvSpPr>
            <a:spLocks noChangeArrowheads="1"/>
          </p:cNvSpPr>
          <p:nvPr/>
        </p:nvSpPr>
        <p:spPr bwMode="auto">
          <a:xfrm>
            <a:off x="152400" y="587375"/>
            <a:ext cx="4572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2000">
                <a:solidFill>
                  <a:srgbClr val="FFFF00"/>
                </a:solidFill>
              </a:rPr>
              <a:t>VICTORIA HALL KOLKATA</a:t>
            </a:r>
          </a:p>
        </p:txBody>
      </p:sp>
      <p:pic>
        <p:nvPicPr>
          <p:cNvPr id="8" name="Picture 3"/>
          <p:cNvPicPr>
            <a:picLocks noChangeAspect="1" noChangeArrowheads="1"/>
          </p:cNvPicPr>
          <p:nvPr/>
        </p:nvPicPr>
        <p:blipFill>
          <a:blip r:embed="rId2" cstate="print">
            <a:duotone>
              <a:schemeClr val="accent3">
                <a:shade val="45000"/>
                <a:satMod val="135000"/>
              </a:schemeClr>
              <a:prstClr val="white"/>
            </a:duotone>
            <a:lum bright="-30000"/>
            <a:extLst>
              <a:ext uri="{28A0092B-C50C-407E-A947-70E740481C1C}">
                <a14:useLocalDpi xmlns:a14="http://schemas.microsoft.com/office/drawing/2010/main"/>
              </a:ext>
            </a:extLst>
          </a:blip>
          <a:stretch>
            <a:fillRect/>
          </a:stretch>
        </p:blipFill>
        <p:spPr bwMode="auto">
          <a:xfrm>
            <a:off x="1" y="0"/>
            <a:ext cx="9143999" cy="6858000"/>
          </a:xfrm>
          <a:prstGeom prst="rect">
            <a:avLst/>
          </a:prstGeom>
          <a:noFill/>
          <a:ln>
            <a:noFill/>
          </a:ln>
        </p:spPr>
      </p:pic>
      <p:pic>
        <p:nvPicPr>
          <p:cNvPr id="10" name="Picture 3"/>
          <p:cNvPicPr>
            <a:picLocks noChangeAspect="1" noChangeArrowheads="1"/>
          </p:cNvPicPr>
          <p:nvPr/>
        </p:nvPicPr>
        <p:blipFill>
          <a:blip r:embed="rId2" cstate="print">
            <a:duotone>
              <a:schemeClr val="accent3">
                <a:shade val="45000"/>
                <a:satMod val="135000"/>
              </a:schemeClr>
              <a:prstClr val="white"/>
            </a:duotone>
            <a:lum bright="-30000"/>
            <a:extLst>
              <a:ext uri="{28A0092B-C50C-407E-A947-70E740481C1C}">
                <a14:useLocalDpi xmlns:a14="http://schemas.microsoft.com/office/drawing/2010/main"/>
              </a:ext>
            </a:extLst>
          </a:blip>
          <a:stretch>
            <a:fillRect/>
          </a:stretch>
        </p:blipFill>
        <p:spPr bwMode="auto">
          <a:xfrm>
            <a:off x="0" y="-152400"/>
            <a:ext cx="9143999" cy="6858000"/>
          </a:xfrm>
          <a:prstGeom prst="rect">
            <a:avLst/>
          </a:prstGeom>
          <a:noFill/>
          <a:ln>
            <a:noFill/>
          </a:ln>
        </p:spPr>
      </p:pic>
      <p:sp>
        <p:nvSpPr>
          <p:cNvPr id="11" name="Rectangle 2"/>
          <p:cNvSpPr txBox="1">
            <a:spLocks noChangeArrowheads="1"/>
          </p:cNvSpPr>
          <p:nvPr/>
        </p:nvSpPr>
        <p:spPr>
          <a:xfrm>
            <a:off x="0" y="0"/>
            <a:ext cx="8991600" cy="885825"/>
          </a:xfrm>
          <a:prstGeom prst="rect">
            <a:avLst/>
          </a:prstGeom>
        </p:spPr>
        <p:txBody>
          <a:bodyPr anchor="ctr"/>
          <a:lstStyle/>
          <a:p>
            <a:pPr algn="ctr" eaLnBrk="1" fontAlgn="auto" hangingPunct="1">
              <a:spcAft>
                <a:spcPts val="0"/>
              </a:spcAft>
              <a:defRPr/>
            </a:pPr>
            <a:r>
              <a:rPr lang="en-US" sz="3000" b="1" dirty="0">
                <a:solidFill>
                  <a:srgbClr val="FFFF00"/>
                </a:solidFill>
                <a:ea typeface="+mj-ea"/>
                <a:cs typeface="+mj-cs"/>
              </a:rPr>
              <a:t>ASSEMBLY HALL</a:t>
            </a:r>
            <a:br>
              <a:rPr lang="en-US" sz="3000" b="1" dirty="0">
                <a:solidFill>
                  <a:srgbClr val="FFFF00"/>
                </a:solidFill>
                <a:ea typeface="+mj-ea"/>
                <a:cs typeface="+mj-cs"/>
              </a:rPr>
            </a:br>
            <a:r>
              <a:rPr lang="en-US" sz="3000" b="1" dirty="0">
                <a:solidFill>
                  <a:srgbClr val="FFFF00"/>
                </a:solidFill>
                <a:ea typeface="+mj-ea"/>
                <a:cs typeface="+mj-cs"/>
              </a:rPr>
              <a:t>PARABOLIC AND TRIANGULAR ROOF</a:t>
            </a:r>
          </a:p>
        </p:txBody>
      </p:sp>
      <p:pic>
        <p:nvPicPr>
          <p:cNvPr id="63498" name="Picture 5" descr="scan000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990600"/>
            <a:ext cx="91440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23900"/>
          </a:xfrm>
        </p:spPr>
        <p:txBody>
          <a:bodyPr/>
          <a:lstStyle/>
          <a:p>
            <a:pPr>
              <a:defRPr/>
            </a:pPr>
            <a:r>
              <a:rPr lang="en-US" dirty="0"/>
              <a:t>Chandigarh</a:t>
            </a:r>
          </a:p>
        </p:txBody>
      </p:sp>
      <p:sp>
        <p:nvSpPr>
          <p:cNvPr id="3" name="Content Placeholder 2"/>
          <p:cNvSpPr>
            <a:spLocks noGrp="1"/>
          </p:cNvSpPr>
          <p:nvPr>
            <p:ph idx="1"/>
          </p:nvPr>
        </p:nvSpPr>
        <p:spPr>
          <a:xfrm>
            <a:off x="457200" y="533400"/>
            <a:ext cx="8686800" cy="6324600"/>
          </a:xfrm>
        </p:spPr>
        <p:txBody>
          <a:bodyPr/>
          <a:lstStyle/>
          <a:p>
            <a:pPr>
              <a:defRPr/>
            </a:pPr>
            <a:r>
              <a:rPr lang="en-US" sz="2400" dirty="0"/>
              <a:t>-Known for development Controls-  both within/outside city</a:t>
            </a:r>
          </a:p>
          <a:p>
            <a:pPr>
              <a:defRPr/>
            </a:pPr>
            <a:r>
              <a:rPr lang="en-US" sz="2400" dirty="0"/>
              <a:t>Known for peri- urban development / regional planning</a:t>
            </a:r>
          </a:p>
          <a:p>
            <a:pPr>
              <a:defRPr/>
            </a:pPr>
            <a:r>
              <a:rPr lang="en-US" sz="2400" dirty="0"/>
              <a:t>-Making landscaping integral part of city planning</a:t>
            </a:r>
          </a:p>
          <a:p>
            <a:pPr>
              <a:defRPr/>
            </a:pPr>
            <a:r>
              <a:rPr lang="en-US" sz="2400" dirty="0"/>
              <a:t>- Known for giving  concept of bulk acquisition of land</a:t>
            </a:r>
          </a:p>
          <a:p>
            <a:pPr>
              <a:defRPr/>
            </a:pPr>
            <a:r>
              <a:rPr lang="en-US" sz="2400" dirty="0"/>
              <a:t>- Known for developing a  planned city without a master plan</a:t>
            </a:r>
          </a:p>
          <a:p>
            <a:pPr>
              <a:defRPr/>
            </a:pPr>
            <a:r>
              <a:rPr lang="en-US" sz="2400" dirty="0"/>
              <a:t>- known for concept of  free-hold/lease hold property</a:t>
            </a:r>
          </a:p>
          <a:p>
            <a:pPr>
              <a:defRPr/>
            </a:pPr>
            <a:r>
              <a:rPr lang="en-US" sz="2400" dirty="0"/>
              <a:t>- Giving a new vocabulary to architecture and planning</a:t>
            </a:r>
          </a:p>
          <a:p>
            <a:pPr>
              <a:defRPr/>
            </a:pPr>
            <a:r>
              <a:rPr lang="en-US" sz="2400" dirty="0"/>
              <a:t>- Establishing  credibility of planners/ architects</a:t>
            </a:r>
          </a:p>
          <a:p>
            <a:pPr>
              <a:defRPr/>
            </a:pPr>
            <a:r>
              <a:rPr lang="en-US" sz="2400" dirty="0"/>
              <a:t>- Using  principles of CIAM in  Urban planning</a:t>
            </a:r>
          </a:p>
          <a:p>
            <a:pPr>
              <a:defRPr/>
            </a:pPr>
            <a:r>
              <a:rPr lang="en-US" sz="2400" dirty="0"/>
              <a:t>Proved  efficacy of Bureaucratic model of urban governance</a:t>
            </a:r>
          </a:p>
          <a:p>
            <a:pPr>
              <a:defRPr/>
            </a:pPr>
            <a:r>
              <a:rPr lang="en-US" sz="2400" dirty="0"/>
              <a:t>- providing concept of re-densification of city</a:t>
            </a:r>
          </a:p>
          <a:p>
            <a:pPr>
              <a:defRPr/>
            </a:pPr>
            <a:r>
              <a:rPr lang="en-US" sz="2400" dirty="0"/>
              <a:t>- First city without statues /roads named after individuals</a:t>
            </a:r>
          </a:p>
          <a:p>
            <a:pPr>
              <a:defRPr/>
            </a:pPr>
            <a:r>
              <a:rPr lang="en-US" sz="2400" dirty="0"/>
              <a:t>- Creating an artificial lake as part of city planning.</a:t>
            </a:r>
          </a:p>
          <a:p>
            <a:pPr>
              <a:defRPr/>
            </a:pPr>
            <a:r>
              <a:rPr lang="en-US" sz="2400" dirty="0"/>
              <a:t>-First city to achieve planned population- within 4 decades</a:t>
            </a:r>
          </a:p>
          <a:p>
            <a:pPr>
              <a:defRPr/>
            </a:pPr>
            <a:endParaRPr lang="en-US" sz="2400" dirty="0"/>
          </a:p>
          <a:p>
            <a:pPr>
              <a:defRPr/>
            </a:pPr>
            <a:endParaRPr lang="en-US" sz="2400" dirty="0"/>
          </a:p>
          <a:p>
            <a:pPr>
              <a:defRPr/>
            </a:pPr>
            <a:endParaRPr lang="en-US" sz="2400" dirty="0"/>
          </a:p>
          <a:p>
            <a:pPr>
              <a:defRPr/>
            </a:pPr>
            <a:endParaRPr lang="en-US" sz="2400" dirty="0"/>
          </a:p>
          <a:p>
            <a:pPr>
              <a:defRPr/>
            </a:pPr>
            <a:endParaRPr lang="en-US" dirty="0">
              <a:solidFill>
                <a:srgbClr val="FF0000"/>
              </a:soli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duotone>
              <a:schemeClr val="accent3">
                <a:shade val="45000"/>
                <a:satMod val="135000"/>
              </a:schemeClr>
              <a:prstClr val="white"/>
            </a:duotone>
            <a:lum bright="-30000"/>
            <a:extLst>
              <a:ext uri="{28A0092B-C50C-407E-A947-70E740481C1C}">
                <a14:useLocalDpi xmlns:a14="http://schemas.microsoft.com/office/drawing/2010/main"/>
              </a:ext>
            </a:extLst>
          </a:blip>
          <a:stretch>
            <a:fillRect/>
          </a:stretch>
        </p:blipFill>
        <p:spPr bwMode="auto">
          <a:xfrm>
            <a:off x="-2" y="0"/>
            <a:ext cx="9143999" cy="6858000"/>
          </a:xfrm>
          <a:prstGeom prst="rect">
            <a:avLst/>
          </a:prstGeom>
          <a:noFill/>
          <a:ln>
            <a:noFill/>
          </a:ln>
        </p:spPr>
      </p:pic>
      <p:sp>
        <p:nvSpPr>
          <p:cNvPr id="6" name="Rectangle 5"/>
          <p:cNvSpPr/>
          <p:nvPr/>
        </p:nvSpPr>
        <p:spPr>
          <a:xfrm>
            <a:off x="762000" y="6324600"/>
            <a:ext cx="6096000" cy="76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00"/>
              </a:solidFill>
            </a:endParaRPr>
          </a:p>
        </p:txBody>
      </p:sp>
      <p:sp>
        <p:nvSpPr>
          <p:cNvPr id="64516" name="TextBox 6"/>
          <p:cNvSpPr txBox="1">
            <a:spLocks noChangeArrowheads="1"/>
          </p:cNvSpPr>
          <p:nvPr/>
        </p:nvSpPr>
        <p:spPr bwMode="auto">
          <a:xfrm>
            <a:off x="228600" y="0"/>
            <a:ext cx="7848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hangingPunct="0">
              <a:defRPr sz="2000">
                <a:solidFill>
                  <a:schemeClr val="tx1"/>
                </a:solidFill>
                <a:latin typeface="Arial" pitchFamily="34" charset="0"/>
              </a:defRPr>
            </a:lvl6pPr>
            <a:lvl7pPr eaLnBrk="0" hangingPunct="0">
              <a:defRPr sz="2000">
                <a:solidFill>
                  <a:schemeClr val="tx1"/>
                </a:solidFill>
                <a:latin typeface="Arial" pitchFamily="34" charset="0"/>
              </a:defRPr>
            </a:lvl7pPr>
            <a:lvl8pPr eaLnBrk="0" hangingPunct="0">
              <a:defRPr sz="2000">
                <a:solidFill>
                  <a:schemeClr val="tx1"/>
                </a:solidFill>
                <a:latin typeface="Arial" pitchFamily="34" charset="0"/>
              </a:defRPr>
            </a:lvl8pPr>
            <a:lvl9pPr eaLnBrk="0" hangingPunct="0">
              <a:defRPr sz="2000">
                <a:solidFill>
                  <a:schemeClr val="tx1"/>
                </a:solidFill>
                <a:latin typeface="Arial" pitchFamily="34" charset="0"/>
              </a:defRPr>
            </a:lvl9pPr>
          </a:lstStyle>
          <a:p>
            <a:r>
              <a:rPr lang="en-US" altLang="en-US" sz="3600" b="1">
                <a:solidFill>
                  <a:srgbClr val="FFFF00"/>
                </a:solidFill>
                <a:cs typeface="Arial" pitchFamily="34" charset="0"/>
              </a:rPr>
              <a:t>COLONIAL ARCHITECTURE</a:t>
            </a:r>
          </a:p>
        </p:txBody>
      </p:sp>
      <p:sp>
        <p:nvSpPr>
          <p:cNvPr id="64517" name="TextBox 8"/>
          <p:cNvSpPr txBox="1">
            <a:spLocks noChangeArrowheads="1"/>
          </p:cNvSpPr>
          <p:nvPr/>
        </p:nvSpPr>
        <p:spPr bwMode="auto">
          <a:xfrm>
            <a:off x="914400" y="1143000"/>
            <a:ext cx="5105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hangingPunct="0">
              <a:defRPr sz="2000">
                <a:solidFill>
                  <a:schemeClr val="tx1"/>
                </a:solidFill>
                <a:latin typeface="Arial" pitchFamily="34" charset="0"/>
              </a:defRPr>
            </a:lvl6pPr>
            <a:lvl7pPr eaLnBrk="0" hangingPunct="0">
              <a:defRPr sz="2000">
                <a:solidFill>
                  <a:schemeClr val="tx1"/>
                </a:solidFill>
                <a:latin typeface="Arial" pitchFamily="34" charset="0"/>
              </a:defRPr>
            </a:lvl7pPr>
            <a:lvl8pPr eaLnBrk="0" hangingPunct="0">
              <a:defRPr sz="2000">
                <a:solidFill>
                  <a:schemeClr val="tx1"/>
                </a:solidFill>
                <a:latin typeface="Arial" pitchFamily="34" charset="0"/>
              </a:defRPr>
            </a:lvl8pPr>
            <a:lvl9pPr eaLnBrk="0" hangingPunct="0">
              <a:defRPr sz="2000">
                <a:solidFill>
                  <a:schemeClr val="tx1"/>
                </a:solidFill>
                <a:latin typeface="Arial" pitchFamily="34" charset="0"/>
              </a:defRPr>
            </a:lvl9pPr>
          </a:lstStyle>
          <a:p>
            <a:endParaRPr lang="en-US" altLang="en-US" sz="1800">
              <a:solidFill>
                <a:srgbClr val="FFFF00"/>
              </a:solidFill>
            </a:endParaRPr>
          </a:p>
        </p:txBody>
      </p:sp>
      <p:sp>
        <p:nvSpPr>
          <p:cNvPr id="64518" name="Rectangle 17"/>
          <p:cNvSpPr>
            <a:spLocks noChangeArrowheads="1"/>
          </p:cNvSpPr>
          <p:nvPr/>
        </p:nvSpPr>
        <p:spPr bwMode="auto">
          <a:xfrm>
            <a:off x="152400" y="587375"/>
            <a:ext cx="4572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2000">
                <a:solidFill>
                  <a:srgbClr val="FFFF00"/>
                </a:solidFill>
              </a:rPr>
              <a:t>VICTORIA HALL KOLKATA</a:t>
            </a:r>
          </a:p>
        </p:txBody>
      </p:sp>
      <p:pic>
        <p:nvPicPr>
          <p:cNvPr id="8" name="Picture 3"/>
          <p:cNvPicPr>
            <a:picLocks noChangeAspect="1" noChangeArrowheads="1"/>
          </p:cNvPicPr>
          <p:nvPr/>
        </p:nvPicPr>
        <p:blipFill>
          <a:blip r:embed="rId2" cstate="print">
            <a:duotone>
              <a:schemeClr val="accent3">
                <a:shade val="45000"/>
                <a:satMod val="135000"/>
              </a:schemeClr>
              <a:prstClr val="white"/>
            </a:duotone>
            <a:lum bright="-30000"/>
            <a:extLst>
              <a:ext uri="{28A0092B-C50C-407E-A947-70E740481C1C}">
                <a14:useLocalDpi xmlns:a14="http://schemas.microsoft.com/office/drawing/2010/main"/>
              </a:ext>
            </a:extLst>
          </a:blip>
          <a:stretch>
            <a:fillRect/>
          </a:stretch>
        </p:blipFill>
        <p:spPr bwMode="auto">
          <a:xfrm>
            <a:off x="1" y="0"/>
            <a:ext cx="9143999" cy="6858000"/>
          </a:xfrm>
          <a:prstGeom prst="rect">
            <a:avLst/>
          </a:prstGeom>
          <a:noFill/>
          <a:ln>
            <a:noFill/>
          </a:ln>
        </p:spPr>
      </p:pic>
      <p:pic>
        <p:nvPicPr>
          <p:cNvPr id="10" name="Picture 3"/>
          <p:cNvPicPr>
            <a:picLocks noChangeAspect="1" noChangeArrowheads="1"/>
          </p:cNvPicPr>
          <p:nvPr/>
        </p:nvPicPr>
        <p:blipFill>
          <a:blip r:embed="rId2" cstate="print">
            <a:duotone>
              <a:schemeClr val="accent3">
                <a:shade val="45000"/>
                <a:satMod val="135000"/>
              </a:schemeClr>
              <a:prstClr val="white"/>
            </a:duotone>
            <a:lum bright="-30000"/>
            <a:extLst>
              <a:ext uri="{28A0092B-C50C-407E-A947-70E740481C1C}">
                <a14:useLocalDpi xmlns:a14="http://schemas.microsoft.com/office/drawing/2010/main"/>
              </a:ext>
            </a:extLst>
          </a:blip>
          <a:stretch>
            <a:fillRect/>
          </a:stretch>
        </p:blipFill>
        <p:spPr bwMode="auto">
          <a:xfrm>
            <a:off x="0" y="-152400"/>
            <a:ext cx="9143999" cy="6858000"/>
          </a:xfrm>
          <a:prstGeom prst="rect">
            <a:avLst/>
          </a:prstGeom>
          <a:noFill/>
          <a:ln>
            <a:noFill/>
          </a:ln>
        </p:spPr>
      </p:pic>
      <p:sp>
        <p:nvSpPr>
          <p:cNvPr id="11" name="Rectangle 2"/>
          <p:cNvSpPr txBox="1">
            <a:spLocks noChangeArrowheads="1"/>
          </p:cNvSpPr>
          <p:nvPr/>
        </p:nvSpPr>
        <p:spPr>
          <a:xfrm>
            <a:off x="0" y="0"/>
            <a:ext cx="8991600" cy="587375"/>
          </a:xfrm>
          <a:prstGeom prst="rect">
            <a:avLst/>
          </a:prstGeom>
        </p:spPr>
        <p:txBody>
          <a:bodyPr anchor="ctr"/>
          <a:lstStyle/>
          <a:p>
            <a:pPr algn="ctr" eaLnBrk="1" fontAlgn="auto" hangingPunct="1">
              <a:spcAft>
                <a:spcPts val="0"/>
              </a:spcAft>
              <a:defRPr/>
            </a:pPr>
            <a:r>
              <a:rPr lang="en-US" sz="3000" b="1" dirty="0">
                <a:solidFill>
                  <a:srgbClr val="FFFF00"/>
                </a:solidFill>
                <a:ea typeface="+mj-ea"/>
                <a:cs typeface="+mj-cs"/>
              </a:rPr>
              <a:t>ASSEMBLY HALL</a:t>
            </a:r>
            <a:br>
              <a:rPr lang="en-US" sz="3000" b="1" dirty="0">
                <a:solidFill>
                  <a:srgbClr val="FFFF00"/>
                </a:solidFill>
                <a:ea typeface="+mj-ea"/>
                <a:cs typeface="+mj-cs"/>
              </a:rPr>
            </a:br>
            <a:endParaRPr lang="en-US" sz="3000" b="1" dirty="0">
              <a:solidFill>
                <a:srgbClr val="FFFF00"/>
              </a:solidFill>
              <a:ea typeface="+mj-ea"/>
              <a:cs typeface="+mj-cs"/>
            </a:endParaRPr>
          </a:p>
        </p:txBody>
      </p:sp>
      <p:pic>
        <p:nvPicPr>
          <p:cNvPr id="64522" name="Picture 5" descr="scan000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670550" y="815975"/>
            <a:ext cx="3473450" cy="322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23" name="TextBox 11"/>
          <p:cNvSpPr txBox="1">
            <a:spLocks noChangeArrowheads="1"/>
          </p:cNvSpPr>
          <p:nvPr/>
        </p:nvSpPr>
        <p:spPr bwMode="auto">
          <a:xfrm>
            <a:off x="76200" y="-1023938"/>
            <a:ext cx="6834188" cy="2349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hangingPunct="0">
              <a:defRPr sz="2000">
                <a:solidFill>
                  <a:schemeClr val="tx1"/>
                </a:solidFill>
                <a:latin typeface="Arial" pitchFamily="34" charset="0"/>
              </a:defRPr>
            </a:lvl6pPr>
            <a:lvl7pPr eaLnBrk="0" hangingPunct="0">
              <a:defRPr sz="2000">
                <a:solidFill>
                  <a:schemeClr val="tx1"/>
                </a:solidFill>
                <a:latin typeface="Arial" pitchFamily="34" charset="0"/>
              </a:defRPr>
            </a:lvl7pPr>
            <a:lvl8pPr eaLnBrk="0" hangingPunct="0">
              <a:defRPr sz="2000">
                <a:solidFill>
                  <a:schemeClr val="tx1"/>
                </a:solidFill>
                <a:latin typeface="Arial" pitchFamily="34" charset="0"/>
              </a:defRPr>
            </a:lvl8pPr>
            <a:lvl9pPr eaLnBrk="0" hangingPunct="0">
              <a:defRPr sz="2000">
                <a:solidFill>
                  <a:schemeClr val="tx1"/>
                </a:solidFill>
                <a:latin typeface="Arial" pitchFamily="34" charset="0"/>
              </a:defRPr>
            </a:lvl9pPr>
          </a:lstStyle>
          <a:p>
            <a:pPr marL="342900" indent="-342900">
              <a:lnSpc>
                <a:spcPts val="1950"/>
              </a:lnSpc>
              <a:spcBef>
                <a:spcPts val="1200"/>
              </a:spcBef>
              <a:spcAft>
                <a:spcPts val="1950"/>
              </a:spcAft>
              <a:buFont typeface="Symbol" pitchFamily="18" charset="2"/>
              <a:buChar char=""/>
            </a:pPr>
            <a:endParaRPr lang="en-US" altLang="en-US" sz="1800">
              <a:solidFill>
                <a:srgbClr val="000000"/>
              </a:solidFill>
              <a:latin typeface="Scotch Micro"/>
              <a:cs typeface="Times New Roman" pitchFamily="18" charset="0"/>
            </a:endParaRPr>
          </a:p>
          <a:p>
            <a:pPr marL="342900" indent="-342900">
              <a:lnSpc>
                <a:spcPts val="1950"/>
              </a:lnSpc>
              <a:spcBef>
                <a:spcPts val="1200"/>
              </a:spcBef>
              <a:spcAft>
                <a:spcPts val="1950"/>
              </a:spcAft>
              <a:buFont typeface="Symbol" pitchFamily="18" charset="2"/>
              <a:buChar char=""/>
            </a:pPr>
            <a:endParaRPr lang="en-US" altLang="en-US" sz="1800">
              <a:solidFill>
                <a:srgbClr val="000000"/>
              </a:solidFill>
              <a:latin typeface="Scotch Micro"/>
              <a:cs typeface="Times New Roman" pitchFamily="18" charset="0"/>
            </a:endParaRPr>
          </a:p>
          <a:p>
            <a:pPr marL="342900" indent="-342900">
              <a:lnSpc>
                <a:spcPts val="1950"/>
              </a:lnSpc>
              <a:spcBef>
                <a:spcPts val="1200"/>
              </a:spcBef>
              <a:spcAft>
                <a:spcPts val="1950"/>
              </a:spcAft>
              <a:buFont typeface="Symbol" pitchFamily="18" charset="2"/>
              <a:buChar char=""/>
            </a:pPr>
            <a:endParaRPr lang="en-US" altLang="en-US" sz="1800">
              <a:solidFill>
                <a:srgbClr val="000000"/>
              </a:solidFill>
              <a:latin typeface="Scotch Micro"/>
              <a:cs typeface="Times New Roman" pitchFamily="18" charset="0"/>
            </a:endParaRPr>
          </a:p>
          <a:p>
            <a:pPr marL="342900" indent="-342900">
              <a:lnSpc>
                <a:spcPts val="1950"/>
              </a:lnSpc>
              <a:spcBef>
                <a:spcPts val="1200"/>
              </a:spcBef>
              <a:spcAft>
                <a:spcPts val="1950"/>
              </a:spcAft>
              <a:buFont typeface="Symbol" pitchFamily="18" charset="2"/>
              <a:buChar char=""/>
            </a:pPr>
            <a:endParaRPr lang="en-US" altLang="en-US" sz="1800">
              <a:solidFill>
                <a:srgbClr val="000000"/>
              </a:solidFill>
              <a:latin typeface="Scotch Micro"/>
              <a:cs typeface="Times New Roman" pitchFamily="18" charset="0"/>
            </a:endParaRPr>
          </a:p>
        </p:txBody>
      </p:sp>
      <p:sp>
        <p:nvSpPr>
          <p:cNvPr id="14" name="TextBox 13"/>
          <p:cNvSpPr txBox="1"/>
          <p:nvPr/>
        </p:nvSpPr>
        <p:spPr>
          <a:xfrm>
            <a:off x="0" y="-392113"/>
            <a:ext cx="5943600" cy="7331076"/>
          </a:xfrm>
          <a:prstGeom prst="rect">
            <a:avLst/>
          </a:prstGeom>
          <a:noFill/>
        </p:spPr>
        <p:txBody>
          <a:bodyPr>
            <a:spAutoFit/>
          </a:bodyPr>
          <a:lstStyle/>
          <a:p>
            <a:pPr marL="342900" indent="-342900">
              <a:spcBef>
                <a:spcPts val="0"/>
              </a:spcBef>
              <a:spcAft>
                <a:spcPts val="0"/>
              </a:spcAft>
              <a:buFont typeface="Symbol" panose="05050102010706020507" pitchFamily="18" charset="2"/>
              <a:buChar char=""/>
              <a:defRPr/>
            </a:pPr>
            <a:endParaRPr lang="en-US" dirty="0">
              <a:solidFill>
                <a:srgbClr val="000000"/>
              </a:solidFill>
              <a:latin typeface="Scotch Micro"/>
              <a:ea typeface="Times New Roman" panose="02020603050405020304" pitchFamily="18" charset="0"/>
            </a:endParaRPr>
          </a:p>
          <a:p>
            <a:pPr marL="342900" indent="-342900">
              <a:spcBef>
                <a:spcPts val="0"/>
              </a:spcBef>
              <a:spcAft>
                <a:spcPts val="0"/>
              </a:spcAft>
              <a:buFont typeface="Symbol" panose="05050102010706020507" pitchFamily="18" charset="2"/>
              <a:buChar char=""/>
              <a:defRPr/>
            </a:pPr>
            <a:endParaRPr lang="en-US" dirty="0">
              <a:solidFill>
                <a:srgbClr val="000000"/>
              </a:solidFill>
              <a:latin typeface="Scotch Micro"/>
              <a:ea typeface="Times New Roman" panose="02020603050405020304" pitchFamily="18" charset="0"/>
            </a:endParaRPr>
          </a:p>
          <a:p>
            <a:pPr marL="342900" indent="-342900">
              <a:spcBef>
                <a:spcPts val="0"/>
              </a:spcBef>
              <a:spcAft>
                <a:spcPts val="0"/>
              </a:spcAft>
              <a:buFont typeface="Symbol" panose="05050102010706020507" pitchFamily="18" charset="2"/>
              <a:buChar char=""/>
              <a:defRPr/>
            </a:pPr>
            <a:endParaRPr lang="en-US" dirty="0">
              <a:solidFill>
                <a:srgbClr val="000000"/>
              </a:solidFill>
              <a:latin typeface="Scotch Micro"/>
              <a:ea typeface="Times New Roman" panose="02020603050405020304" pitchFamily="18" charset="0"/>
            </a:endParaRPr>
          </a:p>
          <a:p>
            <a:pPr>
              <a:spcBef>
                <a:spcPts val="0"/>
              </a:spcBef>
              <a:spcAft>
                <a:spcPts val="0"/>
              </a:spcAft>
              <a:defRPr/>
            </a:pPr>
            <a:r>
              <a:rPr lang="en-US" sz="2000" b="1" dirty="0">
                <a:solidFill>
                  <a:srgbClr val="FFFF00"/>
                </a:solidFill>
                <a:latin typeface="Scotch Micro"/>
                <a:ea typeface="Times New Roman" panose="02020603050405020304" pitchFamily="18" charset="0"/>
              </a:rPr>
              <a:t>Conceived as horizontal structure –square in plan</a:t>
            </a:r>
          </a:p>
          <a:p>
            <a:pPr>
              <a:spcBef>
                <a:spcPts val="0"/>
              </a:spcBef>
              <a:spcAft>
                <a:spcPts val="0"/>
              </a:spcAft>
              <a:defRPr/>
            </a:pPr>
            <a:r>
              <a:rPr lang="en-US" sz="2000" b="1" dirty="0">
                <a:solidFill>
                  <a:srgbClr val="FFFF00"/>
                </a:solidFill>
                <a:latin typeface="Scotch Micro"/>
                <a:ea typeface="Times New Roman" panose="02020603050405020304" pitchFamily="18" charset="0"/>
              </a:rPr>
              <a:t>Architecture  not restricted to entrance,/ façade,</a:t>
            </a:r>
            <a:endParaRPr lang="en-US" sz="2000" b="1" dirty="0">
              <a:solidFill>
                <a:srgbClr val="FFFF00"/>
              </a:solidFill>
              <a:latin typeface="Times New Roman" panose="02020603050405020304" pitchFamily="18" charset="0"/>
              <a:ea typeface="Times New Roman" panose="02020603050405020304" pitchFamily="18" charset="0"/>
            </a:endParaRPr>
          </a:p>
          <a:p>
            <a:pPr marL="342900" indent="-342900">
              <a:spcBef>
                <a:spcPts val="0"/>
              </a:spcBef>
              <a:spcAft>
                <a:spcPts val="0"/>
              </a:spcAft>
              <a:buFont typeface="Symbol" panose="05050102010706020507" pitchFamily="18" charset="2"/>
              <a:buChar char=""/>
              <a:defRPr/>
            </a:pPr>
            <a:r>
              <a:rPr lang="en-US" sz="2000" b="1" dirty="0">
                <a:solidFill>
                  <a:srgbClr val="FFFF00"/>
                </a:solidFill>
                <a:latin typeface="Scotch Micro"/>
                <a:ea typeface="Times New Roman" panose="02020603050405020304" pitchFamily="18" charset="0"/>
              </a:rPr>
              <a:t> but to functions of  program/ spaces within  building itself.-- 300 ft. square, </a:t>
            </a:r>
          </a:p>
          <a:p>
            <a:pPr marL="342900" indent="-342900">
              <a:spcBef>
                <a:spcPts val="0"/>
              </a:spcBef>
              <a:spcAft>
                <a:spcPts val="0"/>
              </a:spcAft>
              <a:buFont typeface="Symbol" panose="05050102010706020507" pitchFamily="18" charset="2"/>
              <a:buChar char=""/>
              <a:defRPr/>
            </a:pPr>
            <a:r>
              <a:rPr lang="en-US" sz="2000" b="1" dirty="0">
                <a:solidFill>
                  <a:srgbClr val="FFFF00"/>
                </a:solidFill>
                <a:latin typeface="Scotch Micro"/>
                <a:ea typeface="Times New Roman" panose="02020603050405020304" pitchFamily="18" charset="0"/>
              </a:rPr>
              <a:t> three sides – house offices and conference rooms</a:t>
            </a:r>
            <a:endParaRPr lang="en-US" sz="2000" b="1" dirty="0">
              <a:solidFill>
                <a:srgbClr val="FFFF00"/>
              </a:solidFill>
              <a:latin typeface="Times New Roman" panose="02020603050405020304" pitchFamily="18" charset="0"/>
              <a:ea typeface="Times New Roman" panose="02020603050405020304" pitchFamily="18" charset="0"/>
            </a:endParaRPr>
          </a:p>
          <a:p>
            <a:pPr marL="342900" indent="-342900">
              <a:spcBef>
                <a:spcPts val="0"/>
              </a:spcBef>
              <a:spcAft>
                <a:spcPts val="0"/>
              </a:spcAft>
              <a:buFont typeface="Symbol" panose="05050102010706020507" pitchFamily="18" charset="2"/>
              <a:buChar char=""/>
              <a:defRPr/>
            </a:pPr>
            <a:r>
              <a:rPr lang="en-US" sz="2000" b="1" dirty="0">
                <a:solidFill>
                  <a:srgbClr val="FFFF00"/>
                </a:solidFill>
                <a:latin typeface="Scotch Micro"/>
                <a:ea typeface="Times New Roman" panose="02020603050405020304" pitchFamily="18" charset="0"/>
              </a:rPr>
              <a:t>fourth side -- enormous portico</a:t>
            </a:r>
          </a:p>
          <a:p>
            <a:pPr marL="342900" indent="-342900">
              <a:spcBef>
                <a:spcPts val="0"/>
              </a:spcBef>
              <a:spcAft>
                <a:spcPts val="0"/>
              </a:spcAft>
              <a:buFont typeface="Symbol" panose="05050102010706020507" pitchFamily="18" charset="2"/>
              <a:buChar char=""/>
              <a:defRPr/>
            </a:pPr>
            <a:r>
              <a:rPr lang="en-US" sz="2000" b="1" dirty="0">
                <a:solidFill>
                  <a:srgbClr val="FFFF00"/>
                </a:solidFill>
                <a:latin typeface="Scotch Micro"/>
                <a:ea typeface="Times New Roman" panose="02020603050405020304" pitchFamily="18" charset="0"/>
              </a:rPr>
              <a:t> which ‘orients’  building towards  High Court</a:t>
            </a:r>
            <a:endParaRPr lang="en-US" sz="2000" b="1" dirty="0">
              <a:solidFill>
                <a:srgbClr val="FFFF00"/>
              </a:solidFill>
              <a:latin typeface="Times New Roman" panose="02020603050405020304" pitchFamily="18" charset="0"/>
              <a:ea typeface="Times New Roman" panose="02020603050405020304" pitchFamily="18" charset="0"/>
            </a:endParaRPr>
          </a:p>
          <a:p>
            <a:pPr marL="342900" indent="-342900">
              <a:spcBef>
                <a:spcPts val="0"/>
              </a:spcBef>
              <a:spcAft>
                <a:spcPts val="0"/>
              </a:spcAft>
              <a:buFont typeface="Symbol" panose="05050102010706020507" pitchFamily="18" charset="2"/>
              <a:buChar char=""/>
              <a:defRPr/>
            </a:pPr>
            <a:r>
              <a:rPr lang="en-US" sz="2000" b="1" dirty="0">
                <a:solidFill>
                  <a:srgbClr val="FFFF00"/>
                </a:solidFill>
                <a:latin typeface="Scotch Micro"/>
                <a:ea typeface="Times New Roman" panose="02020603050405020304" pitchFamily="18" charset="0"/>
              </a:rPr>
              <a:t> Centre--  an interior court, 200 ft. across, </a:t>
            </a:r>
            <a:endParaRPr lang="en-US" sz="2000" b="1" dirty="0">
              <a:solidFill>
                <a:srgbClr val="FFFF00"/>
              </a:solidFill>
              <a:latin typeface="Times New Roman" panose="02020603050405020304" pitchFamily="18" charset="0"/>
              <a:ea typeface="Times New Roman" panose="02020603050405020304" pitchFamily="18" charset="0"/>
            </a:endParaRPr>
          </a:p>
          <a:p>
            <a:pPr marL="342900" indent="-342900">
              <a:spcBef>
                <a:spcPts val="0"/>
              </a:spcBef>
              <a:spcAft>
                <a:spcPts val="0"/>
              </a:spcAft>
              <a:buFont typeface="Symbol" panose="05050102010706020507" pitchFamily="18" charset="2"/>
              <a:buChar char=""/>
              <a:defRPr/>
            </a:pPr>
            <a:r>
              <a:rPr lang="en-US" sz="2000" b="1" dirty="0">
                <a:solidFill>
                  <a:srgbClr val="FFFF00"/>
                </a:solidFill>
                <a:latin typeface="Scotch Micro"/>
                <a:ea typeface="Times New Roman" panose="02020603050405020304" pitchFamily="18" charset="0"/>
              </a:rPr>
              <a:t>-- ranging from 35 ft. to 45 ft. in height, </a:t>
            </a:r>
            <a:endParaRPr lang="en-US" sz="2000" b="1" dirty="0">
              <a:solidFill>
                <a:srgbClr val="FFFF00"/>
              </a:solidFill>
              <a:latin typeface="Times New Roman" panose="02020603050405020304" pitchFamily="18" charset="0"/>
              <a:ea typeface="Times New Roman" panose="02020603050405020304" pitchFamily="18" charset="0"/>
            </a:endParaRPr>
          </a:p>
          <a:p>
            <a:pPr marL="342900" indent="-342900">
              <a:spcBef>
                <a:spcPts val="0"/>
              </a:spcBef>
              <a:spcAft>
                <a:spcPts val="0"/>
              </a:spcAft>
              <a:buFont typeface="Symbol" panose="05050102010706020507" pitchFamily="18" charset="2"/>
              <a:buChar char=""/>
              <a:defRPr/>
            </a:pPr>
            <a:r>
              <a:rPr lang="en-US" sz="2000" b="1" dirty="0">
                <a:solidFill>
                  <a:srgbClr val="FFFF00"/>
                </a:solidFill>
                <a:latin typeface="Scotch Micro"/>
                <a:ea typeface="Times New Roman" panose="02020603050405020304" pitchFamily="18" charset="0"/>
              </a:rPr>
              <a:t>-- where  located -- hyperbolic form of  assembly chamber,</a:t>
            </a:r>
            <a:endParaRPr lang="en-US" sz="2000" b="1" dirty="0">
              <a:solidFill>
                <a:srgbClr val="FFFF00"/>
              </a:solidFill>
              <a:latin typeface="Times New Roman" panose="02020603050405020304" pitchFamily="18" charset="0"/>
              <a:ea typeface="Times New Roman" panose="02020603050405020304" pitchFamily="18" charset="0"/>
            </a:endParaRPr>
          </a:p>
          <a:p>
            <a:pPr marL="342900" indent="-342900">
              <a:spcBef>
                <a:spcPts val="0"/>
              </a:spcBef>
              <a:spcAft>
                <a:spcPts val="0"/>
              </a:spcAft>
              <a:buFont typeface="Symbol" panose="05050102010706020507" pitchFamily="18" charset="2"/>
              <a:buChar char=""/>
              <a:defRPr/>
            </a:pPr>
            <a:r>
              <a:rPr lang="en-US" sz="2000" b="1" dirty="0">
                <a:solidFill>
                  <a:srgbClr val="FFFF00"/>
                </a:solidFill>
                <a:latin typeface="Scotch Micro"/>
                <a:ea typeface="Times New Roman" panose="02020603050405020304" pitchFamily="18" charset="0"/>
              </a:rPr>
              <a:t>  Rectangle (surmounted by a skew pyramidal roof) of  council chamber </a:t>
            </a:r>
          </a:p>
          <a:p>
            <a:pPr marL="342900" indent="-342900">
              <a:spcBef>
                <a:spcPts val="0"/>
              </a:spcBef>
              <a:spcAft>
                <a:spcPts val="0"/>
              </a:spcAft>
              <a:buFont typeface="Symbol" panose="05050102010706020507" pitchFamily="18" charset="2"/>
              <a:buChar char=""/>
              <a:defRPr/>
            </a:pPr>
            <a:r>
              <a:rPr lang="en-US" sz="2000" b="1" dirty="0">
                <a:solidFill>
                  <a:srgbClr val="FFFF00"/>
                </a:solidFill>
                <a:latin typeface="Scotch Micro"/>
                <a:ea typeface="Times New Roman" panose="02020603050405020304" pitchFamily="18" charset="0"/>
              </a:rPr>
              <a:t>Louvers extensively used to manage sun / give distinct character to  building</a:t>
            </a:r>
            <a:endParaRPr lang="en-US" sz="2000" b="1" dirty="0">
              <a:solidFill>
                <a:srgbClr val="FFFF00"/>
              </a:solidFill>
              <a:latin typeface="Times New Roman" panose="02020603050405020304" pitchFamily="18" charset="0"/>
              <a:ea typeface="Times New Roman" panose="02020603050405020304" pitchFamily="18" charset="0"/>
            </a:endParaRPr>
          </a:p>
          <a:p>
            <a:pPr marL="342900" indent="-342900">
              <a:spcBef>
                <a:spcPts val="0"/>
              </a:spcBef>
              <a:spcAft>
                <a:spcPts val="0"/>
              </a:spcAft>
              <a:buFont typeface="Symbol" panose="05050102010706020507" pitchFamily="18" charset="2"/>
              <a:buChar char=""/>
              <a:defRPr/>
            </a:pPr>
            <a:r>
              <a:rPr lang="en-US" sz="2000" b="1" dirty="0">
                <a:solidFill>
                  <a:srgbClr val="FFFF00"/>
                </a:solidFill>
                <a:latin typeface="Scotch Micro"/>
                <a:ea typeface="Times New Roman" panose="02020603050405020304" pitchFamily="18" charset="0"/>
              </a:rPr>
              <a:t> Extraordinary collection of spaces, ramps / platform levels that make up forum. </a:t>
            </a:r>
            <a:endParaRPr lang="en-US" sz="2000" b="1" dirty="0">
              <a:solidFill>
                <a:srgbClr val="FFFF00"/>
              </a:solidFill>
              <a:latin typeface="Times New Roman" panose="02020603050405020304" pitchFamily="18" charset="0"/>
              <a:ea typeface="Times New Roman" panose="02020603050405020304" pitchFamily="18" charset="0"/>
            </a:endParaRPr>
          </a:p>
          <a:p>
            <a:pPr marL="342900" indent="-342900">
              <a:spcBef>
                <a:spcPts val="0"/>
              </a:spcBef>
              <a:spcAft>
                <a:spcPts val="0"/>
              </a:spcAft>
              <a:buFont typeface="Symbol" panose="05050102010706020507" pitchFamily="18" charset="2"/>
              <a:buChar char=""/>
              <a:defRPr/>
            </a:pPr>
            <a:r>
              <a:rPr lang="en-US" sz="2000" b="1" dirty="0">
                <a:solidFill>
                  <a:srgbClr val="FFFF00"/>
                </a:solidFill>
                <a:latin typeface="Scotch Micro"/>
                <a:ea typeface="Times New Roman" panose="02020603050405020304" pitchFamily="18" charset="0"/>
              </a:rPr>
              <a:t> legislators,  office workers,  press/visiting public-each with their own system of entrances, lobbies, stairs,  for ensuring their separation.)</a:t>
            </a:r>
            <a:endParaRPr lang="en-US" sz="2000" b="1" dirty="0">
              <a:solidFill>
                <a:srgbClr val="FFFF00"/>
              </a:solidFill>
              <a:latin typeface="Times New Roman" panose="02020603050405020304" pitchFamily="18" charset="0"/>
              <a:ea typeface="Times New Roman" panose="02020603050405020304" pitchFamily="18" charset="0"/>
            </a:endParaRPr>
          </a:p>
          <a:p>
            <a:pPr>
              <a:lnSpc>
                <a:spcPct val="107000"/>
              </a:lnSpc>
              <a:spcBef>
                <a:spcPts val="0"/>
              </a:spcBef>
              <a:spcAft>
                <a:spcPts val="800"/>
              </a:spcAft>
              <a:defRPr/>
            </a:pPr>
            <a:r>
              <a:rPr lang="en-US" sz="1600" dirty="0">
                <a:latin typeface="Calibri" panose="020F0502020204030204" pitchFamily="34" charset="0"/>
                <a:ea typeface="Calibri" panose="020F0502020204030204" pitchFamily="34" charset="0"/>
                <a:cs typeface="Times New Roman" panose="02020603050405020304" pitchFamily="18" charset="0"/>
              </a:rPr>
              <a:t> </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78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See the source image"/>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78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duotone>
              <a:schemeClr val="accent3">
                <a:shade val="45000"/>
                <a:satMod val="135000"/>
              </a:schemeClr>
              <a:prstClr val="white"/>
            </a:duotone>
            <a:lum bright="-30000"/>
            <a:extLst>
              <a:ext uri="{28A0092B-C50C-407E-A947-70E740481C1C}">
                <a14:useLocalDpi xmlns:a14="http://schemas.microsoft.com/office/drawing/2010/main"/>
              </a:ext>
            </a:extLst>
          </a:blip>
          <a:stretch>
            <a:fillRect/>
          </a:stretch>
        </p:blipFill>
        <p:spPr bwMode="auto">
          <a:xfrm>
            <a:off x="-2" y="0"/>
            <a:ext cx="9143999" cy="6858000"/>
          </a:xfrm>
          <a:prstGeom prst="rect">
            <a:avLst/>
          </a:prstGeom>
          <a:noFill/>
          <a:ln>
            <a:noFill/>
          </a:ln>
        </p:spPr>
      </p:pic>
      <p:sp>
        <p:nvSpPr>
          <p:cNvPr id="6" name="Rectangle 5"/>
          <p:cNvSpPr/>
          <p:nvPr/>
        </p:nvSpPr>
        <p:spPr>
          <a:xfrm>
            <a:off x="762000" y="6324600"/>
            <a:ext cx="6096000" cy="76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00"/>
              </a:solidFill>
            </a:endParaRPr>
          </a:p>
        </p:txBody>
      </p:sp>
      <p:sp>
        <p:nvSpPr>
          <p:cNvPr id="68612" name="TextBox 6"/>
          <p:cNvSpPr txBox="1">
            <a:spLocks noChangeArrowheads="1"/>
          </p:cNvSpPr>
          <p:nvPr/>
        </p:nvSpPr>
        <p:spPr bwMode="auto">
          <a:xfrm>
            <a:off x="228600" y="0"/>
            <a:ext cx="7848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hangingPunct="0">
              <a:defRPr sz="2000">
                <a:solidFill>
                  <a:schemeClr val="tx1"/>
                </a:solidFill>
                <a:latin typeface="Arial" pitchFamily="34" charset="0"/>
              </a:defRPr>
            </a:lvl6pPr>
            <a:lvl7pPr eaLnBrk="0" hangingPunct="0">
              <a:defRPr sz="2000">
                <a:solidFill>
                  <a:schemeClr val="tx1"/>
                </a:solidFill>
                <a:latin typeface="Arial" pitchFamily="34" charset="0"/>
              </a:defRPr>
            </a:lvl7pPr>
            <a:lvl8pPr eaLnBrk="0" hangingPunct="0">
              <a:defRPr sz="2000">
                <a:solidFill>
                  <a:schemeClr val="tx1"/>
                </a:solidFill>
                <a:latin typeface="Arial" pitchFamily="34" charset="0"/>
              </a:defRPr>
            </a:lvl8pPr>
            <a:lvl9pPr eaLnBrk="0" hangingPunct="0">
              <a:defRPr sz="2000">
                <a:solidFill>
                  <a:schemeClr val="tx1"/>
                </a:solidFill>
                <a:latin typeface="Arial" pitchFamily="34" charset="0"/>
              </a:defRPr>
            </a:lvl9pPr>
          </a:lstStyle>
          <a:p>
            <a:r>
              <a:rPr lang="en-US" altLang="en-US" sz="3600" b="1">
                <a:solidFill>
                  <a:srgbClr val="FFFF00"/>
                </a:solidFill>
                <a:cs typeface="Arial" pitchFamily="34" charset="0"/>
              </a:rPr>
              <a:t>COLONIAL ARCHITECTURE</a:t>
            </a:r>
          </a:p>
        </p:txBody>
      </p:sp>
      <p:sp>
        <p:nvSpPr>
          <p:cNvPr id="68613" name="TextBox 8"/>
          <p:cNvSpPr txBox="1">
            <a:spLocks noChangeArrowheads="1"/>
          </p:cNvSpPr>
          <p:nvPr/>
        </p:nvSpPr>
        <p:spPr bwMode="auto">
          <a:xfrm>
            <a:off x="914400" y="1143000"/>
            <a:ext cx="5105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hangingPunct="0">
              <a:defRPr sz="2000">
                <a:solidFill>
                  <a:schemeClr val="tx1"/>
                </a:solidFill>
                <a:latin typeface="Arial" pitchFamily="34" charset="0"/>
              </a:defRPr>
            </a:lvl6pPr>
            <a:lvl7pPr eaLnBrk="0" hangingPunct="0">
              <a:defRPr sz="2000">
                <a:solidFill>
                  <a:schemeClr val="tx1"/>
                </a:solidFill>
                <a:latin typeface="Arial" pitchFamily="34" charset="0"/>
              </a:defRPr>
            </a:lvl7pPr>
            <a:lvl8pPr eaLnBrk="0" hangingPunct="0">
              <a:defRPr sz="2000">
                <a:solidFill>
                  <a:schemeClr val="tx1"/>
                </a:solidFill>
                <a:latin typeface="Arial" pitchFamily="34" charset="0"/>
              </a:defRPr>
            </a:lvl8pPr>
            <a:lvl9pPr eaLnBrk="0" hangingPunct="0">
              <a:defRPr sz="2000">
                <a:solidFill>
                  <a:schemeClr val="tx1"/>
                </a:solidFill>
                <a:latin typeface="Arial" pitchFamily="34" charset="0"/>
              </a:defRPr>
            </a:lvl9pPr>
          </a:lstStyle>
          <a:p>
            <a:endParaRPr lang="en-US" altLang="en-US" sz="1800">
              <a:solidFill>
                <a:srgbClr val="FFFF00"/>
              </a:solidFill>
            </a:endParaRPr>
          </a:p>
        </p:txBody>
      </p:sp>
      <p:sp>
        <p:nvSpPr>
          <p:cNvPr id="68614" name="Rectangle 17"/>
          <p:cNvSpPr>
            <a:spLocks noChangeArrowheads="1"/>
          </p:cNvSpPr>
          <p:nvPr/>
        </p:nvSpPr>
        <p:spPr bwMode="auto">
          <a:xfrm>
            <a:off x="152400" y="587375"/>
            <a:ext cx="4572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2000">
                <a:solidFill>
                  <a:srgbClr val="FFFF00"/>
                </a:solidFill>
              </a:rPr>
              <a:t>VICTORIA HALL KOLKATA</a:t>
            </a:r>
          </a:p>
        </p:txBody>
      </p:sp>
      <p:pic>
        <p:nvPicPr>
          <p:cNvPr id="8" name="Picture 3"/>
          <p:cNvPicPr>
            <a:picLocks noChangeAspect="1" noChangeArrowheads="1"/>
          </p:cNvPicPr>
          <p:nvPr/>
        </p:nvPicPr>
        <p:blipFill>
          <a:blip r:embed="rId2" cstate="print">
            <a:duotone>
              <a:schemeClr val="accent3">
                <a:shade val="45000"/>
                <a:satMod val="135000"/>
              </a:schemeClr>
              <a:prstClr val="white"/>
            </a:duotone>
            <a:lum bright="-30000"/>
            <a:extLst>
              <a:ext uri="{28A0092B-C50C-407E-A947-70E740481C1C}">
                <a14:useLocalDpi xmlns:a14="http://schemas.microsoft.com/office/drawing/2010/main"/>
              </a:ext>
            </a:extLst>
          </a:blip>
          <a:stretch>
            <a:fillRect/>
          </a:stretch>
        </p:blipFill>
        <p:spPr bwMode="auto">
          <a:xfrm>
            <a:off x="1" y="0"/>
            <a:ext cx="9143999" cy="6858000"/>
          </a:xfrm>
          <a:prstGeom prst="rect">
            <a:avLst/>
          </a:prstGeom>
          <a:noFill/>
          <a:ln>
            <a:noFill/>
          </a:ln>
        </p:spPr>
      </p:pic>
      <p:pic>
        <p:nvPicPr>
          <p:cNvPr id="10" name="Picture 3"/>
          <p:cNvPicPr>
            <a:picLocks noChangeAspect="1" noChangeArrowheads="1"/>
          </p:cNvPicPr>
          <p:nvPr/>
        </p:nvPicPr>
        <p:blipFill>
          <a:blip r:embed="rId2" cstate="print">
            <a:duotone>
              <a:schemeClr val="accent3">
                <a:shade val="45000"/>
                <a:satMod val="135000"/>
              </a:schemeClr>
              <a:prstClr val="white"/>
            </a:duotone>
            <a:lum bright="-30000"/>
            <a:extLst>
              <a:ext uri="{28A0092B-C50C-407E-A947-70E740481C1C}">
                <a14:useLocalDpi xmlns:a14="http://schemas.microsoft.com/office/drawing/2010/main"/>
              </a:ext>
            </a:extLst>
          </a:blip>
          <a:stretch>
            <a:fillRect/>
          </a:stretch>
        </p:blipFill>
        <p:spPr bwMode="auto">
          <a:xfrm>
            <a:off x="0" y="-152400"/>
            <a:ext cx="9143999" cy="7010400"/>
          </a:xfrm>
          <a:prstGeom prst="rect">
            <a:avLst/>
          </a:prstGeom>
          <a:noFill/>
          <a:ln>
            <a:noFill/>
          </a:ln>
        </p:spPr>
      </p:pic>
      <p:sp>
        <p:nvSpPr>
          <p:cNvPr id="11" name="Rectangle 2"/>
          <p:cNvSpPr txBox="1">
            <a:spLocks noChangeArrowheads="1"/>
          </p:cNvSpPr>
          <p:nvPr/>
        </p:nvSpPr>
        <p:spPr>
          <a:xfrm>
            <a:off x="457200" y="152400"/>
            <a:ext cx="8229600" cy="685800"/>
          </a:xfrm>
          <a:prstGeom prst="rect">
            <a:avLst/>
          </a:prstGeom>
        </p:spPr>
        <p:txBody>
          <a:bodyPr anchor="ctr">
            <a:normAutofit/>
          </a:bodyPr>
          <a:lstStyle/>
          <a:p>
            <a:pPr algn="ctr" eaLnBrk="1" fontAlgn="auto" hangingPunct="1">
              <a:spcAft>
                <a:spcPts val="0"/>
              </a:spcAft>
              <a:defRPr/>
            </a:pPr>
            <a:r>
              <a:rPr lang="en-US" sz="3600" dirty="0">
                <a:solidFill>
                  <a:srgbClr val="FFFF00"/>
                </a:solidFill>
                <a:latin typeface="+mj-lt"/>
                <a:ea typeface="+mj-ea"/>
                <a:cs typeface="+mj-cs"/>
              </a:rPr>
              <a:t>INTERIOR- STATE ASSEMBLY</a:t>
            </a:r>
          </a:p>
        </p:txBody>
      </p:sp>
      <p:pic>
        <p:nvPicPr>
          <p:cNvPr id="68618" name="Picture 4" descr="scan008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762000"/>
            <a:ext cx="91440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9" name="TextBox 11"/>
          <p:cNvSpPr txBox="1">
            <a:spLocks noChangeArrowheads="1"/>
          </p:cNvSpPr>
          <p:nvPr/>
        </p:nvSpPr>
        <p:spPr bwMode="auto">
          <a:xfrm>
            <a:off x="152400" y="4227513"/>
            <a:ext cx="8991600" cy="2681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hangingPunct="0">
              <a:defRPr sz="2000">
                <a:solidFill>
                  <a:schemeClr val="tx1"/>
                </a:solidFill>
                <a:latin typeface="Arial" pitchFamily="34" charset="0"/>
              </a:defRPr>
            </a:lvl6pPr>
            <a:lvl7pPr eaLnBrk="0" hangingPunct="0">
              <a:defRPr sz="2000">
                <a:solidFill>
                  <a:schemeClr val="tx1"/>
                </a:solidFill>
                <a:latin typeface="Arial" pitchFamily="34" charset="0"/>
              </a:defRPr>
            </a:lvl7pPr>
            <a:lvl8pPr eaLnBrk="0" hangingPunct="0">
              <a:defRPr sz="2000">
                <a:solidFill>
                  <a:schemeClr val="tx1"/>
                </a:solidFill>
                <a:latin typeface="Arial" pitchFamily="34" charset="0"/>
              </a:defRPr>
            </a:lvl8pPr>
            <a:lvl9pPr eaLnBrk="0" hangingPunct="0">
              <a:defRPr sz="2000">
                <a:solidFill>
                  <a:schemeClr val="tx1"/>
                </a:solidFill>
                <a:latin typeface="Arial" pitchFamily="34" charset="0"/>
              </a:defRPr>
            </a:lvl9pPr>
          </a:lstStyle>
          <a:p>
            <a:pPr>
              <a:lnSpc>
                <a:spcPct val="107000"/>
              </a:lnSpc>
              <a:spcAft>
                <a:spcPts val="800"/>
              </a:spcAft>
            </a:pPr>
            <a:endParaRPr lang="en-US" altLang="en-US" sz="2800" b="1">
              <a:solidFill>
                <a:srgbClr val="FFFF00"/>
              </a:solidFill>
              <a:latin typeface="Scotch Micro"/>
              <a:ea typeface="Calibri" pitchFamily="34" charset="0"/>
              <a:cs typeface="Times New Roman" pitchFamily="18" charset="0"/>
            </a:endParaRPr>
          </a:p>
          <a:p>
            <a:pPr>
              <a:lnSpc>
                <a:spcPct val="107000"/>
              </a:lnSpc>
              <a:spcAft>
                <a:spcPts val="800"/>
              </a:spcAft>
            </a:pPr>
            <a:endParaRPr lang="en-US" altLang="en-US" sz="2800" b="1">
              <a:solidFill>
                <a:srgbClr val="FFFF00"/>
              </a:solidFill>
              <a:latin typeface="Scotch Micro"/>
              <a:ea typeface="Calibri" pitchFamily="34" charset="0"/>
              <a:cs typeface="Times New Roman" pitchFamily="18" charset="0"/>
            </a:endParaRPr>
          </a:p>
          <a:p>
            <a:pPr>
              <a:lnSpc>
                <a:spcPct val="107000"/>
              </a:lnSpc>
              <a:spcAft>
                <a:spcPts val="800"/>
              </a:spcAft>
            </a:pPr>
            <a:endParaRPr lang="en-US" altLang="en-US" sz="2800" b="1">
              <a:solidFill>
                <a:srgbClr val="FFFF00"/>
              </a:solidFill>
              <a:latin typeface="Scotch Micro"/>
              <a:ea typeface="Calibri" pitchFamily="34" charset="0"/>
              <a:cs typeface="Times New Roman" pitchFamily="18" charset="0"/>
            </a:endParaRPr>
          </a:p>
          <a:p>
            <a:pPr>
              <a:lnSpc>
                <a:spcPct val="107000"/>
              </a:lnSpc>
              <a:spcAft>
                <a:spcPts val="800"/>
              </a:spcAft>
            </a:pPr>
            <a:r>
              <a:rPr lang="en-US" altLang="en-US" sz="2800" b="1">
                <a:solidFill>
                  <a:srgbClr val="FFFF00"/>
                </a:solidFill>
                <a:latin typeface="Scotch Micro"/>
                <a:ea typeface="Calibri" pitchFamily="34" charset="0"/>
                <a:cs typeface="Times New Roman" pitchFamily="18" charset="0"/>
              </a:rPr>
              <a:t>Interior of   dome  painted  in three horizontal bands-red, yellow and white</a:t>
            </a:r>
            <a:r>
              <a:rPr lang="en-US" altLang="en-US" sz="2800" b="1">
                <a:solidFill>
                  <a:srgbClr val="FFFF00"/>
                </a:solidFill>
                <a:ea typeface="Calibri" pitchFamily="34" charset="0"/>
                <a:cs typeface="Times New Roman" pitchFamily="18" charset="0"/>
              </a:rPr>
              <a:t> to modulate </a:t>
            </a:r>
            <a:r>
              <a:rPr lang="en-US" altLang="en-US" sz="2800" b="1">
                <a:solidFill>
                  <a:srgbClr val="FFFF00"/>
                </a:solidFill>
                <a:latin typeface="Scotch Micro"/>
                <a:ea typeface="Calibri" pitchFamily="34" charset="0"/>
                <a:cs typeface="Times New Roman" pitchFamily="18" charset="0"/>
              </a:rPr>
              <a:t> height of over 100 ft. </a:t>
            </a:r>
            <a:r>
              <a:rPr lang="en-US" altLang="en-US" sz="2800" b="1">
                <a:solidFill>
                  <a:srgbClr val="FFFF00"/>
                </a:solidFill>
                <a:ea typeface="Calibri" pitchFamily="34" charset="0"/>
                <a:cs typeface="Times New Roman" pitchFamily="18" charset="0"/>
              </a:rPr>
              <a:t> .</a:t>
            </a:r>
            <a:endParaRPr lang="en-US" altLang="en-US" sz="2800" b="1">
              <a:solidFill>
                <a:srgbClr val="FFFF00"/>
              </a:solidFill>
              <a:latin typeface="Calibri" pitchFamily="34" charset="0"/>
              <a:ea typeface="Calibri" pitchFamily="34" charset="0"/>
              <a:cs typeface="Times New Roman" pitchFamily="18" charset="0"/>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5486400" cy="838200"/>
          </a:xfrm>
        </p:spPr>
        <p:txBody>
          <a:bodyPr/>
          <a:lstStyle/>
          <a:p>
            <a:pPr>
              <a:defRPr/>
            </a:pPr>
            <a:r>
              <a:rPr lang="en-US" b="1" dirty="0"/>
              <a:t>Ceremonial Door </a:t>
            </a:r>
          </a:p>
        </p:txBody>
      </p:sp>
      <p:pic>
        <p:nvPicPr>
          <p:cNvPr id="69635" name="Picture 2"/>
          <p:cNvPicPr>
            <a:picLocks noGrp="1" noChangeAspect="1" noChangeArrowheads="1"/>
          </p:cNvPicPr>
          <p:nvPr>
            <p:ph idx="1"/>
          </p:nvPr>
        </p:nvPicPr>
        <p:blipFill>
          <a:blip r:embed="rId3" cstate="email">
            <a:extLst>
              <a:ext uri="{28A0092B-C50C-407E-A947-70E740481C1C}">
                <a14:useLocalDpi xmlns:a14="http://schemas.microsoft.com/office/drawing/2010/main"/>
              </a:ext>
            </a:extLst>
          </a:blip>
          <a:srcRect/>
          <a:stretch>
            <a:fillRect/>
          </a:stretch>
        </p:blipFill>
        <p:spPr>
          <a:xfrm>
            <a:off x="5791200" y="0"/>
            <a:ext cx="3352800" cy="6858000"/>
          </a:xfr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52400" y="609600"/>
            <a:ext cx="5791200" cy="6042025"/>
          </a:xfrm>
          <a:prstGeom prst="rect">
            <a:avLst/>
          </a:prstGeom>
          <a:noFill/>
        </p:spPr>
        <p:txBody>
          <a:bodyPr>
            <a:spAutoFit/>
          </a:bodyPr>
          <a:lstStyle/>
          <a:p>
            <a:pPr marL="342900" indent="-342900">
              <a:buFontTx/>
              <a:buChar char="-"/>
              <a:defRPr/>
            </a:pPr>
            <a:endParaRPr lang="en-US" sz="2000" b="1" baseline="30000" dirty="0">
              <a:solidFill>
                <a:srgbClr val="FFFF00"/>
              </a:solidFill>
            </a:endParaRPr>
          </a:p>
          <a:p>
            <a:pPr marL="342900" indent="-342900">
              <a:buFontTx/>
              <a:buChar char="-"/>
              <a:defRPr/>
            </a:pPr>
            <a:r>
              <a:rPr lang="en-US" sz="2000" b="1" dirty="0">
                <a:solidFill>
                  <a:srgbClr val="FFFF00"/>
                </a:solidFill>
              </a:rPr>
              <a:t>25 square foot door, </a:t>
            </a:r>
          </a:p>
          <a:p>
            <a:pPr marL="342900" indent="-342900">
              <a:buFontTx/>
              <a:buChar char="-"/>
              <a:defRPr/>
            </a:pPr>
            <a:r>
              <a:rPr lang="en-US" sz="2000" b="1" dirty="0">
                <a:solidFill>
                  <a:srgbClr val="FFFF00"/>
                </a:solidFill>
              </a:rPr>
              <a:t>with  enameled panels-- airlifted from Paris.</a:t>
            </a:r>
          </a:p>
          <a:p>
            <a:pPr>
              <a:defRPr/>
            </a:pPr>
            <a:r>
              <a:rPr lang="en-US" sz="2000" b="1" dirty="0">
                <a:solidFill>
                  <a:srgbClr val="FFFF00"/>
                </a:solidFill>
              </a:rPr>
              <a:t> Door  opened only  on ceremonial occasion</a:t>
            </a:r>
          </a:p>
          <a:p>
            <a:pPr>
              <a:defRPr/>
            </a:pPr>
            <a:r>
              <a:rPr lang="en-US" sz="2000" b="1" dirty="0">
                <a:solidFill>
                  <a:srgbClr val="FFFF00"/>
                </a:solidFill>
              </a:rPr>
              <a:t>Door  adorned with vibrant </a:t>
            </a:r>
            <a:r>
              <a:rPr lang="en-US" sz="2000" b="1" dirty="0" err="1">
                <a:solidFill>
                  <a:srgbClr val="FFFF00"/>
                </a:solidFill>
              </a:rPr>
              <a:t>colours</a:t>
            </a:r>
            <a:endParaRPr lang="en-US" sz="2000" b="1" dirty="0">
              <a:solidFill>
                <a:srgbClr val="FFFF00"/>
              </a:solidFill>
            </a:endParaRPr>
          </a:p>
          <a:p>
            <a:pPr>
              <a:defRPr/>
            </a:pPr>
            <a:r>
              <a:rPr lang="en-US" sz="2000" b="1" dirty="0">
                <a:solidFill>
                  <a:srgbClr val="FFFF00"/>
                </a:solidFill>
              </a:rPr>
              <a:t> -  divided into upper and lower halves.</a:t>
            </a:r>
          </a:p>
          <a:p>
            <a:pPr>
              <a:defRPr/>
            </a:pPr>
            <a:r>
              <a:rPr lang="en-US" sz="2000" b="1" dirty="0">
                <a:solidFill>
                  <a:srgbClr val="FFFF00"/>
                </a:solidFill>
              </a:rPr>
              <a:t> -  upper half- depicts man's relationship with  cosmos, includes</a:t>
            </a:r>
          </a:p>
          <a:p>
            <a:pPr>
              <a:defRPr/>
            </a:pPr>
            <a:r>
              <a:rPr lang="en-US" sz="2000" b="1" dirty="0">
                <a:solidFill>
                  <a:srgbClr val="FFFF00"/>
                </a:solidFill>
              </a:rPr>
              <a:t>-- imagery representing solstices, eclipse and Equinox, </a:t>
            </a:r>
          </a:p>
          <a:p>
            <a:pPr>
              <a:defRPr/>
            </a:pPr>
            <a:r>
              <a:rPr lang="en-US" sz="2000" b="1" dirty="0">
                <a:solidFill>
                  <a:srgbClr val="FFFF00"/>
                </a:solidFill>
              </a:rPr>
              <a:t> - Lower half -- house animals and natural forms.</a:t>
            </a:r>
          </a:p>
          <a:p>
            <a:pPr marL="342900" indent="-342900">
              <a:buFontTx/>
              <a:buChar char="-"/>
              <a:defRPr/>
            </a:pPr>
            <a:r>
              <a:rPr lang="en-US" sz="2000" b="1" dirty="0">
                <a:solidFill>
                  <a:srgbClr val="FFFF00"/>
                </a:solidFill>
              </a:rPr>
              <a:t>desert depicts  original order of  Earth,</a:t>
            </a:r>
          </a:p>
          <a:p>
            <a:pPr marL="342900" indent="-342900">
              <a:buFontTx/>
              <a:buChar char="-"/>
              <a:defRPr/>
            </a:pPr>
            <a:r>
              <a:rPr lang="en-US" sz="2000" b="1" dirty="0">
                <a:solidFill>
                  <a:srgbClr val="FFFF00"/>
                </a:solidFill>
              </a:rPr>
              <a:t>-  greenery represents Garden Of Eden. </a:t>
            </a:r>
          </a:p>
          <a:p>
            <a:pPr marL="342900" indent="-342900">
              <a:buFontTx/>
              <a:buChar char="-"/>
              <a:defRPr/>
            </a:pPr>
            <a:r>
              <a:rPr lang="en-US" sz="2000" b="1" dirty="0">
                <a:solidFill>
                  <a:srgbClr val="FFFF00"/>
                </a:solidFill>
              </a:rPr>
              <a:t>-- door also displays  rivers, trees, bulls, turtles, and</a:t>
            </a:r>
          </a:p>
          <a:p>
            <a:pPr marL="342900" indent="-342900">
              <a:buFontTx/>
              <a:buChar char="-"/>
              <a:defRPr/>
            </a:pPr>
            <a:r>
              <a:rPr lang="en-US" sz="2000" b="1" dirty="0">
                <a:solidFill>
                  <a:srgbClr val="FFFF00"/>
                </a:solidFill>
              </a:rPr>
              <a:t>-proverbial Tree of Knowledge in </a:t>
            </a:r>
            <a:r>
              <a:rPr lang="en-US" sz="2000" b="1" dirty="0" err="1">
                <a:solidFill>
                  <a:srgbClr val="FFFF00"/>
                </a:solidFill>
              </a:rPr>
              <a:t>centre</a:t>
            </a:r>
            <a:r>
              <a:rPr lang="en-US" sz="2000" b="1" dirty="0">
                <a:solidFill>
                  <a:srgbClr val="FFFF00"/>
                </a:solidFill>
              </a:rPr>
              <a:t> of door bears fruits of knowledge.</a:t>
            </a:r>
            <a:endParaRPr lang="en-US" sz="2000" b="1" baseline="30000" dirty="0">
              <a:solidFill>
                <a:srgbClr val="FFFF00"/>
              </a:solidFill>
            </a:endParaRPr>
          </a:p>
          <a:p>
            <a:pPr marL="342900" indent="-342900">
              <a:buFontTx/>
              <a:buChar char="-"/>
              <a:defRPr/>
            </a:pPr>
            <a:r>
              <a:rPr lang="en-US" sz="2000" b="1" baseline="30000" dirty="0">
                <a:solidFill>
                  <a:srgbClr val="FFFF00"/>
                </a:solidFill>
              </a:rPr>
              <a:t>-</a:t>
            </a:r>
            <a:endParaRPr lang="en-US" sz="2000" b="1" dirty="0">
              <a:solidFill>
                <a:srgbClr val="FFFF00"/>
              </a:solidFil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pic>
        <p:nvPicPr>
          <p:cNvPr id="71683" name="Picture 2"/>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0" y="0"/>
            <a:ext cx="9144000" cy="6858000"/>
          </a:xfr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6156325" cy="457200"/>
          </a:xfrm>
        </p:spPr>
        <p:txBody>
          <a:bodyPr/>
          <a:lstStyle/>
          <a:p>
            <a:pPr>
              <a:defRPr/>
            </a:pPr>
            <a:r>
              <a:rPr lang="en-US" sz="3600" b="1" dirty="0"/>
              <a:t>High Court</a:t>
            </a:r>
          </a:p>
        </p:txBody>
      </p:sp>
      <p:pic>
        <p:nvPicPr>
          <p:cNvPr id="72707" name="Content Placeholder 4"/>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5943600" y="0"/>
            <a:ext cx="3200400" cy="6248400"/>
          </a:xfrm>
        </p:spPr>
      </p:pic>
      <p:sp>
        <p:nvSpPr>
          <p:cNvPr id="6" name="TextBox 5"/>
          <p:cNvSpPr txBox="1"/>
          <p:nvPr/>
        </p:nvSpPr>
        <p:spPr>
          <a:xfrm>
            <a:off x="0" y="0"/>
            <a:ext cx="5943600" cy="6835775"/>
          </a:xfrm>
          <a:prstGeom prst="rect">
            <a:avLst/>
          </a:prstGeom>
          <a:noFill/>
        </p:spPr>
        <p:txBody>
          <a:bodyPr>
            <a:spAutoFit/>
          </a:bodyPr>
          <a:lstStyle/>
          <a:p>
            <a:pPr marL="342900" indent="-342900" algn="just">
              <a:spcBef>
                <a:spcPts val="0"/>
              </a:spcBef>
              <a:spcAft>
                <a:spcPts val="0"/>
              </a:spcAft>
              <a:buFont typeface="Symbol" panose="05050102010706020507" pitchFamily="18" charset="2"/>
              <a:buChar char=""/>
              <a:defRPr/>
            </a:pPr>
            <a:endParaRPr lang="en-US" sz="1000" dirty="0">
              <a:solidFill>
                <a:srgbClr val="000000"/>
              </a:solidFill>
              <a:latin typeface="Scotch Micro"/>
              <a:ea typeface="Times New Roman" panose="02020603050405020304" pitchFamily="18" charset="0"/>
            </a:endParaRPr>
          </a:p>
          <a:p>
            <a:pPr algn="just">
              <a:spcBef>
                <a:spcPts val="0"/>
              </a:spcBef>
              <a:spcAft>
                <a:spcPts val="0"/>
              </a:spcAft>
              <a:defRPr/>
            </a:pPr>
            <a:endParaRPr lang="en-US" sz="1000" dirty="0">
              <a:solidFill>
                <a:srgbClr val="000000"/>
              </a:solidFill>
              <a:latin typeface="Scotch Micro"/>
              <a:ea typeface="Times New Roman" panose="02020603050405020304" pitchFamily="18" charset="0"/>
            </a:endParaRPr>
          </a:p>
          <a:p>
            <a:pPr marL="342900" indent="-342900" algn="just">
              <a:spcBef>
                <a:spcPts val="0"/>
              </a:spcBef>
              <a:spcAft>
                <a:spcPts val="0"/>
              </a:spcAft>
              <a:buFont typeface="Symbol" panose="05050102010706020507" pitchFamily="18" charset="2"/>
              <a:buChar char=""/>
              <a:defRPr/>
            </a:pPr>
            <a:endParaRPr lang="en-US" sz="1000" dirty="0">
              <a:solidFill>
                <a:srgbClr val="000000"/>
              </a:solidFill>
              <a:latin typeface="Scotch Micro"/>
              <a:ea typeface="Times New Roman" panose="02020603050405020304" pitchFamily="18" charset="0"/>
            </a:endParaRPr>
          </a:p>
          <a:p>
            <a:pPr marL="285750" indent="-285750" algn="just">
              <a:spcBef>
                <a:spcPts val="0"/>
              </a:spcBef>
              <a:spcAft>
                <a:spcPts val="0"/>
              </a:spcAft>
              <a:buFont typeface="Arial" panose="020B0604020202020204" pitchFamily="34" charset="0"/>
              <a:buChar char="•"/>
              <a:defRPr/>
            </a:pPr>
            <a:r>
              <a:rPr lang="en-US" sz="1600" b="1" dirty="0">
                <a:solidFill>
                  <a:srgbClr val="FFFF00"/>
                </a:solidFill>
                <a:latin typeface="Scotch Micro"/>
                <a:ea typeface="Times New Roman" panose="02020603050405020304" pitchFamily="18" charset="0"/>
              </a:rPr>
              <a:t>Designed as </a:t>
            </a:r>
            <a:r>
              <a:rPr lang="en-US" sz="1600" b="1" dirty="0">
                <a:solidFill>
                  <a:srgbClr val="FFFF00"/>
                </a:solidFill>
                <a:latin typeface="Verdana" panose="020B0604030504040204" pitchFamily="34" charset="0"/>
                <a:ea typeface="Times New Roman" panose="02020603050405020304" pitchFamily="18" charset="0"/>
              </a:rPr>
              <a:t> linear block  facing  piazza. </a:t>
            </a:r>
            <a:endParaRPr lang="en-US" sz="1600" b="1" dirty="0">
              <a:solidFill>
                <a:srgbClr val="FFFF00"/>
              </a:solidFill>
              <a:latin typeface="Times New Roman" panose="02020603050405020304" pitchFamily="18" charset="0"/>
              <a:ea typeface="Times New Roman" panose="02020603050405020304" pitchFamily="18" charset="0"/>
            </a:endParaRPr>
          </a:p>
          <a:p>
            <a:pPr marL="342900" indent="-342900" algn="just">
              <a:spcBef>
                <a:spcPts val="0"/>
              </a:spcBef>
              <a:spcAft>
                <a:spcPts val="0"/>
              </a:spcAft>
              <a:buFont typeface="Symbol" panose="05050102010706020507" pitchFamily="18" charset="2"/>
              <a:buChar char=""/>
              <a:defRPr/>
            </a:pPr>
            <a:r>
              <a:rPr lang="en-US" sz="1600" b="1" dirty="0">
                <a:solidFill>
                  <a:srgbClr val="FFFF00"/>
                </a:solidFill>
                <a:latin typeface="Verdana" panose="020B0604030504040204" pitchFamily="34" charset="0"/>
                <a:ea typeface="Times New Roman" panose="02020603050405020304" pitchFamily="18" charset="0"/>
              </a:rPr>
              <a:t>Special entrance  for judges  created     </a:t>
            </a:r>
            <a:r>
              <a:rPr lang="en-US" sz="1600" b="1" dirty="0">
                <a:solidFill>
                  <a:srgbClr val="FFFF00"/>
                </a:solidFill>
                <a:latin typeface="Times New Roman" panose="02020603050405020304" pitchFamily="18" charset="0"/>
                <a:ea typeface="Times New Roman" panose="02020603050405020304" pitchFamily="18" charset="0"/>
              </a:rPr>
              <a:t>--</a:t>
            </a:r>
            <a:r>
              <a:rPr lang="en-US" sz="1600" b="1" dirty="0">
                <a:solidFill>
                  <a:srgbClr val="FFFF00"/>
                </a:solidFill>
                <a:latin typeface="Verdana" panose="020B0604030504040204" pitchFamily="34" charset="0"/>
                <a:ea typeface="Times New Roman" panose="02020603050405020304" pitchFamily="18" charset="0"/>
              </a:rPr>
              <a:t> high portico resting on three giant pylons painted in bright </a:t>
            </a:r>
            <a:r>
              <a:rPr lang="en-US" sz="1600" b="1" dirty="0" err="1">
                <a:solidFill>
                  <a:srgbClr val="FFFF00"/>
                </a:solidFill>
                <a:latin typeface="Verdana" panose="020B0604030504040204" pitchFamily="34" charset="0"/>
                <a:ea typeface="Times New Roman" panose="02020603050405020304" pitchFamily="18" charset="0"/>
              </a:rPr>
              <a:t>colours</a:t>
            </a:r>
            <a:r>
              <a:rPr lang="en-US" sz="1600" b="1" dirty="0">
                <a:solidFill>
                  <a:srgbClr val="FFFF00"/>
                </a:solidFill>
                <a:latin typeface="Verdana" panose="020B0604030504040204" pitchFamily="34" charset="0"/>
                <a:ea typeface="Times New Roman" panose="02020603050405020304" pitchFamily="18" charset="0"/>
              </a:rPr>
              <a:t>- </a:t>
            </a:r>
            <a:endParaRPr lang="en-US" sz="1600" b="1" dirty="0">
              <a:solidFill>
                <a:srgbClr val="FFFF00"/>
              </a:solidFill>
              <a:latin typeface="Times New Roman" panose="02020603050405020304" pitchFamily="18" charset="0"/>
              <a:ea typeface="Times New Roman" panose="02020603050405020304" pitchFamily="18" charset="0"/>
            </a:endParaRPr>
          </a:p>
          <a:p>
            <a:pPr marL="342900" indent="-342900" algn="just">
              <a:spcBef>
                <a:spcPts val="0"/>
              </a:spcBef>
              <a:spcAft>
                <a:spcPts val="0"/>
              </a:spcAft>
              <a:buFont typeface="Symbol" panose="05050102010706020507" pitchFamily="18" charset="2"/>
              <a:buChar char=""/>
              <a:defRPr/>
            </a:pPr>
            <a:r>
              <a:rPr lang="en-US" sz="1600" b="1" dirty="0">
                <a:solidFill>
                  <a:srgbClr val="FFFF00"/>
                </a:solidFill>
                <a:latin typeface="Verdana" panose="020B0604030504040204" pitchFamily="34" charset="0"/>
                <a:ea typeface="Times New Roman" panose="02020603050405020304" pitchFamily="18" charset="0"/>
              </a:rPr>
              <a:t> Using tradition of </a:t>
            </a:r>
            <a:r>
              <a:rPr lang="en-US" sz="1600" b="1" dirty="0" err="1">
                <a:solidFill>
                  <a:srgbClr val="FFFF00"/>
                </a:solidFill>
                <a:latin typeface="Verdana" panose="020B0604030504040204" pitchFamily="34" charset="0"/>
                <a:ea typeface="Times New Roman" panose="02020603050405020304" pitchFamily="18" charset="0"/>
              </a:rPr>
              <a:t>Buland</a:t>
            </a:r>
            <a:r>
              <a:rPr lang="en-US" sz="1600" b="1" dirty="0">
                <a:solidFill>
                  <a:srgbClr val="FFFF00"/>
                </a:solidFill>
                <a:latin typeface="Verdana" panose="020B0604030504040204" pitchFamily="34" charset="0"/>
                <a:ea typeface="Times New Roman" panose="02020603050405020304" pitchFamily="18" charset="0"/>
              </a:rPr>
              <a:t> </a:t>
            </a:r>
            <a:r>
              <a:rPr lang="en-US" sz="1600" b="1" dirty="0" err="1">
                <a:solidFill>
                  <a:srgbClr val="FFFF00"/>
                </a:solidFill>
                <a:latin typeface="Verdana" panose="020B0604030504040204" pitchFamily="34" charset="0"/>
                <a:ea typeface="Times New Roman" panose="02020603050405020304" pitchFamily="18" charset="0"/>
              </a:rPr>
              <a:t>Darwaza</a:t>
            </a:r>
            <a:r>
              <a:rPr lang="en-US" sz="1600" b="1" dirty="0">
                <a:solidFill>
                  <a:srgbClr val="FFFF00"/>
                </a:solidFill>
                <a:latin typeface="Verdana" panose="020B0604030504040204" pitchFamily="34" charset="0"/>
                <a:ea typeface="Times New Roman" panose="02020603050405020304" pitchFamily="18" charset="0"/>
              </a:rPr>
              <a:t> of Fatehpur-Sikri</a:t>
            </a:r>
            <a:endParaRPr lang="en-US" sz="1600" b="1" dirty="0">
              <a:solidFill>
                <a:srgbClr val="FFFF00"/>
              </a:solidFill>
              <a:latin typeface="Times New Roman" panose="02020603050405020304" pitchFamily="18" charset="0"/>
              <a:ea typeface="Times New Roman" panose="02020603050405020304" pitchFamily="18" charset="0"/>
            </a:endParaRPr>
          </a:p>
          <a:p>
            <a:pPr marL="342900" indent="-342900" algn="just">
              <a:spcBef>
                <a:spcPts val="0"/>
              </a:spcBef>
              <a:spcAft>
                <a:spcPts val="0"/>
              </a:spcAft>
              <a:buFont typeface="Symbol" panose="05050102010706020507" pitchFamily="18" charset="2"/>
              <a:buChar char=""/>
              <a:defRPr/>
            </a:pPr>
            <a:r>
              <a:rPr lang="en-US" sz="1600" b="1" dirty="0">
                <a:solidFill>
                  <a:srgbClr val="FFFF00"/>
                </a:solidFill>
                <a:latin typeface="Verdana" panose="020B0604030504040204" pitchFamily="34" charset="0"/>
                <a:ea typeface="Times New Roman" panose="02020603050405020304" pitchFamily="18" charset="0"/>
              </a:rPr>
              <a:t> to manifest - Majesty of  Law to all who enter.</a:t>
            </a:r>
            <a:endParaRPr lang="en-US" sz="1600" b="1" dirty="0">
              <a:solidFill>
                <a:srgbClr val="FFFF00"/>
              </a:solidFill>
              <a:latin typeface="Times New Roman" panose="02020603050405020304" pitchFamily="18" charset="0"/>
              <a:ea typeface="Times New Roman" panose="02020603050405020304" pitchFamily="18" charset="0"/>
            </a:endParaRPr>
          </a:p>
          <a:p>
            <a:pPr marL="342900" indent="-342900" algn="just">
              <a:spcBef>
                <a:spcPts val="0"/>
              </a:spcBef>
              <a:spcAft>
                <a:spcPts val="0"/>
              </a:spcAft>
              <a:buFont typeface="Symbol" panose="05050102010706020507" pitchFamily="18" charset="2"/>
              <a:buChar char=""/>
              <a:defRPr/>
            </a:pPr>
            <a:r>
              <a:rPr lang="en-US" sz="1600" b="1" dirty="0">
                <a:solidFill>
                  <a:srgbClr val="FFFF00"/>
                </a:solidFill>
                <a:latin typeface="Verdana" panose="020B0604030504040204" pitchFamily="34" charset="0"/>
                <a:ea typeface="Times New Roman" panose="02020603050405020304" pitchFamily="18" charset="0"/>
              </a:rPr>
              <a:t> Courtroom of  Chief Justice / eight smaller courts, divided by a great entrance hall. </a:t>
            </a:r>
            <a:endParaRPr lang="en-US" sz="1600" b="1" dirty="0">
              <a:solidFill>
                <a:srgbClr val="FFFF00"/>
              </a:solidFill>
              <a:latin typeface="Times New Roman" panose="02020603050405020304" pitchFamily="18" charset="0"/>
              <a:ea typeface="Times New Roman" panose="02020603050405020304" pitchFamily="18" charset="0"/>
            </a:endParaRPr>
          </a:p>
          <a:p>
            <a:pPr marL="342900" indent="-342900" algn="just">
              <a:spcBef>
                <a:spcPts val="0"/>
              </a:spcBef>
              <a:spcAft>
                <a:spcPts val="0"/>
              </a:spcAft>
              <a:buFont typeface="Symbol" panose="05050102010706020507" pitchFamily="18" charset="2"/>
              <a:buChar char=""/>
              <a:defRPr/>
            </a:pPr>
            <a:r>
              <a:rPr lang="en-US" sz="1600" b="1" dirty="0">
                <a:solidFill>
                  <a:srgbClr val="FFFF00"/>
                </a:solidFill>
                <a:latin typeface="Verdana" panose="020B0604030504040204" pitchFamily="34" charset="0"/>
                <a:ea typeface="Times New Roman" panose="02020603050405020304" pitchFamily="18" charset="0"/>
              </a:rPr>
              <a:t> Great  portico  symbolism  "umbrella of shelter" of law to  ordinary citizen visually punctuate  otherwise rhythmic facade of  High Court.</a:t>
            </a:r>
            <a:endParaRPr lang="en-US" sz="1600" b="1" dirty="0">
              <a:solidFill>
                <a:srgbClr val="FFFF00"/>
              </a:solidFill>
              <a:latin typeface="Times New Roman" panose="02020603050405020304" pitchFamily="18" charset="0"/>
              <a:ea typeface="Times New Roman" panose="02020603050405020304" pitchFamily="18" charset="0"/>
            </a:endParaRPr>
          </a:p>
          <a:p>
            <a:pPr marL="342900" indent="-342900" algn="just">
              <a:spcBef>
                <a:spcPts val="0"/>
              </a:spcBef>
              <a:spcAft>
                <a:spcPts val="0"/>
              </a:spcAft>
              <a:buFont typeface="Symbol" panose="05050102010706020507" pitchFamily="18" charset="2"/>
              <a:buChar char=""/>
              <a:defRPr/>
            </a:pPr>
            <a:r>
              <a:rPr lang="en-US" sz="1600" b="1" dirty="0">
                <a:solidFill>
                  <a:srgbClr val="FFFF00"/>
                </a:solidFill>
                <a:latin typeface="Verdana" panose="020B0604030504040204" pitchFamily="34" charset="0"/>
                <a:ea typeface="Times New Roman" panose="02020603050405020304" pitchFamily="18" charset="0"/>
              </a:rPr>
              <a:t>Each courtroom provided with independent entrance from  piazza-</a:t>
            </a:r>
            <a:endParaRPr lang="en-US" sz="1600" b="1" dirty="0">
              <a:solidFill>
                <a:srgbClr val="FFFF00"/>
              </a:solidFill>
              <a:latin typeface="Times New Roman" panose="02020603050405020304" pitchFamily="18" charset="0"/>
              <a:ea typeface="Times New Roman" panose="02020603050405020304" pitchFamily="18" charset="0"/>
            </a:endParaRPr>
          </a:p>
          <a:p>
            <a:pPr marL="342900" indent="-342900" algn="just">
              <a:spcBef>
                <a:spcPts val="0"/>
              </a:spcBef>
              <a:spcAft>
                <a:spcPts val="0"/>
              </a:spcAft>
              <a:buFont typeface="Symbol" panose="05050102010706020507" pitchFamily="18" charset="2"/>
              <a:buChar char=""/>
              <a:defRPr/>
            </a:pPr>
            <a:r>
              <a:rPr lang="en-US" sz="2400" b="1" dirty="0" err="1">
                <a:solidFill>
                  <a:srgbClr val="FFFF00"/>
                </a:solidFill>
                <a:latin typeface="Verdana" panose="020B0604030504040204" pitchFamily="34" charset="0"/>
                <a:ea typeface="Times New Roman" panose="02020603050405020304" pitchFamily="18" charset="0"/>
              </a:rPr>
              <a:t>Colourful</a:t>
            </a:r>
            <a:r>
              <a:rPr lang="en-US" sz="2400" b="1" dirty="0">
                <a:solidFill>
                  <a:srgbClr val="FFFF00"/>
                </a:solidFill>
                <a:latin typeface="Verdana" panose="020B0604030504040204" pitchFamily="34" charset="0"/>
                <a:ea typeface="Times New Roman" panose="02020603050405020304" pitchFamily="18" charset="0"/>
              </a:rPr>
              <a:t> tapestries-</a:t>
            </a:r>
            <a:r>
              <a:rPr lang="en-US" sz="1600" b="1" dirty="0">
                <a:solidFill>
                  <a:srgbClr val="FFFF00"/>
                </a:solidFill>
                <a:latin typeface="Verdana" panose="020B0604030504040204" pitchFamily="34" charset="0"/>
                <a:ea typeface="Times New Roman" panose="02020603050405020304" pitchFamily="18" charset="0"/>
              </a:rPr>
              <a:t>- one each courtroom, covering entire rear wall -- 12 /8metres square in  main courtroom /smaller courtrooms.</a:t>
            </a:r>
            <a:endParaRPr lang="en-US" sz="1600" b="1" dirty="0">
              <a:solidFill>
                <a:srgbClr val="FFFF00"/>
              </a:solidFill>
              <a:latin typeface="Times New Roman" panose="02020603050405020304" pitchFamily="18" charset="0"/>
              <a:ea typeface="Times New Roman" panose="02020603050405020304" pitchFamily="18" charset="0"/>
            </a:endParaRPr>
          </a:p>
          <a:p>
            <a:pPr marL="342900" indent="-342900" algn="just">
              <a:spcBef>
                <a:spcPts val="0"/>
              </a:spcBef>
              <a:spcAft>
                <a:spcPts val="0"/>
              </a:spcAft>
              <a:buFont typeface="Symbol" panose="05050102010706020507" pitchFamily="18" charset="2"/>
              <a:buChar char=""/>
              <a:defRPr/>
            </a:pPr>
            <a:r>
              <a:rPr lang="en-US" sz="1600" b="1" dirty="0">
                <a:solidFill>
                  <a:srgbClr val="FFFF00"/>
                </a:solidFill>
                <a:latin typeface="Verdana" panose="020B0604030504040204" pitchFamily="34" charset="0"/>
                <a:ea typeface="Times New Roman" panose="02020603050405020304" pitchFamily="18" charset="0"/>
              </a:rPr>
              <a:t>Symbols of man, earth, nature, emblems of India, scales of justice depicted in abstract, geometric patches. </a:t>
            </a:r>
            <a:endParaRPr lang="en-US" sz="1600" b="1" dirty="0">
              <a:solidFill>
                <a:srgbClr val="FFFF00"/>
              </a:solidFill>
              <a:latin typeface="Times New Roman" panose="02020603050405020304" pitchFamily="18" charset="0"/>
              <a:ea typeface="Times New Roman" panose="02020603050405020304" pitchFamily="18" charset="0"/>
            </a:endParaRPr>
          </a:p>
          <a:p>
            <a:pPr marL="342900" indent="-342900" algn="just">
              <a:spcBef>
                <a:spcPts val="0"/>
              </a:spcBef>
              <a:spcAft>
                <a:spcPts val="0"/>
              </a:spcAft>
              <a:buFont typeface="Symbol" panose="05050102010706020507" pitchFamily="18" charset="2"/>
              <a:buChar char=""/>
              <a:defRPr/>
            </a:pPr>
            <a:r>
              <a:rPr lang="en-US" sz="1600" b="1" dirty="0">
                <a:solidFill>
                  <a:srgbClr val="FFFF00"/>
                </a:solidFill>
                <a:latin typeface="Verdana" panose="020B0604030504040204" pitchFamily="34" charset="0"/>
                <a:ea typeface="Times New Roman" panose="02020603050405020304" pitchFamily="18" charset="0"/>
              </a:rPr>
              <a:t> used for promoting acoustical reasons.</a:t>
            </a:r>
            <a:endParaRPr lang="en-US" sz="1600" b="1" dirty="0">
              <a:solidFill>
                <a:srgbClr val="FFFF00"/>
              </a:solidFill>
              <a:latin typeface="Times New Roman" panose="02020603050405020304" pitchFamily="18" charset="0"/>
              <a:ea typeface="Times New Roman" panose="02020603050405020304" pitchFamily="18" charset="0"/>
            </a:endParaRPr>
          </a:p>
          <a:p>
            <a:pPr>
              <a:lnSpc>
                <a:spcPct val="107000"/>
              </a:lnSpc>
              <a:spcBef>
                <a:spcPts val="0"/>
              </a:spcBef>
              <a:spcAft>
                <a:spcPts val="0"/>
              </a:spcAft>
              <a:defRPr/>
            </a:pPr>
            <a:r>
              <a:rPr lang="en-US" sz="1600" b="1" dirty="0">
                <a:solidFill>
                  <a:srgbClr val="FFFF00"/>
                </a:solidFill>
                <a:ea typeface="Times New Roman" panose="02020603050405020304" pitchFamily="18" charset="0"/>
                <a:cs typeface="Times New Roman" panose="02020603050405020304" pitchFamily="18" charset="0"/>
              </a:rPr>
              <a:t> </a:t>
            </a:r>
            <a:endParaRPr lang="en-US" sz="1600" b="1" dirty="0">
              <a:solidFill>
                <a:srgbClr val="FFFF00"/>
              </a:solidFill>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duotone>
              <a:schemeClr val="accent3">
                <a:shade val="45000"/>
                <a:satMod val="135000"/>
              </a:schemeClr>
              <a:prstClr val="white"/>
            </a:duotone>
            <a:lum bright="-30000"/>
            <a:extLst>
              <a:ext uri="{28A0092B-C50C-407E-A947-70E740481C1C}">
                <a14:useLocalDpi xmlns:a14="http://schemas.microsoft.com/office/drawing/2010/main"/>
              </a:ext>
            </a:extLst>
          </a:blip>
          <a:stretch>
            <a:fillRect/>
          </a:stretch>
        </p:blipFill>
        <p:spPr bwMode="auto">
          <a:xfrm>
            <a:off x="-2" y="0"/>
            <a:ext cx="9143999" cy="6858000"/>
          </a:xfrm>
          <a:prstGeom prst="rect">
            <a:avLst/>
          </a:prstGeom>
          <a:noFill/>
          <a:ln>
            <a:noFill/>
          </a:ln>
        </p:spPr>
      </p:pic>
      <p:sp>
        <p:nvSpPr>
          <p:cNvPr id="6" name="Rectangle 5"/>
          <p:cNvSpPr/>
          <p:nvPr/>
        </p:nvSpPr>
        <p:spPr>
          <a:xfrm>
            <a:off x="762000" y="6324600"/>
            <a:ext cx="6096000" cy="76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00"/>
              </a:solidFill>
            </a:endParaRPr>
          </a:p>
        </p:txBody>
      </p:sp>
      <p:sp>
        <p:nvSpPr>
          <p:cNvPr id="74756" name="TextBox 6"/>
          <p:cNvSpPr txBox="1">
            <a:spLocks noChangeArrowheads="1"/>
          </p:cNvSpPr>
          <p:nvPr/>
        </p:nvSpPr>
        <p:spPr bwMode="auto">
          <a:xfrm>
            <a:off x="228600" y="0"/>
            <a:ext cx="7848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hangingPunct="0">
              <a:defRPr sz="2000">
                <a:solidFill>
                  <a:schemeClr val="tx1"/>
                </a:solidFill>
                <a:latin typeface="Arial" pitchFamily="34" charset="0"/>
              </a:defRPr>
            </a:lvl6pPr>
            <a:lvl7pPr eaLnBrk="0" hangingPunct="0">
              <a:defRPr sz="2000">
                <a:solidFill>
                  <a:schemeClr val="tx1"/>
                </a:solidFill>
                <a:latin typeface="Arial" pitchFamily="34" charset="0"/>
              </a:defRPr>
            </a:lvl7pPr>
            <a:lvl8pPr eaLnBrk="0" hangingPunct="0">
              <a:defRPr sz="2000">
                <a:solidFill>
                  <a:schemeClr val="tx1"/>
                </a:solidFill>
                <a:latin typeface="Arial" pitchFamily="34" charset="0"/>
              </a:defRPr>
            </a:lvl8pPr>
            <a:lvl9pPr eaLnBrk="0" hangingPunct="0">
              <a:defRPr sz="2000">
                <a:solidFill>
                  <a:schemeClr val="tx1"/>
                </a:solidFill>
                <a:latin typeface="Arial" pitchFamily="34" charset="0"/>
              </a:defRPr>
            </a:lvl9pPr>
          </a:lstStyle>
          <a:p>
            <a:r>
              <a:rPr lang="en-US" altLang="en-US" sz="3600" b="1">
                <a:solidFill>
                  <a:srgbClr val="FFFF00"/>
                </a:solidFill>
                <a:cs typeface="Arial" pitchFamily="34" charset="0"/>
              </a:rPr>
              <a:t>COLONIAL ARCHITECTURE</a:t>
            </a:r>
          </a:p>
        </p:txBody>
      </p:sp>
      <p:sp>
        <p:nvSpPr>
          <p:cNvPr id="74757" name="TextBox 8"/>
          <p:cNvSpPr txBox="1">
            <a:spLocks noChangeArrowheads="1"/>
          </p:cNvSpPr>
          <p:nvPr/>
        </p:nvSpPr>
        <p:spPr bwMode="auto">
          <a:xfrm>
            <a:off x="914400" y="1143000"/>
            <a:ext cx="5105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hangingPunct="0">
              <a:defRPr sz="2000">
                <a:solidFill>
                  <a:schemeClr val="tx1"/>
                </a:solidFill>
                <a:latin typeface="Arial" pitchFamily="34" charset="0"/>
              </a:defRPr>
            </a:lvl6pPr>
            <a:lvl7pPr eaLnBrk="0" hangingPunct="0">
              <a:defRPr sz="2000">
                <a:solidFill>
                  <a:schemeClr val="tx1"/>
                </a:solidFill>
                <a:latin typeface="Arial" pitchFamily="34" charset="0"/>
              </a:defRPr>
            </a:lvl7pPr>
            <a:lvl8pPr eaLnBrk="0" hangingPunct="0">
              <a:defRPr sz="2000">
                <a:solidFill>
                  <a:schemeClr val="tx1"/>
                </a:solidFill>
                <a:latin typeface="Arial" pitchFamily="34" charset="0"/>
              </a:defRPr>
            </a:lvl8pPr>
            <a:lvl9pPr eaLnBrk="0" hangingPunct="0">
              <a:defRPr sz="2000">
                <a:solidFill>
                  <a:schemeClr val="tx1"/>
                </a:solidFill>
                <a:latin typeface="Arial" pitchFamily="34" charset="0"/>
              </a:defRPr>
            </a:lvl9pPr>
          </a:lstStyle>
          <a:p>
            <a:endParaRPr lang="en-US" altLang="en-US" sz="1800">
              <a:solidFill>
                <a:srgbClr val="FFFF00"/>
              </a:solidFill>
            </a:endParaRPr>
          </a:p>
        </p:txBody>
      </p:sp>
      <p:sp>
        <p:nvSpPr>
          <p:cNvPr id="74758" name="Rectangle 17"/>
          <p:cNvSpPr>
            <a:spLocks noChangeArrowheads="1"/>
          </p:cNvSpPr>
          <p:nvPr/>
        </p:nvSpPr>
        <p:spPr bwMode="auto">
          <a:xfrm>
            <a:off x="152400" y="587375"/>
            <a:ext cx="4572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2000">
                <a:solidFill>
                  <a:srgbClr val="FFFF00"/>
                </a:solidFill>
              </a:rPr>
              <a:t>VICTORIA HALL KOLKATA</a:t>
            </a:r>
          </a:p>
        </p:txBody>
      </p:sp>
      <p:pic>
        <p:nvPicPr>
          <p:cNvPr id="8" name="Picture 3"/>
          <p:cNvPicPr>
            <a:picLocks noChangeAspect="1" noChangeArrowheads="1"/>
          </p:cNvPicPr>
          <p:nvPr/>
        </p:nvPicPr>
        <p:blipFill>
          <a:blip r:embed="rId2" cstate="print">
            <a:duotone>
              <a:schemeClr val="accent3">
                <a:shade val="45000"/>
                <a:satMod val="135000"/>
              </a:schemeClr>
              <a:prstClr val="white"/>
            </a:duotone>
            <a:lum bright="-30000"/>
            <a:extLst>
              <a:ext uri="{28A0092B-C50C-407E-A947-70E740481C1C}">
                <a14:useLocalDpi xmlns:a14="http://schemas.microsoft.com/office/drawing/2010/main"/>
              </a:ext>
            </a:extLst>
          </a:blip>
          <a:stretch>
            <a:fillRect/>
          </a:stretch>
        </p:blipFill>
        <p:spPr bwMode="auto">
          <a:xfrm>
            <a:off x="1" y="0"/>
            <a:ext cx="9143999" cy="6858000"/>
          </a:xfrm>
          <a:prstGeom prst="rect">
            <a:avLst/>
          </a:prstGeom>
          <a:noFill/>
          <a:ln>
            <a:noFill/>
          </a:ln>
        </p:spPr>
      </p:pic>
      <p:pic>
        <p:nvPicPr>
          <p:cNvPr id="10" name="Picture 3"/>
          <p:cNvPicPr>
            <a:picLocks noChangeAspect="1" noChangeArrowheads="1"/>
          </p:cNvPicPr>
          <p:nvPr/>
        </p:nvPicPr>
        <p:blipFill>
          <a:blip r:embed="rId2" cstate="print">
            <a:duotone>
              <a:schemeClr val="accent3">
                <a:shade val="45000"/>
                <a:satMod val="135000"/>
              </a:schemeClr>
              <a:prstClr val="white"/>
            </a:duotone>
            <a:lum bright="-30000"/>
            <a:extLst>
              <a:ext uri="{28A0092B-C50C-407E-A947-70E740481C1C}">
                <a14:useLocalDpi xmlns:a14="http://schemas.microsoft.com/office/drawing/2010/main"/>
              </a:ext>
            </a:extLst>
          </a:blip>
          <a:stretch>
            <a:fillRect/>
          </a:stretch>
        </p:blipFill>
        <p:spPr bwMode="auto">
          <a:xfrm>
            <a:off x="0" y="-152400"/>
            <a:ext cx="9143999" cy="6096000"/>
          </a:xfrm>
          <a:prstGeom prst="rect">
            <a:avLst/>
          </a:prstGeom>
          <a:noFill/>
          <a:ln>
            <a:noFill/>
          </a:ln>
        </p:spPr>
      </p:pic>
      <p:pic>
        <p:nvPicPr>
          <p:cNvPr id="74761" name="Picture 2" descr="Capital Complex 1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5400" y="-157163"/>
            <a:ext cx="6172200" cy="6553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62" name="Text Box 3"/>
          <p:cNvSpPr txBox="1">
            <a:spLocks noChangeArrowheads="1"/>
          </p:cNvSpPr>
          <p:nvPr/>
        </p:nvSpPr>
        <p:spPr bwMode="auto">
          <a:xfrm>
            <a:off x="0" y="6400800"/>
            <a:ext cx="9144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hangingPunct="0">
              <a:defRPr sz="2000">
                <a:solidFill>
                  <a:schemeClr val="tx1"/>
                </a:solidFill>
                <a:latin typeface="Arial" pitchFamily="34" charset="0"/>
              </a:defRPr>
            </a:lvl6pPr>
            <a:lvl7pPr eaLnBrk="0" hangingPunct="0">
              <a:defRPr sz="2000">
                <a:solidFill>
                  <a:schemeClr val="tx1"/>
                </a:solidFill>
                <a:latin typeface="Arial" pitchFamily="34" charset="0"/>
              </a:defRPr>
            </a:lvl7pPr>
            <a:lvl8pPr eaLnBrk="0" hangingPunct="0">
              <a:defRPr sz="2000">
                <a:solidFill>
                  <a:schemeClr val="tx1"/>
                </a:solidFill>
                <a:latin typeface="Arial" pitchFamily="34" charset="0"/>
              </a:defRPr>
            </a:lvl8pPr>
            <a:lvl9pPr eaLnBrk="0" hangingPunct="0">
              <a:defRPr sz="2000">
                <a:solidFill>
                  <a:schemeClr val="tx1"/>
                </a:solidFill>
                <a:latin typeface="Arial" pitchFamily="34" charset="0"/>
              </a:defRPr>
            </a:lvl9pPr>
          </a:lstStyle>
          <a:p>
            <a:pPr algn="ctr" eaLnBrk="1" hangingPunct="1">
              <a:spcBef>
                <a:spcPct val="50000"/>
              </a:spcBef>
            </a:pPr>
            <a:r>
              <a:rPr lang="en-US" altLang="en-US" sz="2400" b="1">
                <a:solidFill>
                  <a:srgbClr val="FFFF00"/>
                </a:solidFill>
              </a:rPr>
              <a:t>INTERIOR OF CHIEF JUSTICE COURT ROOM CHANDIGARH</a:t>
            </a:r>
          </a:p>
        </p:txBody>
      </p:sp>
      <p:pic>
        <p:nvPicPr>
          <p:cNvPr id="74763"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197600" y="-127000"/>
            <a:ext cx="2921000"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duotone>
              <a:schemeClr val="accent3">
                <a:shade val="45000"/>
                <a:satMod val="135000"/>
              </a:schemeClr>
              <a:prstClr val="white"/>
            </a:duotone>
            <a:lum bright="-30000"/>
            <a:extLst>
              <a:ext uri="{28A0092B-C50C-407E-A947-70E740481C1C}">
                <a14:useLocalDpi xmlns:a14="http://schemas.microsoft.com/office/drawing/2010/main"/>
              </a:ext>
            </a:extLst>
          </a:blip>
          <a:stretch>
            <a:fillRect/>
          </a:stretch>
        </p:blipFill>
        <p:spPr bwMode="auto">
          <a:xfrm>
            <a:off x="-2" y="0"/>
            <a:ext cx="9143999" cy="6858000"/>
          </a:xfrm>
          <a:prstGeom prst="rect">
            <a:avLst/>
          </a:prstGeom>
          <a:noFill/>
          <a:ln>
            <a:noFill/>
          </a:ln>
        </p:spPr>
      </p:pic>
      <p:sp>
        <p:nvSpPr>
          <p:cNvPr id="6" name="Rectangle 5"/>
          <p:cNvSpPr/>
          <p:nvPr/>
        </p:nvSpPr>
        <p:spPr>
          <a:xfrm>
            <a:off x="762000" y="6324600"/>
            <a:ext cx="6096000" cy="76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00"/>
              </a:solidFill>
            </a:endParaRPr>
          </a:p>
        </p:txBody>
      </p:sp>
      <p:sp>
        <p:nvSpPr>
          <p:cNvPr id="75780" name="TextBox 6"/>
          <p:cNvSpPr txBox="1">
            <a:spLocks noChangeArrowheads="1"/>
          </p:cNvSpPr>
          <p:nvPr/>
        </p:nvSpPr>
        <p:spPr bwMode="auto">
          <a:xfrm>
            <a:off x="228600" y="0"/>
            <a:ext cx="7848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hangingPunct="0">
              <a:defRPr sz="2000">
                <a:solidFill>
                  <a:schemeClr val="tx1"/>
                </a:solidFill>
                <a:latin typeface="Arial" pitchFamily="34" charset="0"/>
              </a:defRPr>
            </a:lvl6pPr>
            <a:lvl7pPr eaLnBrk="0" hangingPunct="0">
              <a:defRPr sz="2000">
                <a:solidFill>
                  <a:schemeClr val="tx1"/>
                </a:solidFill>
                <a:latin typeface="Arial" pitchFamily="34" charset="0"/>
              </a:defRPr>
            </a:lvl7pPr>
            <a:lvl8pPr eaLnBrk="0" hangingPunct="0">
              <a:defRPr sz="2000">
                <a:solidFill>
                  <a:schemeClr val="tx1"/>
                </a:solidFill>
                <a:latin typeface="Arial" pitchFamily="34" charset="0"/>
              </a:defRPr>
            </a:lvl8pPr>
            <a:lvl9pPr eaLnBrk="0" hangingPunct="0">
              <a:defRPr sz="2000">
                <a:solidFill>
                  <a:schemeClr val="tx1"/>
                </a:solidFill>
                <a:latin typeface="Arial" pitchFamily="34" charset="0"/>
              </a:defRPr>
            </a:lvl9pPr>
          </a:lstStyle>
          <a:p>
            <a:r>
              <a:rPr lang="en-US" altLang="en-US" sz="3600" b="1">
                <a:solidFill>
                  <a:srgbClr val="FFFF00"/>
                </a:solidFill>
                <a:cs typeface="Arial" pitchFamily="34" charset="0"/>
              </a:rPr>
              <a:t>COLONIAL ARCHITECTURE</a:t>
            </a:r>
          </a:p>
        </p:txBody>
      </p:sp>
      <p:sp>
        <p:nvSpPr>
          <p:cNvPr id="75781" name="TextBox 8"/>
          <p:cNvSpPr txBox="1">
            <a:spLocks noChangeArrowheads="1"/>
          </p:cNvSpPr>
          <p:nvPr/>
        </p:nvSpPr>
        <p:spPr bwMode="auto">
          <a:xfrm>
            <a:off x="914400" y="1143000"/>
            <a:ext cx="5105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hangingPunct="0">
              <a:defRPr sz="2000">
                <a:solidFill>
                  <a:schemeClr val="tx1"/>
                </a:solidFill>
                <a:latin typeface="Arial" pitchFamily="34" charset="0"/>
              </a:defRPr>
            </a:lvl6pPr>
            <a:lvl7pPr eaLnBrk="0" hangingPunct="0">
              <a:defRPr sz="2000">
                <a:solidFill>
                  <a:schemeClr val="tx1"/>
                </a:solidFill>
                <a:latin typeface="Arial" pitchFamily="34" charset="0"/>
              </a:defRPr>
            </a:lvl7pPr>
            <a:lvl8pPr eaLnBrk="0" hangingPunct="0">
              <a:defRPr sz="2000">
                <a:solidFill>
                  <a:schemeClr val="tx1"/>
                </a:solidFill>
                <a:latin typeface="Arial" pitchFamily="34" charset="0"/>
              </a:defRPr>
            </a:lvl8pPr>
            <a:lvl9pPr eaLnBrk="0" hangingPunct="0">
              <a:defRPr sz="2000">
                <a:solidFill>
                  <a:schemeClr val="tx1"/>
                </a:solidFill>
                <a:latin typeface="Arial" pitchFamily="34" charset="0"/>
              </a:defRPr>
            </a:lvl9pPr>
          </a:lstStyle>
          <a:p>
            <a:endParaRPr lang="en-US" altLang="en-US" sz="1800">
              <a:solidFill>
                <a:srgbClr val="FFFF00"/>
              </a:solidFill>
            </a:endParaRPr>
          </a:p>
        </p:txBody>
      </p:sp>
      <p:sp>
        <p:nvSpPr>
          <p:cNvPr id="75782" name="Rectangle 17"/>
          <p:cNvSpPr>
            <a:spLocks noChangeArrowheads="1"/>
          </p:cNvSpPr>
          <p:nvPr/>
        </p:nvSpPr>
        <p:spPr bwMode="auto">
          <a:xfrm>
            <a:off x="152400" y="587375"/>
            <a:ext cx="4572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2000">
                <a:solidFill>
                  <a:srgbClr val="FFFF00"/>
                </a:solidFill>
              </a:rPr>
              <a:t>VICTORIA HALL KOLKATA</a:t>
            </a:r>
          </a:p>
        </p:txBody>
      </p:sp>
      <p:pic>
        <p:nvPicPr>
          <p:cNvPr id="8" name="Picture 3"/>
          <p:cNvPicPr>
            <a:picLocks noChangeAspect="1" noChangeArrowheads="1"/>
          </p:cNvPicPr>
          <p:nvPr/>
        </p:nvPicPr>
        <p:blipFill>
          <a:blip r:embed="rId2" cstate="print">
            <a:duotone>
              <a:schemeClr val="accent3">
                <a:shade val="45000"/>
                <a:satMod val="135000"/>
              </a:schemeClr>
              <a:prstClr val="white"/>
            </a:duotone>
            <a:lum bright="-30000"/>
            <a:extLst>
              <a:ext uri="{28A0092B-C50C-407E-A947-70E740481C1C}">
                <a14:useLocalDpi xmlns:a14="http://schemas.microsoft.com/office/drawing/2010/main"/>
              </a:ext>
            </a:extLst>
          </a:blip>
          <a:stretch>
            <a:fillRect/>
          </a:stretch>
        </p:blipFill>
        <p:spPr bwMode="auto">
          <a:xfrm>
            <a:off x="1" y="0"/>
            <a:ext cx="9143999" cy="6858000"/>
          </a:xfrm>
          <a:prstGeom prst="rect">
            <a:avLst/>
          </a:prstGeom>
          <a:noFill/>
          <a:ln>
            <a:noFill/>
          </a:ln>
        </p:spPr>
      </p:pic>
      <p:pic>
        <p:nvPicPr>
          <p:cNvPr id="10" name="Picture 3"/>
          <p:cNvPicPr>
            <a:picLocks noChangeAspect="1" noChangeArrowheads="1"/>
          </p:cNvPicPr>
          <p:nvPr/>
        </p:nvPicPr>
        <p:blipFill>
          <a:blip r:embed="rId2" cstate="print">
            <a:duotone>
              <a:schemeClr val="accent3">
                <a:shade val="45000"/>
                <a:satMod val="135000"/>
              </a:schemeClr>
              <a:prstClr val="white"/>
            </a:duotone>
            <a:lum bright="-30000"/>
            <a:extLst>
              <a:ext uri="{28A0092B-C50C-407E-A947-70E740481C1C}">
                <a14:useLocalDpi xmlns:a14="http://schemas.microsoft.com/office/drawing/2010/main"/>
              </a:ext>
            </a:extLst>
          </a:blip>
          <a:stretch>
            <a:fillRect/>
          </a:stretch>
        </p:blipFill>
        <p:spPr bwMode="auto">
          <a:xfrm>
            <a:off x="0" y="-152400"/>
            <a:ext cx="9143999" cy="6858000"/>
          </a:xfrm>
          <a:prstGeom prst="rect">
            <a:avLst/>
          </a:prstGeom>
          <a:noFill/>
          <a:ln>
            <a:noFill/>
          </a:ln>
        </p:spPr>
      </p:pic>
      <p:pic>
        <p:nvPicPr>
          <p:cNvPr id="75785" name="Picture 2" descr="scan0119"/>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6" name="Text Box 3"/>
          <p:cNvSpPr txBox="1">
            <a:spLocks noChangeArrowheads="1"/>
          </p:cNvSpPr>
          <p:nvPr/>
        </p:nvSpPr>
        <p:spPr bwMode="auto">
          <a:xfrm>
            <a:off x="0" y="6400800"/>
            <a:ext cx="9144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hangingPunct="0">
              <a:defRPr sz="2000">
                <a:solidFill>
                  <a:schemeClr val="tx1"/>
                </a:solidFill>
                <a:latin typeface="Arial" pitchFamily="34" charset="0"/>
              </a:defRPr>
            </a:lvl6pPr>
            <a:lvl7pPr eaLnBrk="0" hangingPunct="0">
              <a:defRPr sz="2000">
                <a:solidFill>
                  <a:schemeClr val="tx1"/>
                </a:solidFill>
                <a:latin typeface="Arial" pitchFamily="34" charset="0"/>
              </a:defRPr>
            </a:lvl7pPr>
            <a:lvl8pPr eaLnBrk="0" hangingPunct="0">
              <a:defRPr sz="2000">
                <a:solidFill>
                  <a:schemeClr val="tx1"/>
                </a:solidFill>
                <a:latin typeface="Arial" pitchFamily="34" charset="0"/>
              </a:defRPr>
            </a:lvl8pPr>
            <a:lvl9pPr eaLnBrk="0" hangingPunct="0">
              <a:defRPr sz="2000">
                <a:solidFill>
                  <a:schemeClr val="tx1"/>
                </a:solidFill>
                <a:latin typeface="Arial" pitchFamily="34" charset="0"/>
              </a:defRPr>
            </a:lvl9pPr>
          </a:lstStyle>
          <a:p>
            <a:pPr algn="ctr" eaLnBrk="1" hangingPunct="1">
              <a:spcBef>
                <a:spcPct val="50000"/>
              </a:spcBef>
            </a:pPr>
            <a:r>
              <a:rPr lang="en-US" altLang="en-US" sz="2400" b="1">
                <a:solidFill>
                  <a:srgbClr val="FFFF00"/>
                </a:solidFill>
              </a:rPr>
              <a:t>GOVERNOR’S PALACE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WordArt 2"/>
          <p:cNvSpPr>
            <a:spLocks noChangeArrowheads="1" noChangeShapeType="1" noTextEdit="1"/>
          </p:cNvSpPr>
          <p:nvPr/>
        </p:nvSpPr>
        <p:spPr bwMode="auto">
          <a:xfrm>
            <a:off x="0" y="5638800"/>
            <a:ext cx="9144000" cy="1219200"/>
          </a:xfrm>
          <a:prstGeom prst="rect">
            <a:avLst/>
          </a:prstGeom>
        </p:spPr>
        <p:txBody>
          <a:bodyPr wrap="none" fromWordArt="1">
            <a:prstTxWarp prst="textPlain">
              <a:avLst>
                <a:gd name="adj" fmla="val 51667"/>
              </a:avLst>
            </a:prstTxWarp>
          </a:bodyPr>
          <a:lstStyle/>
          <a:p>
            <a:pPr algn="ctr">
              <a:defRPr/>
            </a:pPr>
            <a:r>
              <a:rPr lang="en-US" sz="3600" kern="10" dirty="0">
                <a:ln w="19050">
                  <a:solidFill>
                    <a:srgbClr val="99CCFF"/>
                  </a:solidFill>
                  <a:round/>
                  <a:headEnd/>
                  <a:tailEnd/>
                </a:ln>
                <a:solidFill>
                  <a:srgbClr val="0066CC"/>
                </a:solidFill>
                <a:effectLst>
                  <a:outerShdw blurRad="38100" dist="38100" dir="2700000" algn="tl">
                    <a:srgbClr val="000000">
                      <a:alpha val="43137"/>
                    </a:srgbClr>
                  </a:outerShdw>
                </a:effectLst>
                <a:latin typeface="Impact"/>
              </a:rPr>
              <a:t>Historical</a:t>
            </a:r>
            <a:r>
              <a:rPr lang="en-US" sz="3600" kern="10" dirty="0">
                <a:ln w="19050">
                  <a:solidFill>
                    <a:srgbClr val="99CCFF"/>
                  </a:solidFill>
                  <a:round/>
                  <a:headEnd/>
                  <a:tailEnd/>
                </a:ln>
                <a:solidFill>
                  <a:srgbClr val="0066CC"/>
                </a:solidFill>
                <a:effectLst>
                  <a:outerShdw dist="35921" dir="2700000" algn="ctr" rotWithShape="0">
                    <a:srgbClr val="990000"/>
                  </a:outerShdw>
                </a:effectLst>
                <a:latin typeface="Impact"/>
              </a:rPr>
              <a:t> Perspective </a:t>
            </a:r>
          </a:p>
        </p:txBody>
      </p:sp>
      <p:pic>
        <p:nvPicPr>
          <p:cNvPr id="11267" name="Picture 3" descr="Le Corb1"/>
          <p:cNvPicPr>
            <a:picLocks noGrp="1" noChangeAspect="1" noChangeArrowheads="1"/>
          </p:cNvPicPr>
          <p:nvPr>
            <p:ph type="body" idx="1"/>
          </p:nvPr>
        </p:nvPicPr>
        <p:blipFill>
          <a:blip r:embed="rId2" cstate="email">
            <a:extLst>
              <a:ext uri="{28A0092B-C50C-407E-A947-70E740481C1C}">
                <a14:useLocalDpi xmlns:a14="http://schemas.microsoft.com/office/drawing/2010/main"/>
              </a:ext>
            </a:extLst>
          </a:blip>
          <a:srcRect/>
          <a:stretch>
            <a:fillRect/>
          </a:stretch>
        </p:blipFill>
        <p:spPr>
          <a:xfrm>
            <a:off x="0" y="0"/>
            <a:ext cx="4724400" cy="5638800"/>
          </a:xfr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1268" name="Picture 4" descr="scan0080"/>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724400" y="0"/>
            <a:ext cx="44196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457200" y="762000"/>
            <a:ext cx="8229600" cy="2514600"/>
          </a:xfrm>
        </p:spPr>
        <p:txBody>
          <a:bodyPr/>
          <a:lstStyle/>
          <a:p>
            <a:pPr eaLnBrk="1" hangingPunct="1">
              <a:defRPr/>
            </a:pPr>
            <a:r>
              <a:rPr lang="en-US" sz="8800" b="1" i="1" dirty="0">
                <a:solidFill>
                  <a:srgbClr val="FFFF00"/>
                </a:solidFill>
              </a:rPr>
              <a:t/>
            </a:r>
            <a:br>
              <a:rPr lang="en-US" sz="8800" b="1" i="1" dirty="0">
                <a:solidFill>
                  <a:srgbClr val="FFFF00"/>
                </a:solidFill>
              </a:rPr>
            </a:br>
            <a:r>
              <a:rPr lang="en-US" sz="8800" b="1" i="1" dirty="0">
                <a:solidFill>
                  <a:srgbClr val="FFFF00"/>
                </a:solidFill>
              </a:rPr>
              <a:t/>
            </a:r>
            <a:br>
              <a:rPr lang="en-US" sz="8800" b="1" i="1" dirty="0">
                <a:solidFill>
                  <a:srgbClr val="FFFF00"/>
                </a:solidFill>
              </a:rPr>
            </a:br>
            <a:r>
              <a:rPr lang="en-US" sz="8800" b="1" i="1" dirty="0">
                <a:solidFill>
                  <a:srgbClr val="FFFF00"/>
                </a:solidFill>
              </a:rPr>
              <a:t>MONUMENTS</a:t>
            </a:r>
            <a:r>
              <a:rPr lang="en-US" sz="8800" b="1" dirty="0"/>
              <a:t> </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067800"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descr="scan012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3813" y="0"/>
            <a:ext cx="9067800" cy="593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5" name="Text Box 3"/>
          <p:cNvSpPr txBox="1">
            <a:spLocks noChangeArrowheads="1"/>
          </p:cNvSpPr>
          <p:nvPr/>
        </p:nvSpPr>
        <p:spPr bwMode="auto">
          <a:xfrm>
            <a:off x="0" y="5867400"/>
            <a:ext cx="9144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hangingPunct="0">
              <a:defRPr sz="2000">
                <a:solidFill>
                  <a:schemeClr val="tx1"/>
                </a:solidFill>
                <a:latin typeface="Arial" pitchFamily="34" charset="0"/>
              </a:defRPr>
            </a:lvl6pPr>
            <a:lvl7pPr eaLnBrk="0" hangingPunct="0">
              <a:defRPr sz="2000">
                <a:solidFill>
                  <a:schemeClr val="tx1"/>
                </a:solidFill>
                <a:latin typeface="Arial" pitchFamily="34" charset="0"/>
              </a:defRPr>
            </a:lvl7pPr>
            <a:lvl8pPr eaLnBrk="0" hangingPunct="0">
              <a:defRPr sz="2000">
                <a:solidFill>
                  <a:schemeClr val="tx1"/>
                </a:solidFill>
                <a:latin typeface="Arial" pitchFamily="34" charset="0"/>
              </a:defRPr>
            </a:lvl8pPr>
            <a:lvl9pPr eaLnBrk="0" hangingPunct="0">
              <a:defRPr sz="2000">
                <a:solidFill>
                  <a:schemeClr val="tx1"/>
                </a:solidFill>
                <a:latin typeface="Arial" pitchFamily="34" charset="0"/>
              </a:defRPr>
            </a:lvl9pPr>
          </a:lstStyle>
          <a:p>
            <a:pPr algn="ctr" eaLnBrk="1" hangingPunct="1">
              <a:spcBef>
                <a:spcPct val="50000"/>
              </a:spcBef>
            </a:pPr>
            <a:r>
              <a:rPr lang="en-US" altLang="en-US" sz="4800" b="1">
                <a:solidFill>
                  <a:srgbClr val="FFFF00"/>
                </a:solidFill>
              </a:rPr>
              <a:t>TOWER OF SHADOWS</a:t>
            </a:r>
          </a:p>
        </p:txBody>
      </p:sp>
    </p:spTree>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6200" y="0"/>
            <a:ext cx="9067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scan0125"/>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38200" y="762000"/>
            <a:ext cx="7391400" cy="4495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1923" name="Picture 3" descr="scan012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468938" y="5334000"/>
            <a:ext cx="3675062"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4" name="Picture 4" descr="scan0125"/>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6200" y="5334000"/>
            <a:ext cx="5545138"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5" name="WordArt 5"/>
          <p:cNvSpPr>
            <a:spLocks noChangeArrowheads="1" noChangeShapeType="1" noTextEdit="1"/>
          </p:cNvSpPr>
          <p:nvPr/>
        </p:nvSpPr>
        <p:spPr bwMode="auto">
          <a:xfrm>
            <a:off x="1447800" y="0"/>
            <a:ext cx="5715000" cy="762000"/>
          </a:xfrm>
          <a:prstGeom prst="rect">
            <a:avLst/>
          </a:prstGeom>
        </p:spPr>
        <p:txBody>
          <a:bodyPr wrap="none" fromWordArt="1">
            <a:prstTxWarp prst="textPlain">
              <a:avLst>
                <a:gd name="adj" fmla="val 50000"/>
              </a:avLst>
            </a:prstTxWarp>
          </a:bodyPr>
          <a:lstStyle/>
          <a:p>
            <a:pPr algn="ctr"/>
            <a:r>
              <a:rPr lang="en-IN" sz="3600" kern="10">
                <a:ln w="19050">
                  <a:solidFill>
                    <a:srgbClr val="99CCFF"/>
                  </a:solidFill>
                  <a:round/>
                  <a:headEnd/>
                  <a:tailEnd/>
                </a:ln>
                <a:solidFill>
                  <a:srgbClr val="0066CC"/>
                </a:solidFill>
                <a:effectLst>
                  <a:outerShdw dist="35921" dir="2700000" algn="ctr" rotWithShape="0">
                    <a:srgbClr val="990000"/>
                  </a:outerShdw>
                </a:effectLst>
                <a:latin typeface="Impact"/>
              </a:rPr>
              <a:t>City   Centre</a:t>
            </a:r>
          </a:p>
        </p:txBody>
      </p:sp>
    </p:spTree>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09600"/>
          </a:xfrm>
        </p:spPr>
        <p:txBody>
          <a:bodyPr/>
          <a:lstStyle/>
          <a:p>
            <a:pPr>
              <a:defRPr/>
            </a:pPr>
            <a:r>
              <a:rPr lang="en-US" dirty="0"/>
              <a:t>City Centre- Sector 17</a:t>
            </a:r>
          </a:p>
        </p:txBody>
      </p:sp>
      <p:sp>
        <p:nvSpPr>
          <p:cNvPr id="3" name="Content Placeholder 2"/>
          <p:cNvSpPr>
            <a:spLocks noGrp="1"/>
          </p:cNvSpPr>
          <p:nvPr>
            <p:ph idx="1"/>
          </p:nvPr>
        </p:nvSpPr>
        <p:spPr>
          <a:xfrm>
            <a:off x="0" y="609600"/>
            <a:ext cx="8991600" cy="6248400"/>
          </a:xfrm>
        </p:spPr>
        <p:txBody>
          <a:bodyPr/>
          <a:lstStyle/>
          <a:p>
            <a:pPr>
              <a:defRPr/>
            </a:pPr>
            <a:r>
              <a:rPr lang="en-US" sz="1200" dirty="0">
                <a:solidFill>
                  <a:srgbClr val="A5ACAF"/>
                </a:solidFill>
                <a:effectLst/>
                <a:latin typeface="HelveticaNeueW01-55Roma"/>
              </a:rPr>
              <a:t> </a:t>
            </a:r>
            <a:r>
              <a:rPr lang="en-US" sz="1800" b="1" dirty="0">
                <a:solidFill>
                  <a:srgbClr val="FFFF00"/>
                </a:solidFill>
                <a:effectLst/>
                <a:latin typeface="HelveticaNeueW01-55Roma"/>
              </a:rPr>
              <a:t>Designated as civic/ commercial </a:t>
            </a:r>
            <a:r>
              <a:rPr lang="en-US" sz="1800" b="1" dirty="0" err="1">
                <a:solidFill>
                  <a:srgbClr val="FFFF00"/>
                </a:solidFill>
                <a:effectLst/>
                <a:latin typeface="HelveticaNeueW01-55Roma"/>
              </a:rPr>
              <a:t>centre</a:t>
            </a:r>
            <a:r>
              <a:rPr lang="en-US" sz="1800" b="1" dirty="0">
                <a:solidFill>
                  <a:srgbClr val="FFFF00"/>
                </a:solidFill>
                <a:effectLst/>
                <a:latin typeface="HelveticaNeueW01-55Roma"/>
              </a:rPr>
              <a:t> of city</a:t>
            </a:r>
          </a:p>
          <a:p>
            <a:pPr>
              <a:defRPr/>
            </a:pPr>
            <a:r>
              <a:rPr lang="en-US" sz="1600" b="1" dirty="0">
                <a:solidFill>
                  <a:srgbClr val="FFFF00"/>
                </a:solidFill>
                <a:effectLst/>
                <a:latin typeface="HelveticaNeueW01-55Roma"/>
              </a:rPr>
              <a:t> spread over 290 acres </a:t>
            </a:r>
          </a:p>
          <a:p>
            <a:pPr>
              <a:defRPr/>
            </a:pPr>
            <a:r>
              <a:rPr lang="en-US" sz="1600" b="1" dirty="0">
                <a:solidFill>
                  <a:srgbClr val="FFFF00"/>
                </a:solidFill>
                <a:effectLst/>
                <a:latin typeface="HelveticaNeueW01-55Roma"/>
              </a:rPr>
              <a:t>consists of three large plazas flanked by retail/ institutional buildings. </a:t>
            </a:r>
            <a:endParaRPr lang="en-US" sz="2000" b="1" dirty="0">
              <a:solidFill>
                <a:srgbClr val="FFFF00"/>
              </a:solidFill>
              <a:effectLst/>
              <a:latin typeface="ff1"/>
            </a:endParaRPr>
          </a:p>
          <a:p>
            <a:pPr>
              <a:defRPr/>
            </a:pPr>
            <a:r>
              <a:rPr lang="en-US" sz="2000" b="1" dirty="0">
                <a:solidFill>
                  <a:srgbClr val="FFFF00"/>
                </a:solidFill>
                <a:effectLst/>
                <a:latin typeface="ff1"/>
              </a:rPr>
              <a:t>commercial zone/ civic zone. </a:t>
            </a:r>
          </a:p>
          <a:p>
            <a:pPr>
              <a:defRPr/>
            </a:pPr>
            <a:r>
              <a:rPr lang="en-US" sz="2000" b="1" dirty="0">
                <a:solidFill>
                  <a:srgbClr val="FFFF00"/>
                </a:solidFill>
                <a:effectLst/>
                <a:latin typeface="ff1"/>
              </a:rPr>
              <a:t>Commercial zone -includes Shop-cum-office, five cinemas, Central Library, Town hall, Post &amp; Telegraph Office, Bank  Square,  Petrol Pumps,, Hotels, proposed Eleven </a:t>
            </a:r>
            <a:r>
              <a:rPr lang="en-US" sz="2000" b="1" dirty="0" err="1">
                <a:solidFill>
                  <a:srgbClr val="FFFF00"/>
                </a:solidFill>
                <a:effectLst/>
                <a:latin typeface="ff1"/>
              </a:rPr>
              <a:t>Storeyed</a:t>
            </a:r>
            <a:r>
              <a:rPr lang="en-US" sz="2000" b="1" dirty="0">
                <a:solidFill>
                  <a:srgbClr val="FFFF00"/>
                </a:solidFill>
                <a:effectLst/>
                <a:latin typeface="ff1"/>
              </a:rPr>
              <a:t> block</a:t>
            </a:r>
          </a:p>
          <a:p>
            <a:pPr>
              <a:defRPr/>
            </a:pPr>
            <a:r>
              <a:rPr lang="en-US" sz="2000" b="1" dirty="0">
                <a:solidFill>
                  <a:srgbClr val="FFFF00"/>
                </a:solidFill>
                <a:effectLst/>
                <a:latin typeface="ff1"/>
              </a:rPr>
              <a:t>. Civic zone  includes Interstate Bus Terminus, Fire Station, Exhibition /Parade Ground, District Courts, Treasury Office,  Police Headquarter; Police Housing, and Football Stadium </a:t>
            </a:r>
          </a:p>
          <a:p>
            <a:pPr>
              <a:defRPr/>
            </a:pPr>
            <a:r>
              <a:rPr lang="en-US" sz="2000" b="1" dirty="0">
                <a:solidFill>
                  <a:srgbClr val="FFFF00"/>
                </a:solidFill>
                <a:effectLst/>
                <a:latin typeface="ff3"/>
              </a:rPr>
              <a:t>“System of</a:t>
            </a:r>
            <a:r>
              <a:rPr lang="en-US" sz="2000" b="1" dirty="0">
                <a:solidFill>
                  <a:srgbClr val="FFFF00"/>
                </a:solidFill>
                <a:effectLst/>
                <a:latin typeface="ff1"/>
              </a:rPr>
              <a:t> </a:t>
            </a:r>
            <a:r>
              <a:rPr lang="en-US" sz="2000" b="1" dirty="0">
                <a:solidFill>
                  <a:srgbClr val="FFFF00"/>
                </a:solidFill>
                <a:effectLst/>
                <a:latin typeface="ff3"/>
              </a:rPr>
              <a:t>Construction /Architectural Treatment of  Exterior Controls”</a:t>
            </a:r>
          </a:p>
          <a:p>
            <a:pPr>
              <a:defRPr/>
            </a:pPr>
            <a:r>
              <a:rPr lang="en-US" sz="2000" b="1" dirty="0">
                <a:solidFill>
                  <a:srgbClr val="FFFF00"/>
                </a:solidFill>
                <a:effectLst/>
                <a:latin typeface="ff3"/>
              </a:rPr>
              <a:t> </a:t>
            </a:r>
            <a:r>
              <a:rPr lang="en-US" sz="2000" b="1" dirty="0">
                <a:solidFill>
                  <a:srgbClr val="FFFF00"/>
                </a:solidFill>
                <a:effectLst/>
                <a:latin typeface="ff1"/>
              </a:rPr>
              <a:t>four-story height   for all commercial  buildings, flanked by seven storied blocks.</a:t>
            </a:r>
          </a:p>
          <a:p>
            <a:pPr>
              <a:defRPr/>
            </a:pPr>
            <a:r>
              <a:rPr lang="en-US" sz="2000" b="1" dirty="0">
                <a:solidFill>
                  <a:srgbClr val="FFFF00"/>
                </a:solidFill>
                <a:effectLst/>
                <a:latin typeface="ff1"/>
              </a:rPr>
              <a:t> Max height  restricted to  57’7”.</a:t>
            </a:r>
          </a:p>
          <a:p>
            <a:pPr>
              <a:defRPr/>
            </a:pPr>
            <a:r>
              <a:rPr lang="en-US" sz="2000" b="1" dirty="0">
                <a:solidFill>
                  <a:srgbClr val="FFFF00"/>
                </a:solidFill>
                <a:effectLst/>
                <a:latin typeface="ff1"/>
              </a:rPr>
              <a:t>With bay size (17’-3") / 11’10” feet wide compulsory verandah on ground floor and a unifying exterior pattern of </a:t>
            </a:r>
          </a:p>
          <a:p>
            <a:pPr>
              <a:defRPr/>
            </a:pPr>
            <a:r>
              <a:rPr lang="en-US" sz="2000" b="1" dirty="0">
                <a:solidFill>
                  <a:srgbClr val="FFFF00"/>
                </a:solidFill>
                <a:effectLst/>
                <a:latin typeface="ff1"/>
              </a:rPr>
              <a:t>columns and standardized concrete balustrades</a:t>
            </a:r>
            <a:r>
              <a:rPr lang="en-US" sz="2000" dirty="0">
                <a:solidFill>
                  <a:srgbClr val="FFFF00"/>
                </a:solidFill>
                <a:effectLst/>
                <a:latin typeface="ff1"/>
              </a:rPr>
              <a:t>. </a:t>
            </a:r>
            <a:endParaRPr lang="en-US" sz="2000" dirty="0"/>
          </a:p>
          <a:p>
            <a:pPr>
              <a:defRPr/>
            </a:pPr>
            <a:endParaRPr lang="en-US" sz="2000" dirty="0">
              <a:solidFill>
                <a:srgbClr val="FFFF00"/>
              </a:solidFill>
              <a:effectLst/>
              <a:latin typeface="ff1"/>
            </a:endParaRPr>
          </a:p>
          <a:p>
            <a:pPr marL="0" indent="0">
              <a:buFont typeface="Wingdings" pitchFamily="2" charset="2"/>
              <a:buNone/>
              <a:defRPr/>
            </a:pPr>
            <a:endParaRPr lang="en-US"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WordArt 2"/>
          <p:cNvSpPr>
            <a:spLocks noChangeArrowheads="1" noChangeShapeType="1" noTextEdit="1"/>
          </p:cNvSpPr>
          <p:nvPr/>
        </p:nvSpPr>
        <p:spPr bwMode="auto">
          <a:xfrm>
            <a:off x="609600" y="76200"/>
            <a:ext cx="7924800" cy="914400"/>
          </a:xfrm>
          <a:prstGeom prst="rect">
            <a:avLst/>
          </a:prstGeom>
        </p:spPr>
        <p:txBody>
          <a:bodyPr wrap="none" fromWordArt="1">
            <a:prstTxWarp prst="textPlain">
              <a:avLst>
                <a:gd name="adj" fmla="val 50000"/>
              </a:avLst>
            </a:prstTxWarp>
          </a:bodyPr>
          <a:lstStyle/>
          <a:p>
            <a:pPr algn="ctr"/>
            <a:r>
              <a:rPr lang="en-IN" sz="3600" kern="10">
                <a:ln w="19050">
                  <a:solidFill>
                    <a:srgbClr val="99CCFF"/>
                  </a:solidFill>
                  <a:round/>
                  <a:headEnd/>
                  <a:tailEnd/>
                </a:ln>
                <a:solidFill>
                  <a:srgbClr val="0066CC"/>
                </a:solidFill>
                <a:effectLst>
                  <a:outerShdw dist="35921" dir="2700000" algn="ctr" rotWithShape="0">
                    <a:srgbClr val="990000"/>
                  </a:outerShdw>
                </a:effectLst>
                <a:latin typeface="Impact"/>
              </a:rPr>
              <a:t>SECTOR 17 COMMERCIAL CENTRE</a:t>
            </a:r>
          </a:p>
        </p:txBody>
      </p:sp>
      <p:sp>
        <p:nvSpPr>
          <p:cNvPr id="83971" name="Text Box 3"/>
          <p:cNvSpPr txBox="1">
            <a:spLocks noChangeArrowheads="1"/>
          </p:cNvSpPr>
          <p:nvPr/>
        </p:nvSpPr>
        <p:spPr bwMode="auto">
          <a:xfrm>
            <a:off x="304800" y="1295400"/>
            <a:ext cx="6629400" cy="601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07988" indent="-407988">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hangingPunct="0">
              <a:defRPr sz="2000">
                <a:solidFill>
                  <a:schemeClr val="tx1"/>
                </a:solidFill>
                <a:latin typeface="Arial" pitchFamily="34" charset="0"/>
              </a:defRPr>
            </a:lvl6pPr>
            <a:lvl7pPr eaLnBrk="0" hangingPunct="0">
              <a:defRPr sz="2000">
                <a:solidFill>
                  <a:schemeClr val="tx1"/>
                </a:solidFill>
                <a:latin typeface="Arial" pitchFamily="34" charset="0"/>
              </a:defRPr>
            </a:lvl7pPr>
            <a:lvl8pPr eaLnBrk="0" hangingPunct="0">
              <a:defRPr sz="2000">
                <a:solidFill>
                  <a:schemeClr val="tx1"/>
                </a:solidFill>
                <a:latin typeface="Arial" pitchFamily="34" charset="0"/>
              </a:defRPr>
            </a:lvl8pPr>
            <a:lvl9pPr eaLnBrk="0" hangingPunct="0">
              <a:defRPr sz="2000">
                <a:solidFill>
                  <a:schemeClr val="tx1"/>
                </a:solidFill>
                <a:latin typeface="Arial" pitchFamily="34" charset="0"/>
              </a:defRPr>
            </a:lvl9pPr>
          </a:lstStyle>
          <a:p>
            <a:pPr algn="just" eaLnBrk="1" hangingPunct="1">
              <a:buFontTx/>
              <a:buChar char="•"/>
            </a:pPr>
            <a:r>
              <a:rPr lang="en-US" altLang="en-US" sz="2000" b="1">
                <a:latin typeface="Times New Roman" pitchFamily="18" charset="0"/>
              </a:rPr>
              <a:t>A central piazza with two wide promenades running horizontally and vertically is the focus.</a:t>
            </a:r>
          </a:p>
          <a:p>
            <a:pPr algn="just" eaLnBrk="1" hangingPunct="1">
              <a:buFontTx/>
              <a:buChar char="•"/>
            </a:pPr>
            <a:endParaRPr lang="en-US" altLang="en-US" sz="2000" b="1">
              <a:latin typeface="Times New Roman" pitchFamily="18" charset="0"/>
            </a:endParaRPr>
          </a:p>
          <a:p>
            <a:pPr algn="just" eaLnBrk="1" hangingPunct="1">
              <a:buFontTx/>
              <a:buChar char="•"/>
            </a:pPr>
            <a:r>
              <a:rPr lang="en-US" altLang="en-US" sz="2000" b="1">
                <a:latin typeface="Times New Roman" pitchFamily="18" charset="0"/>
              </a:rPr>
              <a:t>Like Capitol Complex - segregation of vehicular and pedestrian traffic </a:t>
            </a:r>
          </a:p>
          <a:p>
            <a:pPr algn="just" eaLnBrk="1" hangingPunct="1">
              <a:buFontTx/>
              <a:buChar char="•"/>
            </a:pPr>
            <a:endParaRPr lang="en-US" altLang="en-US" sz="2000" b="1">
              <a:latin typeface="Times New Roman" pitchFamily="18" charset="0"/>
            </a:endParaRPr>
          </a:p>
          <a:p>
            <a:pPr algn="just" eaLnBrk="1" hangingPunct="1">
              <a:buFontTx/>
              <a:buChar char="•"/>
            </a:pPr>
            <a:r>
              <a:rPr lang="en-US" altLang="en-US" sz="2000" b="1">
                <a:latin typeface="Times New Roman" pitchFamily="18" charset="0"/>
              </a:rPr>
              <a:t> Vehicles confined on the periphery of  central place</a:t>
            </a:r>
          </a:p>
          <a:p>
            <a:pPr algn="just" eaLnBrk="1" hangingPunct="1">
              <a:buFontTx/>
              <a:buChar char="•"/>
            </a:pPr>
            <a:endParaRPr lang="en-US" altLang="en-US" sz="2000" b="1">
              <a:latin typeface="Times New Roman" pitchFamily="18" charset="0"/>
            </a:endParaRPr>
          </a:p>
          <a:p>
            <a:pPr algn="just" eaLnBrk="1" hangingPunct="1">
              <a:buFontTx/>
              <a:buChar char="•"/>
            </a:pPr>
            <a:r>
              <a:rPr lang="en-US" altLang="en-US" sz="2000" b="1">
                <a:latin typeface="Times New Roman" pitchFamily="18" charset="0"/>
              </a:rPr>
              <a:t>  Pedestrian Plaza surrounding by important public buildings.</a:t>
            </a:r>
          </a:p>
          <a:p>
            <a:pPr algn="just" eaLnBrk="1" hangingPunct="1">
              <a:buFontTx/>
              <a:buChar char="•"/>
            </a:pPr>
            <a:endParaRPr lang="en-US" altLang="en-US" sz="2000" b="1">
              <a:latin typeface="Times New Roman" pitchFamily="18" charset="0"/>
            </a:endParaRPr>
          </a:p>
          <a:p>
            <a:pPr algn="just" eaLnBrk="1" hangingPunct="1">
              <a:buFontTx/>
              <a:buChar char="•"/>
            </a:pPr>
            <a:r>
              <a:rPr lang="en-US" altLang="en-US" sz="2000" b="1">
                <a:latin typeface="Times New Roman" pitchFamily="18" charset="0"/>
              </a:rPr>
              <a:t>Vehicular traffic  cross  central plaza at  raised level i.e. Over bridges. </a:t>
            </a:r>
          </a:p>
          <a:p>
            <a:pPr algn="just" eaLnBrk="1" hangingPunct="1">
              <a:buFontTx/>
              <a:buChar char="•"/>
            </a:pPr>
            <a:r>
              <a:rPr lang="en-US" altLang="en-US" sz="2000" b="1">
                <a:latin typeface="Times New Roman" pitchFamily="18" charset="0"/>
              </a:rPr>
              <a:t> Provision for parking made at both ground/underground level. </a:t>
            </a:r>
          </a:p>
          <a:p>
            <a:pPr algn="just" eaLnBrk="1" hangingPunct="1">
              <a:buFontTx/>
              <a:buChar char="•"/>
            </a:pPr>
            <a:endParaRPr lang="en-US" altLang="en-US" sz="2000" b="1">
              <a:latin typeface="Times New Roman" pitchFamily="18" charset="0"/>
            </a:endParaRPr>
          </a:p>
          <a:p>
            <a:pPr algn="just" eaLnBrk="1" hangingPunct="1">
              <a:buFontTx/>
              <a:buChar char="•"/>
            </a:pPr>
            <a:r>
              <a:rPr lang="en-US" altLang="en-US" sz="2000" b="1">
                <a:latin typeface="Times New Roman" pitchFamily="18" charset="0"/>
              </a:rPr>
              <a:t>Eleven storyed  tower planned  to give a sense of urbanity</a:t>
            </a:r>
          </a:p>
          <a:p>
            <a:pPr algn="just" eaLnBrk="1" hangingPunct="1">
              <a:lnSpc>
                <a:spcPct val="90000"/>
              </a:lnSpc>
              <a:spcBef>
                <a:spcPct val="35000"/>
              </a:spcBef>
            </a:pPr>
            <a:endParaRPr lang="en-US" altLang="en-US" sz="2000" b="1"/>
          </a:p>
        </p:txBody>
      </p:sp>
      <p:pic>
        <p:nvPicPr>
          <p:cNvPr id="83972" name="Picture 5" descr="scan0125"/>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010400" y="3962400"/>
            <a:ext cx="2133600" cy="2895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3973" name="Picture 7" descr="scan003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956425" y="1219200"/>
            <a:ext cx="2187575"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descr="scan009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482600"/>
            <a:ext cx="9144000" cy="553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19" name="Text Box 3"/>
          <p:cNvSpPr txBox="1">
            <a:spLocks noChangeArrowheads="1"/>
          </p:cNvSpPr>
          <p:nvPr/>
        </p:nvSpPr>
        <p:spPr bwMode="auto">
          <a:xfrm>
            <a:off x="0" y="6308725"/>
            <a:ext cx="914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hangingPunct="0">
              <a:defRPr sz="2000">
                <a:solidFill>
                  <a:schemeClr val="tx1"/>
                </a:solidFill>
                <a:latin typeface="Arial" pitchFamily="34" charset="0"/>
              </a:defRPr>
            </a:lvl6pPr>
            <a:lvl7pPr eaLnBrk="0" hangingPunct="0">
              <a:defRPr sz="2000">
                <a:solidFill>
                  <a:schemeClr val="tx1"/>
                </a:solidFill>
                <a:latin typeface="Arial" pitchFamily="34" charset="0"/>
              </a:defRPr>
            </a:lvl7pPr>
            <a:lvl8pPr eaLnBrk="0" hangingPunct="0">
              <a:defRPr sz="2000">
                <a:solidFill>
                  <a:schemeClr val="tx1"/>
                </a:solidFill>
                <a:latin typeface="Arial" pitchFamily="34" charset="0"/>
              </a:defRPr>
            </a:lvl8pPr>
            <a:lvl9pPr eaLnBrk="0" hangingPunct="0">
              <a:defRPr sz="2000">
                <a:solidFill>
                  <a:schemeClr val="tx1"/>
                </a:solidFill>
                <a:latin typeface="Arial" pitchFamily="34" charset="0"/>
              </a:defRPr>
            </a:lvl9pPr>
          </a:lstStyle>
          <a:p>
            <a:pPr algn="ctr" eaLnBrk="1" hangingPunct="1">
              <a:spcBef>
                <a:spcPct val="50000"/>
              </a:spcBef>
            </a:pPr>
            <a:r>
              <a:rPr lang="en-US" altLang="en-US" sz="2000" b="1"/>
              <a:t>PARKING IN SECTOR 17 CITY CENTRE</a:t>
            </a:r>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body" idx="1"/>
          </p:nvPr>
        </p:nvSpPr>
        <p:spPr>
          <a:xfrm>
            <a:off x="0" y="609600"/>
            <a:ext cx="6553200" cy="7086600"/>
          </a:xfrm>
        </p:spPr>
        <p:txBody>
          <a:bodyPr/>
          <a:lstStyle/>
          <a:p>
            <a:pPr eaLnBrk="1" hangingPunct="1">
              <a:lnSpc>
                <a:spcPct val="80000"/>
              </a:lnSpc>
              <a:defRPr/>
            </a:pPr>
            <a:r>
              <a:rPr lang="en-US" sz="2400" dirty="0"/>
              <a:t>Lahore- capital of Punjab lost to Pakistan during Partition of India- 1947</a:t>
            </a:r>
          </a:p>
          <a:p>
            <a:pPr eaLnBrk="1" hangingPunct="1">
              <a:lnSpc>
                <a:spcPct val="80000"/>
              </a:lnSpc>
              <a:defRPr/>
            </a:pPr>
            <a:r>
              <a:rPr lang="en-US" sz="2400" dirty="0"/>
              <a:t>Building  new capital for East  Punjab  -- a necessity</a:t>
            </a:r>
          </a:p>
          <a:p>
            <a:pPr eaLnBrk="1" hangingPunct="1">
              <a:lnSpc>
                <a:spcPct val="80000"/>
              </a:lnSpc>
              <a:defRPr/>
            </a:pPr>
            <a:r>
              <a:rPr lang="en-US" sz="2400" dirty="0"/>
              <a:t>Building a  capital conceived in 1947. </a:t>
            </a:r>
          </a:p>
          <a:p>
            <a:pPr eaLnBrk="1" hangingPunct="1">
              <a:lnSpc>
                <a:spcPct val="80000"/>
              </a:lnSpc>
              <a:defRPr/>
            </a:pPr>
            <a:r>
              <a:rPr lang="en-US" sz="2400" dirty="0"/>
              <a:t> locating  capital in existing towns overruled for reasons of; </a:t>
            </a:r>
          </a:p>
          <a:p>
            <a:pPr eaLnBrk="1" hangingPunct="1">
              <a:lnSpc>
                <a:spcPct val="80000"/>
              </a:lnSpc>
              <a:defRPr/>
            </a:pPr>
            <a:r>
              <a:rPr lang="en-US" sz="2400" dirty="0"/>
              <a:t>Security, Centrality, accessibility, infrastructure, Development &amp; Ambiance of  capital</a:t>
            </a:r>
          </a:p>
          <a:p>
            <a:pPr algn="just" eaLnBrk="1" hangingPunct="1">
              <a:defRPr/>
            </a:pPr>
            <a:r>
              <a:rPr lang="en-US" sz="2400" dirty="0"/>
              <a:t>The capital city was supposed to: </a:t>
            </a:r>
          </a:p>
          <a:p>
            <a:pPr lvl="1" algn="just" eaLnBrk="1" hangingPunct="1">
              <a:defRPr/>
            </a:pPr>
            <a:r>
              <a:rPr lang="en-US" sz="2000" b="1" dirty="0"/>
              <a:t>Rehabilitate the state governance </a:t>
            </a:r>
          </a:p>
          <a:p>
            <a:pPr lvl="1" algn="just" eaLnBrk="1" hangingPunct="1">
              <a:defRPr/>
            </a:pPr>
            <a:r>
              <a:rPr lang="en-US" sz="2000" b="1" dirty="0"/>
              <a:t>Rehabilitate refugees </a:t>
            </a:r>
          </a:p>
          <a:p>
            <a:pPr lvl="1" algn="just" eaLnBrk="1" hangingPunct="1">
              <a:defRPr/>
            </a:pPr>
            <a:r>
              <a:rPr lang="en-US" sz="2000" b="1" dirty="0"/>
              <a:t>Recreate  rich legacy of Lahore</a:t>
            </a:r>
          </a:p>
          <a:p>
            <a:pPr lvl="1" algn="just" eaLnBrk="1" hangingPunct="1">
              <a:defRPr/>
            </a:pPr>
            <a:r>
              <a:rPr lang="en-US" sz="2000" b="1" dirty="0"/>
              <a:t>Creating a symbol / spirit / potential of independent India </a:t>
            </a:r>
          </a:p>
          <a:p>
            <a:pPr lvl="1" algn="just" eaLnBrk="1" hangingPunct="1">
              <a:defRPr/>
            </a:pPr>
            <a:r>
              <a:rPr lang="en-US" sz="2000" b="1" dirty="0"/>
              <a:t>Establish a city with a vision of future-unfettered by traditions of the past.</a:t>
            </a:r>
          </a:p>
        </p:txBody>
      </p:sp>
      <p:sp>
        <p:nvSpPr>
          <p:cNvPr id="12291" name="WordArt 3"/>
          <p:cNvSpPr>
            <a:spLocks noChangeArrowheads="1" noChangeShapeType="1" noTextEdit="1"/>
          </p:cNvSpPr>
          <p:nvPr/>
        </p:nvSpPr>
        <p:spPr bwMode="auto">
          <a:xfrm>
            <a:off x="381000" y="-76200"/>
            <a:ext cx="5181600" cy="685800"/>
          </a:xfrm>
          <a:prstGeom prst="rect">
            <a:avLst/>
          </a:prstGeom>
        </p:spPr>
        <p:txBody>
          <a:bodyPr wrap="none" fromWordArt="1">
            <a:prstTxWarp prst="textPlain">
              <a:avLst>
                <a:gd name="adj" fmla="val 47606"/>
              </a:avLst>
            </a:prstTxWarp>
          </a:bodyPr>
          <a:lstStyle/>
          <a:p>
            <a:pPr algn="ctr"/>
            <a:r>
              <a:rPr lang="en-IN" sz="3600" kern="10">
                <a:ln w="12700">
                  <a:solidFill>
                    <a:srgbClr val="3333CC"/>
                  </a:solidFill>
                  <a:round/>
                  <a:headEnd/>
                  <a:tailEnd/>
                </a:ln>
                <a:solidFill>
                  <a:srgbClr val="B2B2B2">
                    <a:alpha val="50195"/>
                  </a:srgbClr>
                </a:solidFill>
                <a:effectLst>
                  <a:outerShdw dist="45791" dir="2021404" algn="ctr" rotWithShape="0">
                    <a:srgbClr val="9999FF"/>
                  </a:outerShdw>
                </a:effectLst>
                <a:latin typeface="Arial Black"/>
              </a:rPr>
              <a:t>Birth of An Idea</a:t>
            </a:r>
          </a:p>
        </p:txBody>
      </p:sp>
      <p:pic>
        <p:nvPicPr>
          <p:cNvPr id="12292" name="Picture 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629400" y="0"/>
            <a:ext cx="2514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descr="scan0035"/>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3" name="Text Box 3"/>
          <p:cNvSpPr txBox="1">
            <a:spLocks noChangeArrowheads="1"/>
          </p:cNvSpPr>
          <p:nvPr/>
        </p:nvSpPr>
        <p:spPr bwMode="auto">
          <a:xfrm>
            <a:off x="0" y="5867400"/>
            <a:ext cx="914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hangingPunct="0">
              <a:defRPr sz="2000">
                <a:solidFill>
                  <a:schemeClr val="tx1"/>
                </a:solidFill>
                <a:latin typeface="Arial" pitchFamily="34" charset="0"/>
              </a:defRPr>
            </a:lvl6pPr>
            <a:lvl7pPr eaLnBrk="0" hangingPunct="0">
              <a:defRPr sz="2000">
                <a:solidFill>
                  <a:schemeClr val="tx1"/>
                </a:solidFill>
                <a:latin typeface="Arial" pitchFamily="34" charset="0"/>
              </a:defRPr>
            </a:lvl7pPr>
            <a:lvl8pPr eaLnBrk="0" hangingPunct="0">
              <a:defRPr sz="2000">
                <a:solidFill>
                  <a:schemeClr val="tx1"/>
                </a:solidFill>
                <a:latin typeface="Arial" pitchFamily="34" charset="0"/>
              </a:defRPr>
            </a:lvl8pPr>
            <a:lvl9pPr eaLnBrk="0" hangingPunct="0">
              <a:defRPr sz="2000">
                <a:solidFill>
                  <a:schemeClr val="tx1"/>
                </a:solidFill>
                <a:latin typeface="Arial" pitchFamily="34" charset="0"/>
              </a:defRPr>
            </a:lvl9pPr>
          </a:lstStyle>
          <a:p>
            <a:pPr algn="ctr" eaLnBrk="1" hangingPunct="1">
              <a:spcBef>
                <a:spcPct val="50000"/>
              </a:spcBef>
            </a:pPr>
            <a:r>
              <a:rPr lang="en-US" altLang="en-US" sz="2000" b="1"/>
              <a:t>SECTOR 17 PLAZA  </a:t>
            </a:r>
          </a:p>
        </p:txBody>
      </p:sp>
    </p:spTree>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descr="scan009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49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7" name="Text Box 3"/>
          <p:cNvSpPr txBox="1">
            <a:spLocks noChangeArrowheads="1"/>
          </p:cNvSpPr>
          <p:nvPr/>
        </p:nvSpPr>
        <p:spPr bwMode="auto">
          <a:xfrm>
            <a:off x="304800" y="6461125"/>
            <a:ext cx="8534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hangingPunct="0">
              <a:defRPr sz="2000">
                <a:solidFill>
                  <a:schemeClr val="tx1"/>
                </a:solidFill>
                <a:latin typeface="Arial" pitchFamily="34" charset="0"/>
              </a:defRPr>
            </a:lvl6pPr>
            <a:lvl7pPr eaLnBrk="0" hangingPunct="0">
              <a:defRPr sz="2000">
                <a:solidFill>
                  <a:schemeClr val="tx1"/>
                </a:solidFill>
                <a:latin typeface="Arial" pitchFamily="34" charset="0"/>
              </a:defRPr>
            </a:lvl7pPr>
            <a:lvl8pPr eaLnBrk="0" hangingPunct="0">
              <a:defRPr sz="2000">
                <a:solidFill>
                  <a:schemeClr val="tx1"/>
                </a:solidFill>
                <a:latin typeface="Arial" pitchFamily="34" charset="0"/>
              </a:defRPr>
            </a:lvl8pPr>
            <a:lvl9pPr eaLnBrk="0" hangingPunct="0">
              <a:defRPr sz="2000">
                <a:solidFill>
                  <a:schemeClr val="tx1"/>
                </a:solidFill>
                <a:latin typeface="Arial" pitchFamily="34" charset="0"/>
              </a:defRPr>
            </a:lvl9pPr>
          </a:lstStyle>
          <a:p>
            <a:pPr algn="ctr" eaLnBrk="1" hangingPunct="1">
              <a:spcBef>
                <a:spcPct val="50000"/>
              </a:spcBef>
            </a:pPr>
            <a:r>
              <a:rPr lang="en-US" altLang="en-US" sz="2000" b="1"/>
              <a:t>VIEW OF PLAZA, SECTOR 17 AT NIGHT</a:t>
            </a:r>
          </a:p>
        </p:txBody>
      </p:sp>
    </p:spTree>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219200" y="765175"/>
            <a:ext cx="6915150" cy="246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1" name="Rectangle 1"/>
          <p:cNvSpPr>
            <a:spLocks noChangeArrowheads="1"/>
          </p:cNvSpPr>
          <p:nvPr/>
        </p:nvSpPr>
        <p:spPr bwMode="auto">
          <a:xfrm>
            <a:off x="0" y="152400"/>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en-US" sz="3200"/>
              <a:t>Changing Context of Sector 17</a:t>
            </a:r>
          </a:p>
        </p:txBody>
      </p:sp>
      <p:pic>
        <p:nvPicPr>
          <p:cNvPr id="94212"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19200" y="3429000"/>
            <a:ext cx="691515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3" descr="scan0080"/>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5" name="WordArt 4"/>
          <p:cNvSpPr>
            <a:spLocks noChangeArrowheads="1" noChangeShapeType="1" noTextEdit="1"/>
          </p:cNvSpPr>
          <p:nvPr/>
        </p:nvSpPr>
        <p:spPr bwMode="auto">
          <a:xfrm>
            <a:off x="381000" y="6096000"/>
            <a:ext cx="7543800" cy="762000"/>
          </a:xfrm>
          <a:prstGeom prst="rect">
            <a:avLst/>
          </a:prstGeom>
        </p:spPr>
        <p:txBody>
          <a:bodyPr wrap="none" fromWordArt="1">
            <a:prstTxWarp prst="textPlain">
              <a:avLst>
                <a:gd name="adj" fmla="val 50000"/>
              </a:avLst>
            </a:prstTxWarp>
          </a:bodyPr>
          <a:lstStyle/>
          <a:p>
            <a:pPr algn="ctr"/>
            <a:r>
              <a:rPr lang="en-IN" sz="3600" kern="10">
                <a:ln w="19050">
                  <a:solidFill>
                    <a:srgbClr val="99CCFF"/>
                  </a:solidFill>
                  <a:round/>
                  <a:headEnd/>
                  <a:tailEnd/>
                </a:ln>
                <a:solidFill>
                  <a:srgbClr val="0066CC"/>
                </a:solidFill>
                <a:effectLst>
                  <a:outerShdw dist="35921" dir="2700000" algn="ctr" rotWithShape="0">
                    <a:srgbClr val="990000"/>
                  </a:outerShdw>
                </a:effectLst>
                <a:latin typeface="Impact"/>
              </a:rPr>
              <a:t>Care of body &amp; spirit     (cobs)</a:t>
            </a:r>
          </a:p>
        </p:txBody>
      </p:sp>
      <p:sp>
        <p:nvSpPr>
          <p:cNvPr id="95236" name="Text Box 5"/>
          <p:cNvSpPr txBox="1">
            <a:spLocks noChangeArrowheads="1"/>
          </p:cNvSpPr>
          <p:nvPr/>
        </p:nvSpPr>
        <p:spPr bwMode="auto">
          <a:xfrm>
            <a:off x="4953000" y="990600"/>
            <a:ext cx="304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hangingPunct="0">
              <a:defRPr sz="2000">
                <a:solidFill>
                  <a:schemeClr val="tx1"/>
                </a:solidFill>
                <a:latin typeface="Arial" pitchFamily="34" charset="0"/>
              </a:defRPr>
            </a:lvl6pPr>
            <a:lvl7pPr eaLnBrk="0" hangingPunct="0">
              <a:defRPr sz="2000">
                <a:solidFill>
                  <a:schemeClr val="tx1"/>
                </a:solidFill>
                <a:latin typeface="Arial" pitchFamily="34" charset="0"/>
              </a:defRPr>
            </a:lvl7pPr>
            <a:lvl8pPr eaLnBrk="0" hangingPunct="0">
              <a:defRPr sz="2000">
                <a:solidFill>
                  <a:schemeClr val="tx1"/>
                </a:solidFill>
                <a:latin typeface="Arial" pitchFamily="34" charset="0"/>
              </a:defRPr>
            </a:lvl8pPr>
            <a:lvl9pPr eaLnBrk="0" hangingPunct="0">
              <a:defRPr sz="2000">
                <a:solidFill>
                  <a:schemeClr val="tx1"/>
                </a:solidFill>
                <a:latin typeface="Arial" pitchFamily="34" charset="0"/>
              </a:defRPr>
            </a:lvl9pPr>
          </a:lstStyle>
          <a:p>
            <a:pPr>
              <a:spcBef>
                <a:spcPct val="50000"/>
              </a:spcBef>
            </a:pPr>
            <a:r>
              <a:rPr lang="en-US" altLang="en-US" sz="1800"/>
              <a:t>1</a:t>
            </a:r>
          </a:p>
        </p:txBody>
      </p:sp>
      <p:sp>
        <p:nvSpPr>
          <p:cNvPr id="95237" name="Text Box 6"/>
          <p:cNvSpPr txBox="1">
            <a:spLocks noChangeArrowheads="1"/>
          </p:cNvSpPr>
          <p:nvPr/>
        </p:nvSpPr>
        <p:spPr bwMode="auto">
          <a:xfrm>
            <a:off x="3184525" y="167640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hangingPunct="0">
              <a:defRPr sz="2000">
                <a:solidFill>
                  <a:schemeClr val="tx1"/>
                </a:solidFill>
                <a:latin typeface="Arial" pitchFamily="34" charset="0"/>
              </a:defRPr>
            </a:lvl6pPr>
            <a:lvl7pPr eaLnBrk="0" hangingPunct="0">
              <a:defRPr sz="2000">
                <a:solidFill>
                  <a:schemeClr val="tx1"/>
                </a:solidFill>
                <a:latin typeface="Arial" pitchFamily="34" charset="0"/>
              </a:defRPr>
            </a:lvl7pPr>
            <a:lvl8pPr eaLnBrk="0" hangingPunct="0">
              <a:defRPr sz="2000">
                <a:solidFill>
                  <a:schemeClr val="tx1"/>
                </a:solidFill>
                <a:latin typeface="Arial" pitchFamily="34" charset="0"/>
              </a:defRPr>
            </a:lvl8pPr>
            <a:lvl9pPr eaLnBrk="0" hangingPunct="0">
              <a:defRPr sz="2000">
                <a:solidFill>
                  <a:schemeClr val="tx1"/>
                </a:solidFill>
                <a:latin typeface="Arial" pitchFamily="34" charset="0"/>
              </a:defRPr>
            </a:lvl9pPr>
          </a:lstStyle>
          <a:p>
            <a:pPr>
              <a:spcBef>
                <a:spcPct val="50000"/>
              </a:spcBef>
            </a:pPr>
            <a:endParaRPr lang="en-US" altLang="en-US" sz="1800"/>
          </a:p>
        </p:txBody>
      </p:sp>
      <p:sp>
        <p:nvSpPr>
          <p:cNvPr id="95238" name="Text Box 7"/>
          <p:cNvSpPr txBox="1">
            <a:spLocks noChangeArrowheads="1"/>
          </p:cNvSpPr>
          <p:nvPr/>
        </p:nvSpPr>
        <p:spPr bwMode="auto">
          <a:xfrm>
            <a:off x="2667000" y="1143000"/>
            <a:ext cx="381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hangingPunct="0">
              <a:defRPr sz="2000">
                <a:solidFill>
                  <a:schemeClr val="tx1"/>
                </a:solidFill>
                <a:latin typeface="Arial" pitchFamily="34" charset="0"/>
              </a:defRPr>
            </a:lvl6pPr>
            <a:lvl7pPr eaLnBrk="0" hangingPunct="0">
              <a:defRPr sz="2000">
                <a:solidFill>
                  <a:schemeClr val="tx1"/>
                </a:solidFill>
                <a:latin typeface="Arial" pitchFamily="34" charset="0"/>
              </a:defRPr>
            </a:lvl7pPr>
            <a:lvl8pPr eaLnBrk="0" hangingPunct="0">
              <a:defRPr sz="2000">
                <a:solidFill>
                  <a:schemeClr val="tx1"/>
                </a:solidFill>
                <a:latin typeface="Arial" pitchFamily="34" charset="0"/>
              </a:defRPr>
            </a:lvl8pPr>
            <a:lvl9pPr eaLnBrk="0" hangingPunct="0">
              <a:defRPr sz="2000">
                <a:solidFill>
                  <a:schemeClr val="tx1"/>
                </a:solidFill>
                <a:latin typeface="Arial" pitchFamily="34" charset="0"/>
              </a:defRPr>
            </a:lvl9pPr>
          </a:lstStyle>
          <a:p>
            <a:pPr>
              <a:spcBef>
                <a:spcPct val="50000"/>
              </a:spcBef>
            </a:pPr>
            <a:r>
              <a:rPr lang="en-US" altLang="en-US" sz="1800"/>
              <a:t>2</a:t>
            </a:r>
          </a:p>
        </p:txBody>
      </p:sp>
      <p:sp>
        <p:nvSpPr>
          <p:cNvPr id="95239" name="Text Box 8"/>
          <p:cNvSpPr txBox="1">
            <a:spLocks noChangeArrowheads="1"/>
          </p:cNvSpPr>
          <p:nvPr/>
        </p:nvSpPr>
        <p:spPr bwMode="auto">
          <a:xfrm>
            <a:off x="3222625" y="182880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hangingPunct="0">
              <a:defRPr sz="2000">
                <a:solidFill>
                  <a:schemeClr val="tx1"/>
                </a:solidFill>
                <a:latin typeface="Arial" pitchFamily="34" charset="0"/>
              </a:defRPr>
            </a:lvl6pPr>
            <a:lvl7pPr eaLnBrk="0" hangingPunct="0">
              <a:defRPr sz="2000">
                <a:solidFill>
                  <a:schemeClr val="tx1"/>
                </a:solidFill>
                <a:latin typeface="Arial" pitchFamily="34" charset="0"/>
              </a:defRPr>
            </a:lvl7pPr>
            <a:lvl8pPr eaLnBrk="0" hangingPunct="0">
              <a:defRPr sz="2000">
                <a:solidFill>
                  <a:schemeClr val="tx1"/>
                </a:solidFill>
                <a:latin typeface="Arial" pitchFamily="34" charset="0"/>
              </a:defRPr>
            </a:lvl8pPr>
            <a:lvl9pPr eaLnBrk="0" hangingPunct="0">
              <a:defRPr sz="2000">
                <a:solidFill>
                  <a:schemeClr val="tx1"/>
                </a:solidFill>
                <a:latin typeface="Arial" pitchFamily="34" charset="0"/>
              </a:defRPr>
            </a:lvl9pPr>
          </a:lstStyle>
          <a:p>
            <a:pPr>
              <a:spcBef>
                <a:spcPct val="50000"/>
              </a:spcBef>
            </a:pPr>
            <a:r>
              <a:rPr lang="en-US" altLang="en-US" sz="1800"/>
              <a:t>3</a:t>
            </a:r>
          </a:p>
        </p:txBody>
      </p:sp>
      <p:sp>
        <p:nvSpPr>
          <p:cNvPr id="95240" name="Text Box 9"/>
          <p:cNvSpPr txBox="1">
            <a:spLocks noChangeArrowheads="1"/>
          </p:cNvSpPr>
          <p:nvPr/>
        </p:nvSpPr>
        <p:spPr bwMode="auto">
          <a:xfrm>
            <a:off x="2743200" y="3810000"/>
            <a:ext cx="228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hangingPunct="0">
              <a:defRPr sz="2000">
                <a:solidFill>
                  <a:schemeClr val="tx1"/>
                </a:solidFill>
                <a:latin typeface="Arial" pitchFamily="34" charset="0"/>
              </a:defRPr>
            </a:lvl6pPr>
            <a:lvl7pPr eaLnBrk="0" hangingPunct="0">
              <a:defRPr sz="2000">
                <a:solidFill>
                  <a:schemeClr val="tx1"/>
                </a:solidFill>
                <a:latin typeface="Arial" pitchFamily="34" charset="0"/>
              </a:defRPr>
            </a:lvl7pPr>
            <a:lvl8pPr eaLnBrk="0" hangingPunct="0">
              <a:defRPr sz="2000">
                <a:solidFill>
                  <a:schemeClr val="tx1"/>
                </a:solidFill>
                <a:latin typeface="Arial" pitchFamily="34" charset="0"/>
              </a:defRPr>
            </a:lvl8pPr>
            <a:lvl9pPr eaLnBrk="0" hangingPunct="0">
              <a:defRPr sz="2000">
                <a:solidFill>
                  <a:schemeClr val="tx1"/>
                </a:solidFill>
                <a:latin typeface="Arial" pitchFamily="34" charset="0"/>
              </a:defRPr>
            </a:lvl9pPr>
          </a:lstStyle>
          <a:p>
            <a:pPr>
              <a:spcBef>
                <a:spcPct val="50000"/>
              </a:spcBef>
            </a:pPr>
            <a:r>
              <a:rPr lang="en-US" altLang="en-US" sz="1800"/>
              <a:t>3</a:t>
            </a:r>
          </a:p>
        </p:txBody>
      </p:sp>
      <p:sp>
        <p:nvSpPr>
          <p:cNvPr id="95241" name="Text Box 10"/>
          <p:cNvSpPr txBox="1">
            <a:spLocks noChangeArrowheads="1"/>
          </p:cNvSpPr>
          <p:nvPr/>
        </p:nvSpPr>
        <p:spPr bwMode="auto">
          <a:xfrm>
            <a:off x="2590800" y="5410200"/>
            <a:ext cx="533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hangingPunct="0">
              <a:defRPr sz="2000">
                <a:solidFill>
                  <a:schemeClr val="tx1"/>
                </a:solidFill>
                <a:latin typeface="Arial" pitchFamily="34" charset="0"/>
              </a:defRPr>
            </a:lvl6pPr>
            <a:lvl7pPr eaLnBrk="0" hangingPunct="0">
              <a:defRPr sz="2000">
                <a:solidFill>
                  <a:schemeClr val="tx1"/>
                </a:solidFill>
                <a:latin typeface="Arial" pitchFamily="34" charset="0"/>
              </a:defRPr>
            </a:lvl7pPr>
            <a:lvl8pPr eaLnBrk="0" hangingPunct="0">
              <a:defRPr sz="2000">
                <a:solidFill>
                  <a:schemeClr val="tx1"/>
                </a:solidFill>
                <a:latin typeface="Arial" pitchFamily="34" charset="0"/>
              </a:defRPr>
            </a:lvl8pPr>
            <a:lvl9pPr eaLnBrk="0" hangingPunct="0">
              <a:defRPr sz="2000">
                <a:solidFill>
                  <a:schemeClr val="tx1"/>
                </a:solidFill>
                <a:latin typeface="Arial" pitchFamily="34" charset="0"/>
              </a:defRPr>
            </a:lvl9pPr>
          </a:lstStyle>
          <a:p>
            <a:pPr>
              <a:spcBef>
                <a:spcPct val="50000"/>
              </a:spcBef>
            </a:pPr>
            <a:r>
              <a:rPr lang="en-US" altLang="en-US" sz="1800"/>
              <a:t>3</a:t>
            </a:r>
          </a:p>
        </p:txBody>
      </p:sp>
      <p:sp>
        <p:nvSpPr>
          <p:cNvPr id="95242" name="Text Box 11"/>
          <p:cNvSpPr txBox="1">
            <a:spLocks noChangeArrowheads="1"/>
          </p:cNvSpPr>
          <p:nvPr/>
        </p:nvSpPr>
        <p:spPr bwMode="auto">
          <a:xfrm>
            <a:off x="4648200" y="3581400"/>
            <a:ext cx="304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hangingPunct="0">
              <a:defRPr sz="2000">
                <a:solidFill>
                  <a:schemeClr val="tx1"/>
                </a:solidFill>
                <a:latin typeface="Arial" pitchFamily="34" charset="0"/>
              </a:defRPr>
            </a:lvl6pPr>
            <a:lvl7pPr eaLnBrk="0" hangingPunct="0">
              <a:defRPr sz="2000">
                <a:solidFill>
                  <a:schemeClr val="tx1"/>
                </a:solidFill>
                <a:latin typeface="Arial" pitchFamily="34" charset="0"/>
              </a:defRPr>
            </a:lvl7pPr>
            <a:lvl8pPr eaLnBrk="0" hangingPunct="0">
              <a:defRPr sz="2000">
                <a:solidFill>
                  <a:schemeClr val="tx1"/>
                </a:solidFill>
                <a:latin typeface="Arial" pitchFamily="34" charset="0"/>
              </a:defRPr>
            </a:lvl8pPr>
            <a:lvl9pPr eaLnBrk="0" hangingPunct="0">
              <a:defRPr sz="2000">
                <a:solidFill>
                  <a:schemeClr val="tx1"/>
                </a:solidFill>
                <a:latin typeface="Arial" pitchFamily="34" charset="0"/>
              </a:defRPr>
            </a:lvl9pPr>
          </a:lstStyle>
          <a:p>
            <a:pPr>
              <a:spcBef>
                <a:spcPct val="50000"/>
              </a:spcBef>
            </a:pPr>
            <a:r>
              <a:rPr lang="en-US" altLang="en-US" sz="1800"/>
              <a:t>4</a:t>
            </a:r>
          </a:p>
        </p:txBody>
      </p:sp>
      <p:sp>
        <p:nvSpPr>
          <p:cNvPr id="95243" name="Text Box 12"/>
          <p:cNvSpPr txBox="1">
            <a:spLocks noChangeArrowheads="1"/>
          </p:cNvSpPr>
          <p:nvPr/>
        </p:nvSpPr>
        <p:spPr bwMode="auto">
          <a:xfrm>
            <a:off x="2438400" y="2743200"/>
            <a:ext cx="533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hangingPunct="0">
              <a:defRPr sz="2000">
                <a:solidFill>
                  <a:schemeClr val="tx1"/>
                </a:solidFill>
                <a:latin typeface="Arial" pitchFamily="34" charset="0"/>
              </a:defRPr>
            </a:lvl6pPr>
            <a:lvl7pPr eaLnBrk="0" hangingPunct="0">
              <a:defRPr sz="2000">
                <a:solidFill>
                  <a:schemeClr val="tx1"/>
                </a:solidFill>
                <a:latin typeface="Arial" pitchFamily="34" charset="0"/>
              </a:defRPr>
            </a:lvl7pPr>
            <a:lvl8pPr eaLnBrk="0" hangingPunct="0">
              <a:defRPr sz="2000">
                <a:solidFill>
                  <a:schemeClr val="tx1"/>
                </a:solidFill>
                <a:latin typeface="Arial" pitchFamily="34" charset="0"/>
              </a:defRPr>
            </a:lvl8pPr>
            <a:lvl9pPr eaLnBrk="0" hangingPunct="0">
              <a:defRPr sz="2000">
                <a:solidFill>
                  <a:schemeClr val="tx1"/>
                </a:solidFill>
                <a:latin typeface="Arial" pitchFamily="34" charset="0"/>
              </a:defRPr>
            </a:lvl9pPr>
          </a:lstStyle>
          <a:p>
            <a:pPr>
              <a:spcBef>
                <a:spcPct val="50000"/>
              </a:spcBef>
            </a:pPr>
            <a:r>
              <a:rPr lang="en-US" altLang="en-US" sz="1800"/>
              <a:t>4</a:t>
            </a:r>
          </a:p>
        </p:txBody>
      </p:sp>
      <p:sp>
        <p:nvSpPr>
          <p:cNvPr id="95244" name="Text Box 13"/>
          <p:cNvSpPr txBox="1">
            <a:spLocks noChangeArrowheads="1"/>
          </p:cNvSpPr>
          <p:nvPr/>
        </p:nvSpPr>
        <p:spPr bwMode="auto">
          <a:xfrm>
            <a:off x="2971800" y="2209800"/>
            <a:ext cx="304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hangingPunct="0">
              <a:defRPr sz="2000">
                <a:solidFill>
                  <a:schemeClr val="tx1"/>
                </a:solidFill>
                <a:latin typeface="Arial" pitchFamily="34" charset="0"/>
              </a:defRPr>
            </a:lvl6pPr>
            <a:lvl7pPr eaLnBrk="0" hangingPunct="0">
              <a:defRPr sz="2000">
                <a:solidFill>
                  <a:schemeClr val="tx1"/>
                </a:solidFill>
                <a:latin typeface="Arial" pitchFamily="34" charset="0"/>
              </a:defRPr>
            </a:lvl7pPr>
            <a:lvl8pPr eaLnBrk="0" hangingPunct="0">
              <a:defRPr sz="2000">
                <a:solidFill>
                  <a:schemeClr val="tx1"/>
                </a:solidFill>
                <a:latin typeface="Arial" pitchFamily="34" charset="0"/>
              </a:defRPr>
            </a:lvl8pPr>
            <a:lvl9pPr eaLnBrk="0" hangingPunct="0">
              <a:defRPr sz="2000">
                <a:solidFill>
                  <a:schemeClr val="tx1"/>
                </a:solidFill>
                <a:latin typeface="Arial" pitchFamily="34" charset="0"/>
              </a:defRPr>
            </a:lvl9pPr>
          </a:lstStyle>
          <a:p>
            <a:pPr>
              <a:spcBef>
                <a:spcPct val="50000"/>
              </a:spcBef>
            </a:pPr>
            <a:r>
              <a:rPr lang="en-US" altLang="en-US" sz="1800"/>
              <a:t>5</a:t>
            </a:r>
          </a:p>
        </p:txBody>
      </p:sp>
      <p:sp>
        <p:nvSpPr>
          <p:cNvPr id="95245" name="Text Box 14"/>
          <p:cNvSpPr txBox="1">
            <a:spLocks noChangeArrowheads="1"/>
          </p:cNvSpPr>
          <p:nvPr/>
        </p:nvSpPr>
        <p:spPr bwMode="auto">
          <a:xfrm>
            <a:off x="6019800" y="2819400"/>
            <a:ext cx="304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hangingPunct="0">
              <a:defRPr sz="2000">
                <a:solidFill>
                  <a:schemeClr val="tx1"/>
                </a:solidFill>
                <a:latin typeface="Arial" pitchFamily="34" charset="0"/>
              </a:defRPr>
            </a:lvl6pPr>
            <a:lvl7pPr eaLnBrk="0" hangingPunct="0">
              <a:defRPr sz="2000">
                <a:solidFill>
                  <a:schemeClr val="tx1"/>
                </a:solidFill>
                <a:latin typeface="Arial" pitchFamily="34" charset="0"/>
              </a:defRPr>
            </a:lvl7pPr>
            <a:lvl8pPr eaLnBrk="0" hangingPunct="0">
              <a:defRPr sz="2000">
                <a:solidFill>
                  <a:schemeClr val="tx1"/>
                </a:solidFill>
                <a:latin typeface="Arial" pitchFamily="34" charset="0"/>
              </a:defRPr>
            </a:lvl8pPr>
            <a:lvl9pPr eaLnBrk="0" hangingPunct="0">
              <a:defRPr sz="2000">
                <a:solidFill>
                  <a:schemeClr val="tx1"/>
                </a:solidFill>
                <a:latin typeface="Arial" pitchFamily="34" charset="0"/>
              </a:defRPr>
            </a:lvl9pPr>
          </a:lstStyle>
          <a:p>
            <a:pPr>
              <a:spcBef>
                <a:spcPct val="50000"/>
              </a:spcBef>
            </a:pPr>
            <a:r>
              <a:rPr lang="en-US" altLang="en-US" sz="1800"/>
              <a:t>6</a:t>
            </a:r>
          </a:p>
        </p:txBody>
      </p:sp>
      <p:sp>
        <p:nvSpPr>
          <p:cNvPr id="95246" name="Text Box 15"/>
          <p:cNvSpPr txBox="1">
            <a:spLocks noChangeArrowheads="1"/>
          </p:cNvSpPr>
          <p:nvPr/>
        </p:nvSpPr>
        <p:spPr bwMode="auto">
          <a:xfrm>
            <a:off x="4876800" y="1524000"/>
            <a:ext cx="304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hangingPunct="0">
              <a:defRPr sz="2000">
                <a:solidFill>
                  <a:schemeClr val="tx1"/>
                </a:solidFill>
                <a:latin typeface="Arial" pitchFamily="34" charset="0"/>
              </a:defRPr>
            </a:lvl6pPr>
            <a:lvl7pPr eaLnBrk="0" hangingPunct="0">
              <a:defRPr sz="2000">
                <a:solidFill>
                  <a:schemeClr val="tx1"/>
                </a:solidFill>
                <a:latin typeface="Arial" pitchFamily="34" charset="0"/>
              </a:defRPr>
            </a:lvl7pPr>
            <a:lvl8pPr eaLnBrk="0" hangingPunct="0">
              <a:defRPr sz="2000">
                <a:solidFill>
                  <a:schemeClr val="tx1"/>
                </a:solidFill>
                <a:latin typeface="Arial" pitchFamily="34" charset="0"/>
              </a:defRPr>
            </a:lvl8pPr>
            <a:lvl9pPr eaLnBrk="0" hangingPunct="0">
              <a:defRPr sz="2000">
                <a:solidFill>
                  <a:schemeClr val="tx1"/>
                </a:solidFill>
                <a:latin typeface="Arial" pitchFamily="34" charset="0"/>
              </a:defRPr>
            </a:lvl9pPr>
          </a:lstStyle>
          <a:p>
            <a:pPr>
              <a:spcBef>
                <a:spcPct val="50000"/>
              </a:spcBef>
            </a:pPr>
            <a:r>
              <a:rPr lang="en-US" altLang="en-US" sz="1800"/>
              <a:t>7</a:t>
            </a:r>
          </a:p>
        </p:txBody>
      </p:sp>
      <p:sp>
        <p:nvSpPr>
          <p:cNvPr id="95247" name="Text Box 16"/>
          <p:cNvSpPr txBox="1">
            <a:spLocks noChangeArrowheads="1"/>
          </p:cNvSpPr>
          <p:nvPr/>
        </p:nvSpPr>
        <p:spPr bwMode="auto">
          <a:xfrm>
            <a:off x="1905000" y="2057400"/>
            <a:ext cx="381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hangingPunct="0">
              <a:defRPr sz="2000">
                <a:solidFill>
                  <a:schemeClr val="tx1"/>
                </a:solidFill>
                <a:latin typeface="Arial" pitchFamily="34" charset="0"/>
              </a:defRPr>
            </a:lvl6pPr>
            <a:lvl7pPr eaLnBrk="0" hangingPunct="0">
              <a:defRPr sz="2000">
                <a:solidFill>
                  <a:schemeClr val="tx1"/>
                </a:solidFill>
                <a:latin typeface="Arial" pitchFamily="34" charset="0"/>
              </a:defRPr>
            </a:lvl7pPr>
            <a:lvl8pPr eaLnBrk="0" hangingPunct="0">
              <a:defRPr sz="2000">
                <a:solidFill>
                  <a:schemeClr val="tx1"/>
                </a:solidFill>
                <a:latin typeface="Arial" pitchFamily="34" charset="0"/>
              </a:defRPr>
            </a:lvl8pPr>
            <a:lvl9pPr eaLnBrk="0" hangingPunct="0">
              <a:defRPr sz="2000">
                <a:solidFill>
                  <a:schemeClr val="tx1"/>
                </a:solidFill>
                <a:latin typeface="Arial" pitchFamily="34" charset="0"/>
              </a:defRPr>
            </a:lvl9pPr>
          </a:lstStyle>
          <a:p>
            <a:pPr>
              <a:spcBef>
                <a:spcPct val="50000"/>
              </a:spcBef>
            </a:pPr>
            <a:r>
              <a:rPr lang="en-US" altLang="en-US" sz="1800"/>
              <a:t>8</a:t>
            </a:r>
          </a:p>
        </p:txBody>
      </p:sp>
      <p:sp>
        <p:nvSpPr>
          <p:cNvPr id="95248" name="Text Box 17"/>
          <p:cNvSpPr txBox="1">
            <a:spLocks noChangeArrowheads="1"/>
          </p:cNvSpPr>
          <p:nvPr/>
        </p:nvSpPr>
        <p:spPr bwMode="auto">
          <a:xfrm>
            <a:off x="1905000" y="2743200"/>
            <a:ext cx="304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hangingPunct="0">
              <a:defRPr sz="2000">
                <a:solidFill>
                  <a:schemeClr val="tx1"/>
                </a:solidFill>
                <a:latin typeface="Arial" pitchFamily="34" charset="0"/>
              </a:defRPr>
            </a:lvl6pPr>
            <a:lvl7pPr eaLnBrk="0" hangingPunct="0">
              <a:defRPr sz="2000">
                <a:solidFill>
                  <a:schemeClr val="tx1"/>
                </a:solidFill>
                <a:latin typeface="Arial" pitchFamily="34" charset="0"/>
              </a:defRPr>
            </a:lvl7pPr>
            <a:lvl8pPr eaLnBrk="0" hangingPunct="0">
              <a:defRPr sz="2000">
                <a:solidFill>
                  <a:schemeClr val="tx1"/>
                </a:solidFill>
                <a:latin typeface="Arial" pitchFamily="34" charset="0"/>
              </a:defRPr>
            </a:lvl8pPr>
            <a:lvl9pPr eaLnBrk="0" hangingPunct="0">
              <a:defRPr sz="2000">
                <a:solidFill>
                  <a:schemeClr val="tx1"/>
                </a:solidFill>
                <a:latin typeface="Arial" pitchFamily="34" charset="0"/>
              </a:defRPr>
            </a:lvl9pPr>
          </a:lstStyle>
          <a:p>
            <a:pPr>
              <a:spcBef>
                <a:spcPct val="50000"/>
              </a:spcBef>
            </a:pPr>
            <a:r>
              <a:rPr lang="en-US" altLang="en-US" sz="1800"/>
              <a:t>9</a:t>
            </a:r>
          </a:p>
        </p:txBody>
      </p:sp>
    </p:spTree>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457200" y="0"/>
            <a:ext cx="8229600" cy="838200"/>
          </a:xfrm>
        </p:spPr>
        <p:txBody>
          <a:bodyPr/>
          <a:lstStyle/>
          <a:p>
            <a:pPr eaLnBrk="1" hangingPunct="1">
              <a:defRPr/>
            </a:pPr>
            <a:r>
              <a:rPr lang="en-US" sz="4000" b="1" dirty="0"/>
              <a:t>Care of Body &amp; Spirit (cobs)</a:t>
            </a:r>
            <a:r>
              <a:rPr lang="en-US" sz="4000" dirty="0"/>
              <a:t/>
            </a:r>
            <a:br>
              <a:rPr lang="en-US" sz="4000" dirty="0"/>
            </a:br>
            <a:endParaRPr lang="en-US" sz="4000" dirty="0"/>
          </a:p>
        </p:txBody>
      </p:sp>
      <p:sp>
        <p:nvSpPr>
          <p:cNvPr id="67587" name="Rectangle 3"/>
          <p:cNvSpPr>
            <a:spLocks noGrp="1" noChangeArrowheads="1"/>
          </p:cNvSpPr>
          <p:nvPr>
            <p:ph type="body" sz="half" idx="1"/>
          </p:nvPr>
        </p:nvSpPr>
        <p:spPr>
          <a:xfrm>
            <a:off x="0" y="381000"/>
            <a:ext cx="7162800" cy="6477000"/>
          </a:xfrm>
        </p:spPr>
        <p:txBody>
          <a:bodyPr/>
          <a:lstStyle/>
          <a:p>
            <a:pPr marL="0" indent="0" eaLnBrk="1" hangingPunct="1">
              <a:lnSpc>
                <a:spcPct val="80000"/>
              </a:lnSpc>
              <a:buFont typeface="Wingdings" pitchFamily="2" charset="2"/>
              <a:buNone/>
              <a:defRPr/>
            </a:pPr>
            <a:r>
              <a:rPr lang="en-US" sz="2400" b="1" dirty="0"/>
              <a:t>Caring   for  physical /meta- physical health of  city/residents.</a:t>
            </a:r>
          </a:p>
          <a:p>
            <a:pPr eaLnBrk="1" hangingPunct="1">
              <a:lnSpc>
                <a:spcPct val="80000"/>
              </a:lnSpc>
              <a:defRPr/>
            </a:pPr>
            <a:r>
              <a:rPr lang="en-US" sz="2400" b="1" i="1" dirty="0">
                <a:solidFill>
                  <a:srgbClr val="FFFF00"/>
                </a:solidFill>
              </a:rPr>
              <a:t> Education</a:t>
            </a:r>
            <a:r>
              <a:rPr lang="en-US" sz="2400" b="1" i="1" dirty="0"/>
              <a:t>--</a:t>
            </a:r>
            <a:r>
              <a:rPr lang="en-US" sz="2400" b="1" dirty="0"/>
              <a:t>College of Arch. PEC, Punjab University; Colleges of men &amp; women, Home Science, Polytechnic.</a:t>
            </a:r>
          </a:p>
          <a:p>
            <a:pPr eaLnBrk="1" hangingPunct="1">
              <a:lnSpc>
                <a:spcPct val="80000"/>
              </a:lnSpc>
              <a:defRPr/>
            </a:pPr>
            <a:r>
              <a:rPr lang="en-US" sz="2400" b="1" dirty="0">
                <a:solidFill>
                  <a:srgbClr val="FFFF00"/>
                </a:solidFill>
              </a:rPr>
              <a:t>Culture</a:t>
            </a:r>
            <a:r>
              <a:rPr lang="en-US" sz="2400" b="1" dirty="0"/>
              <a:t>--College of Arts, museum, art gallery,  Centre of performing arts, Tagore theatre,</a:t>
            </a:r>
          </a:p>
          <a:p>
            <a:pPr eaLnBrk="1" hangingPunct="1">
              <a:lnSpc>
                <a:spcPct val="80000"/>
              </a:lnSpc>
              <a:defRPr/>
            </a:pPr>
            <a:r>
              <a:rPr lang="en-US" sz="2400" b="1" dirty="0">
                <a:solidFill>
                  <a:srgbClr val="FFFF00"/>
                </a:solidFill>
              </a:rPr>
              <a:t>Leisure</a:t>
            </a:r>
            <a:r>
              <a:rPr lang="en-US" sz="2400" b="1" dirty="0"/>
              <a:t> --</a:t>
            </a:r>
            <a:r>
              <a:rPr lang="en-US" sz="2400" b="1" dirty="0">
                <a:solidFill>
                  <a:srgbClr val="FFFF00"/>
                </a:solidFill>
              </a:rPr>
              <a:t>Valley of leisure- </a:t>
            </a:r>
            <a:r>
              <a:rPr lang="en-US" sz="2400" b="1" dirty="0"/>
              <a:t>transforming  6 meter deep seasonal rivulet-- width ranging from 100 to 300 meters depression-- into drainage channel for rainwater -- a linear park running full length of  city vertically with undulating landscape, water features, host of trees, sports studio unifying sectors of different densities/characters.</a:t>
            </a:r>
          </a:p>
          <a:p>
            <a:pPr eaLnBrk="1" hangingPunct="1">
              <a:lnSpc>
                <a:spcPct val="80000"/>
              </a:lnSpc>
              <a:defRPr/>
            </a:pPr>
            <a:r>
              <a:rPr lang="en-US" sz="2400" b="1" dirty="0"/>
              <a:t>- seasonal river on  eastern side  dammed to create an artificial </a:t>
            </a:r>
            <a:r>
              <a:rPr lang="en-US" sz="2400" b="1" dirty="0">
                <a:solidFill>
                  <a:srgbClr val="FFFF00"/>
                </a:solidFill>
              </a:rPr>
              <a:t>lake-</a:t>
            </a:r>
            <a:r>
              <a:rPr lang="en-US" sz="2400" b="1" dirty="0" err="1">
                <a:solidFill>
                  <a:srgbClr val="FFFF00"/>
                </a:solidFill>
              </a:rPr>
              <a:t>Sukhna</a:t>
            </a:r>
            <a:r>
              <a:rPr lang="en-US" sz="2400" b="1" dirty="0">
                <a:solidFill>
                  <a:srgbClr val="FFFF00"/>
                </a:solidFill>
              </a:rPr>
              <a:t>, l</a:t>
            </a:r>
            <a:r>
              <a:rPr lang="en-US" sz="2400" b="1" dirty="0"/>
              <a:t>ake club, golf club, Chandigarh club </a:t>
            </a:r>
            <a:r>
              <a:rPr lang="en-US" sz="2400" b="1" dirty="0" err="1"/>
              <a:t>Rajindra</a:t>
            </a:r>
            <a:r>
              <a:rPr lang="en-US" sz="2400" b="1" dirty="0"/>
              <a:t> park, Rose garden, Japanese Garden  Golf course and golf club </a:t>
            </a:r>
            <a:endParaRPr lang="en-US" sz="2400" b="1" dirty="0">
              <a:solidFill>
                <a:srgbClr val="FFFF00"/>
              </a:solidFill>
            </a:endParaRPr>
          </a:p>
          <a:p>
            <a:pPr eaLnBrk="1" hangingPunct="1">
              <a:lnSpc>
                <a:spcPct val="80000"/>
              </a:lnSpc>
              <a:defRPr/>
            </a:pPr>
            <a:r>
              <a:rPr lang="en-US" sz="2400" b="1" dirty="0">
                <a:solidFill>
                  <a:srgbClr val="FFFF00"/>
                </a:solidFill>
              </a:rPr>
              <a:t>--,Sports</a:t>
            </a:r>
            <a:r>
              <a:rPr lang="en-US" sz="2400" b="1" dirty="0"/>
              <a:t> complexes and sports stadiums </a:t>
            </a:r>
            <a:r>
              <a:rPr lang="en-US" sz="2000" b="1" dirty="0"/>
              <a:t>.</a:t>
            </a:r>
          </a:p>
        </p:txBody>
      </p:sp>
      <p:graphicFrame>
        <p:nvGraphicFramePr>
          <p:cNvPr id="96260" name="Object 5"/>
          <p:cNvGraphicFramePr>
            <a:graphicFrameLocks noGrp="1" noChangeAspect="1"/>
          </p:cNvGraphicFramePr>
          <p:nvPr>
            <p:ph sz="half" idx="2"/>
          </p:nvPr>
        </p:nvGraphicFramePr>
        <p:xfrm>
          <a:off x="5980113" y="642938"/>
          <a:ext cx="3200400" cy="1566862"/>
        </p:xfrm>
        <a:graphic>
          <a:graphicData uri="http://schemas.openxmlformats.org/presentationml/2006/ole">
            <mc:AlternateContent xmlns:mc="http://schemas.openxmlformats.org/markup-compatibility/2006">
              <mc:Choice xmlns:v="urn:schemas-microsoft-com:vml" Requires="v">
                <p:oleObj spid="_x0000_s96265" name="AutoCAD Drawing" r:id="rId3" imgW="6810375" imgH="3333750" progId="AutoCAD.Drawing.16">
                  <p:embed/>
                </p:oleObj>
              </mc:Choice>
              <mc:Fallback>
                <p:oleObj name="AutoCAD Drawing" r:id="rId3" imgW="6810375" imgH="3333750" progId="AutoCAD.Drawing.16">
                  <p:embed/>
                  <p:pic>
                    <p:nvPicPr>
                      <p:cNvPr id="0" name="Object 5"/>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0113" y="642938"/>
                        <a:ext cx="3200400" cy="1566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96261" name="Picture 7"/>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086600" y="2209800"/>
            <a:ext cx="20574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2" name="Picture 8"/>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086600" y="4191000"/>
            <a:ext cx="20574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9067800" cy="762000"/>
          </a:xfrm>
        </p:spPr>
        <p:txBody>
          <a:bodyPr>
            <a:noAutofit/>
          </a:bodyPr>
          <a:lstStyle/>
          <a:p>
            <a:pPr>
              <a:defRPr/>
            </a:pPr>
            <a:r>
              <a:rPr lang="en-US" sz="3600" b="1" dirty="0"/>
              <a:t>Chandigarh Master Plan- Le Corbusier</a:t>
            </a:r>
          </a:p>
        </p:txBody>
      </p:sp>
      <p:pic>
        <p:nvPicPr>
          <p:cNvPr id="97283" name="Picture 2"/>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0" y="685800"/>
            <a:ext cx="9144000" cy="6096000"/>
          </a:xfr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body" idx="1"/>
          </p:nvPr>
        </p:nvSpPr>
        <p:spPr>
          <a:xfrm>
            <a:off x="0" y="838200"/>
            <a:ext cx="6553200" cy="6019800"/>
          </a:xfrm>
        </p:spPr>
        <p:txBody>
          <a:bodyPr/>
          <a:lstStyle/>
          <a:p>
            <a:pPr marL="0" indent="0" eaLnBrk="1" hangingPunct="1">
              <a:lnSpc>
                <a:spcPct val="80000"/>
              </a:lnSpc>
              <a:buFont typeface="Wingdings" pitchFamily="2" charset="2"/>
              <a:buNone/>
              <a:defRPr/>
            </a:pPr>
            <a:endParaRPr lang="en-US" sz="2400" dirty="0"/>
          </a:p>
          <a:p>
            <a:pPr algn="just" eaLnBrk="1" hangingPunct="1">
              <a:lnSpc>
                <a:spcPct val="80000"/>
              </a:lnSpc>
              <a:defRPr/>
            </a:pPr>
            <a:r>
              <a:rPr lang="en-US" sz="2400" b="1" dirty="0"/>
              <a:t>For Selecting site</a:t>
            </a:r>
          </a:p>
          <a:p>
            <a:pPr algn="just" eaLnBrk="1" hangingPunct="1">
              <a:lnSpc>
                <a:spcPct val="80000"/>
              </a:lnSpc>
              <a:defRPr/>
            </a:pPr>
            <a:r>
              <a:rPr lang="en-US" sz="2400" b="1" dirty="0"/>
              <a:t>-- State Government appointed a committee.</a:t>
            </a:r>
          </a:p>
          <a:p>
            <a:pPr eaLnBrk="1" hangingPunct="1">
              <a:lnSpc>
                <a:spcPct val="80000"/>
              </a:lnSpc>
              <a:defRPr/>
            </a:pPr>
            <a:r>
              <a:rPr lang="en-US" sz="2400" b="1" dirty="0"/>
              <a:t> Team zeroed on  site in 1948,</a:t>
            </a:r>
          </a:p>
          <a:p>
            <a:pPr eaLnBrk="1" hangingPunct="1">
              <a:lnSpc>
                <a:spcPct val="80000"/>
              </a:lnSpc>
              <a:defRPr/>
            </a:pPr>
            <a:r>
              <a:rPr lang="en-US" sz="2400" b="1" dirty="0"/>
              <a:t>-- located in sub- </a:t>
            </a:r>
            <a:r>
              <a:rPr lang="en-US" sz="2400" b="1" dirty="0" err="1"/>
              <a:t>mountanus</a:t>
            </a:r>
            <a:r>
              <a:rPr lang="en-US" sz="2400" b="1" dirty="0"/>
              <a:t> region,</a:t>
            </a:r>
          </a:p>
          <a:p>
            <a:pPr eaLnBrk="1" hangingPunct="1">
              <a:lnSpc>
                <a:spcPct val="80000"/>
              </a:lnSpc>
              <a:defRPr/>
            </a:pPr>
            <a:r>
              <a:rPr lang="en-US" sz="2400" b="1" dirty="0"/>
              <a:t>- in  District of Ambala</a:t>
            </a:r>
          </a:p>
          <a:p>
            <a:pPr eaLnBrk="1" hangingPunct="1">
              <a:lnSpc>
                <a:spcPct val="80000"/>
              </a:lnSpc>
              <a:defRPr/>
            </a:pPr>
            <a:r>
              <a:rPr lang="en-US" sz="2400" b="1" dirty="0"/>
              <a:t>- in the shadow of  Shivalik Range of Hills</a:t>
            </a:r>
          </a:p>
          <a:p>
            <a:pPr eaLnBrk="1" hangingPunct="1">
              <a:lnSpc>
                <a:spcPct val="80000"/>
              </a:lnSpc>
              <a:defRPr/>
            </a:pPr>
            <a:r>
              <a:rPr lang="en-US" sz="2400" b="1" dirty="0"/>
              <a:t>--260 kms North of Delhi due to;</a:t>
            </a:r>
            <a:endParaRPr lang="en-US" sz="2800" b="1" dirty="0"/>
          </a:p>
          <a:p>
            <a:pPr lvl="1" eaLnBrk="1" hangingPunct="1">
              <a:lnSpc>
                <a:spcPct val="80000"/>
              </a:lnSpc>
              <a:defRPr/>
            </a:pPr>
            <a:r>
              <a:rPr lang="en-US" sz="2400" b="1" dirty="0"/>
              <a:t> Centrality in state --  </a:t>
            </a:r>
          </a:p>
          <a:p>
            <a:pPr lvl="1" eaLnBrk="1" hangingPunct="1">
              <a:lnSpc>
                <a:spcPct val="80000"/>
              </a:lnSpc>
              <a:defRPr/>
            </a:pPr>
            <a:r>
              <a:rPr lang="en-US" sz="2400" b="1" dirty="0"/>
              <a:t>Proximity-  to  National Capital.</a:t>
            </a:r>
          </a:p>
          <a:p>
            <a:pPr lvl="1" eaLnBrk="1" hangingPunct="1">
              <a:lnSpc>
                <a:spcPct val="80000"/>
              </a:lnSpc>
              <a:defRPr/>
            </a:pPr>
            <a:r>
              <a:rPr lang="en-US" sz="2400" b="1" dirty="0"/>
              <a:t>Accessibility- both by road/railways</a:t>
            </a:r>
          </a:p>
          <a:p>
            <a:pPr lvl="1" eaLnBrk="1" hangingPunct="1">
              <a:lnSpc>
                <a:spcPct val="80000"/>
              </a:lnSpc>
              <a:defRPr/>
            </a:pPr>
            <a:r>
              <a:rPr lang="en-US" sz="2400" b="1" dirty="0"/>
              <a:t>Availability of Sufficient water.</a:t>
            </a:r>
          </a:p>
          <a:p>
            <a:pPr lvl="1" eaLnBrk="1" hangingPunct="1">
              <a:lnSpc>
                <a:spcPct val="80000"/>
              </a:lnSpc>
              <a:defRPr/>
            </a:pPr>
            <a:r>
              <a:rPr lang="en-US" sz="2400" b="1" dirty="0"/>
              <a:t>Gentle gradient- for natural drainage. </a:t>
            </a:r>
          </a:p>
          <a:p>
            <a:pPr lvl="1" eaLnBrk="1" hangingPunct="1">
              <a:lnSpc>
                <a:spcPct val="80000"/>
              </a:lnSpc>
              <a:defRPr/>
            </a:pPr>
            <a:r>
              <a:rPr lang="en-US" sz="2400" b="1" dirty="0"/>
              <a:t>Absence of  physical encumbrances</a:t>
            </a:r>
          </a:p>
          <a:p>
            <a:pPr lvl="1" eaLnBrk="1" hangingPunct="1">
              <a:lnSpc>
                <a:spcPct val="80000"/>
              </a:lnSpc>
              <a:defRPr/>
            </a:pPr>
            <a:r>
              <a:rPr lang="en-US" sz="2400" b="1" dirty="0"/>
              <a:t> mango groves/ temples marked site.</a:t>
            </a:r>
          </a:p>
          <a:p>
            <a:pPr eaLnBrk="1" hangingPunct="1">
              <a:lnSpc>
                <a:spcPct val="80000"/>
              </a:lnSpc>
              <a:defRPr/>
            </a:pPr>
            <a:endParaRPr lang="en-US" sz="2400" dirty="0"/>
          </a:p>
          <a:p>
            <a:pPr eaLnBrk="1" hangingPunct="1">
              <a:lnSpc>
                <a:spcPct val="80000"/>
              </a:lnSpc>
              <a:defRPr/>
            </a:pPr>
            <a:endParaRPr lang="en-US" sz="2800" dirty="0"/>
          </a:p>
        </p:txBody>
      </p:sp>
      <p:sp>
        <p:nvSpPr>
          <p:cNvPr id="14339" name="WordArt 3"/>
          <p:cNvSpPr>
            <a:spLocks noChangeArrowheads="1" noChangeShapeType="1" noTextEdit="1"/>
          </p:cNvSpPr>
          <p:nvPr/>
        </p:nvSpPr>
        <p:spPr bwMode="auto">
          <a:xfrm>
            <a:off x="304800" y="0"/>
            <a:ext cx="5172075" cy="647700"/>
          </a:xfrm>
          <a:prstGeom prst="rect">
            <a:avLst/>
          </a:prstGeom>
        </p:spPr>
        <p:txBody>
          <a:bodyPr wrap="none" fromWordArt="1">
            <a:prstTxWarp prst="textPlain">
              <a:avLst>
                <a:gd name="adj" fmla="val 50000"/>
              </a:avLst>
            </a:prstTxWarp>
          </a:bodyPr>
          <a:lstStyle/>
          <a:p>
            <a:pPr algn="ctr"/>
            <a:r>
              <a:rPr lang="en-IN" sz="3600" kern="10">
                <a:ln w="12700">
                  <a:solidFill>
                    <a:srgbClr val="3333CC"/>
                  </a:solidFill>
                  <a:round/>
                  <a:headEnd/>
                  <a:tailEnd/>
                </a:ln>
                <a:solidFill>
                  <a:srgbClr val="FFFF00"/>
                </a:solidFill>
                <a:effectLst>
                  <a:outerShdw dist="45791" dir="2021404" algn="ctr" rotWithShape="0">
                    <a:srgbClr val="9999FF"/>
                  </a:outerShdw>
                </a:effectLst>
                <a:latin typeface="Arial Black"/>
              </a:rPr>
              <a:t>Locating Chandigarh</a:t>
            </a:r>
          </a:p>
        </p:txBody>
      </p:sp>
      <p:pic>
        <p:nvPicPr>
          <p:cNvPr id="14340" name="Picture 7"/>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553200" y="76200"/>
            <a:ext cx="25908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8"/>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553200" y="2209800"/>
            <a:ext cx="25908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5"/>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553200" y="4419600"/>
            <a:ext cx="25908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sp>
        <p:nvSpPr>
          <p:cNvPr id="3" name="Content Placeholder 2"/>
          <p:cNvSpPr>
            <a:spLocks noGrp="1"/>
          </p:cNvSpPr>
          <p:nvPr>
            <p:ph idx="1"/>
          </p:nvPr>
        </p:nvSpPr>
        <p:spPr/>
        <p:txBody>
          <a:bodyPr/>
          <a:lstStyle/>
          <a:p>
            <a:pPr>
              <a:defRPr/>
            </a:pPr>
            <a:endParaRPr lang="en-US"/>
          </a:p>
        </p:txBody>
      </p:sp>
      <p:pic>
        <p:nvPicPr>
          <p:cNvPr id="9830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6988"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pic>
        <p:nvPicPr>
          <p:cNvPr id="99331" name="Picture 2"/>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0" y="0"/>
            <a:ext cx="9144000" cy="6858000"/>
          </a:xfr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pic>
        <p:nvPicPr>
          <p:cNvPr id="100355" name="Picture 2"/>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0" y="0"/>
            <a:ext cx="9067800" cy="6858000"/>
          </a:xfr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pic>
        <p:nvPicPr>
          <p:cNvPr id="101379" name="Picture 2"/>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0" y="0"/>
            <a:ext cx="9144000" cy="6858000"/>
          </a:xfr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pic>
        <p:nvPicPr>
          <p:cNvPr id="102403" name="Picture 2"/>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0" y="0"/>
            <a:ext cx="9144000" cy="6858000"/>
          </a:xfr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8763000" cy="914400"/>
          </a:xfrm>
        </p:spPr>
        <p:txBody>
          <a:bodyPr/>
          <a:lstStyle/>
          <a:p>
            <a:pPr>
              <a:defRPr/>
            </a:pPr>
            <a:r>
              <a:rPr lang="en-US" dirty="0"/>
              <a:t>Garden of Palms- Leisure Valley</a:t>
            </a:r>
          </a:p>
        </p:txBody>
      </p:sp>
      <p:pic>
        <p:nvPicPr>
          <p:cNvPr id="103427" name="Picture 2"/>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0" y="914400"/>
            <a:ext cx="9220200" cy="5943600"/>
          </a:xfr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20762"/>
          </a:xfrm>
        </p:spPr>
        <p:txBody>
          <a:bodyPr/>
          <a:lstStyle/>
          <a:p>
            <a:pPr>
              <a:defRPr/>
            </a:pPr>
            <a:r>
              <a:rPr lang="en-US" kern="10" dirty="0">
                <a:ln w="19050">
                  <a:solidFill>
                    <a:srgbClr val="99CCFF"/>
                  </a:solidFill>
                  <a:round/>
                  <a:headEnd/>
                  <a:tailEnd/>
                </a:ln>
                <a:solidFill>
                  <a:srgbClr val="FFFF00"/>
                </a:solidFill>
                <a:effectLst>
                  <a:outerShdw dist="35921" dir="2700000" algn="ctr" rotWithShape="0">
                    <a:srgbClr val="990000"/>
                  </a:outerShdw>
                </a:effectLst>
                <a:latin typeface="Impact" panose="020B0806030902050204" pitchFamily="34" charset="0"/>
              </a:rPr>
              <a:t>SUKHNA LAKE</a:t>
            </a:r>
            <a:br>
              <a:rPr lang="en-US" kern="10" dirty="0">
                <a:ln w="19050">
                  <a:solidFill>
                    <a:srgbClr val="99CCFF"/>
                  </a:solidFill>
                  <a:round/>
                  <a:headEnd/>
                  <a:tailEnd/>
                </a:ln>
                <a:solidFill>
                  <a:srgbClr val="FFFF00"/>
                </a:solidFill>
                <a:effectLst>
                  <a:outerShdw dist="35921" dir="2700000" algn="ctr" rotWithShape="0">
                    <a:srgbClr val="990000"/>
                  </a:outerShdw>
                </a:effectLst>
                <a:latin typeface="Impact" panose="020B0806030902050204" pitchFamily="34" charset="0"/>
              </a:rPr>
            </a:br>
            <a:endParaRPr lang="en-IN" dirty="0"/>
          </a:p>
        </p:txBody>
      </p:sp>
      <p:pic>
        <p:nvPicPr>
          <p:cNvPr id="104451" name="Picture 2" descr="C:\Users\Jit Kumar Gupta\Desktop\9463575725df38c3baa93f13f598df6e.jpg"/>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0" y="838200"/>
            <a:ext cx="9144000" cy="6096000"/>
          </a:xfrm>
        </p:spPr>
      </p:pic>
      <p:pic>
        <p:nvPicPr>
          <p:cNvPr id="104452" name="Picture 8"/>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477000" y="852488"/>
            <a:ext cx="26670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WordArt 2"/>
          <p:cNvSpPr>
            <a:spLocks noChangeArrowheads="1" noChangeShapeType="1" noTextEdit="1"/>
          </p:cNvSpPr>
          <p:nvPr/>
        </p:nvSpPr>
        <p:spPr bwMode="auto">
          <a:xfrm>
            <a:off x="1295400" y="381000"/>
            <a:ext cx="5715000" cy="838200"/>
          </a:xfrm>
          <a:prstGeom prst="rect">
            <a:avLst/>
          </a:prstGeom>
        </p:spPr>
        <p:txBody>
          <a:bodyPr wrap="none" fromWordArt="1">
            <a:prstTxWarp prst="textPlain">
              <a:avLst>
                <a:gd name="adj" fmla="val 50000"/>
              </a:avLst>
            </a:prstTxWarp>
          </a:bodyPr>
          <a:lstStyle/>
          <a:p>
            <a:pPr algn="ctr"/>
            <a:r>
              <a:rPr lang="en-IN" sz="3600" kern="10">
                <a:ln w="19050">
                  <a:solidFill>
                    <a:srgbClr val="99CCFF"/>
                  </a:solidFill>
                  <a:round/>
                  <a:headEnd/>
                  <a:tailEnd/>
                </a:ln>
                <a:solidFill>
                  <a:srgbClr val="FFFF00"/>
                </a:solidFill>
                <a:effectLst>
                  <a:outerShdw dist="35921" dir="2700000" algn="ctr" rotWithShape="0">
                    <a:srgbClr val="990000"/>
                  </a:outerShdw>
                </a:effectLst>
                <a:latin typeface="Impact"/>
              </a:rPr>
              <a:t>SUKHNA LAKE</a:t>
            </a:r>
          </a:p>
        </p:txBody>
      </p:sp>
      <p:sp>
        <p:nvSpPr>
          <p:cNvPr id="105475" name="Text Box 3"/>
          <p:cNvSpPr txBox="1">
            <a:spLocks noChangeArrowheads="1"/>
          </p:cNvSpPr>
          <p:nvPr/>
        </p:nvSpPr>
        <p:spPr bwMode="auto">
          <a:xfrm>
            <a:off x="0" y="1447800"/>
            <a:ext cx="9144000" cy="544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9250" indent="-349250">
              <a:defRPr sz="3200">
                <a:solidFill>
                  <a:schemeClr val="tx1"/>
                </a:solidFill>
                <a:latin typeface="Arial" pitchFamily="34" charset="0"/>
              </a:defRPr>
            </a:lvl1pPr>
            <a:lvl2pPr marL="349250" indent="-349250">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hangingPunct="0">
              <a:defRPr sz="2000">
                <a:solidFill>
                  <a:schemeClr val="tx1"/>
                </a:solidFill>
                <a:latin typeface="Arial" pitchFamily="34" charset="0"/>
              </a:defRPr>
            </a:lvl6pPr>
            <a:lvl7pPr eaLnBrk="0" hangingPunct="0">
              <a:defRPr sz="2000">
                <a:solidFill>
                  <a:schemeClr val="tx1"/>
                </a:solidFill>
                <a:latin typeface="Arial" pitchFamily="34" charset="0"/>
              </a:defRPr>
            </a:lvl7pPr>
            <a:lvl8pPr eaLnBrk="0" hangingPunct="0">
              <a:defRPr sz="2000">
                <a:solidFill>
                  <a:schemeClr val="tx1"/>
                </a:solidFill>
                <a:latin typeface="Arial" pitchFamily="34" charset="0"/>
              </a:defRPr>
            </a:lvl8pPr>
            <a:lvl9pPr eaLnBrk="0" hangingPunct="0">
              <a:defRPr sz="2000">
                <a:solidFill>
                  <a:schemeClr val="tx1"/>
                </a:solidFill>
                <a:latin typeface="Arial" pitchFamily="34" charset="0"/>
              </a:defRPr>
            </a:lvl9pPr>
          </a:lstStyle>
          <a:p>
            <a:pPr eaLnBrk="1" hangingPunct="1">
              <a:spcBef>
                <a:spcPct val="50000"/>
              </a:spcBef>
              <a:buFontTx/>
              <a:buChar char="•"/>
            </a:pPr>
            <a:r>
              <a:rPr lang="en-US" altLang="en-US" sz="2400" b="1"/>
              <a:t> Manmade water feature</a:t>
            </a:r>
          </a:p>
          <a:p>
            <a:pPr eaLnBrk="1" hangingPunct="1">
              <a:spcBef>
                <a:spcPct val="50000"/>
              </a:spcBef>
              <a:buFontTx/>
              <a:buChar char="•"/>
            </a:pPr>
            <a:r>
              <a:rPr lang="en-US" altLang="en-US" sz="2400" b="1"/>
              <a:t>Conceived by Le Corbusier,</a:t>
            </a:r>
          </a:p>
          <a:p>
            <a:pPr lvl="1" eaLnBrk="1" hangingPunct="1">
              <a:spcBef>
                <a:spcPct val="50000"/>
              </a:spcBef>
              <a:buFontTx/>
              <a:buChar char="•"/>
            </a:pPr>
            <a:r>
              <a:rPr lang="en-US" altLang="en-US" sz="2400" b="1"/>
              <a:t>As a gift to  city for;</a:t>
            </a:r>
          </a:p>
          <a:p>
            <a:pPr lvl="1" eaLnBrk="1" hangingPunct="1">
              <a:spcBef>
                <a:spcPct val="50000"/>
              </a:spcBef>
              <a:buFontTx/>
              <a:buChar char="•"/>
            </a:pPr>
            <a:r>
              <a:rPr lang="en-US" altLang="en-US" sz="2400" b="1"/>
              <a:t>modulating  micro- climate</a:t>
            </a:r>
          </a:p>
          <a:p>
            <a:pPr lvl="1" eaLnBrk="1" hangingPunct="1">
              <a:spcBef>
                <a:spcPct val="50000"/>
              </a:spcBef>
              <a:buFontTx/>
              <a:buChar char="•"/>
            </a:pPr>
            <a:r>
              <a:rPr lang="en-US" altLang="en-US" sz="2400" b="1"/>
              <a:t>Recharging Ground Water </a:t>
            </a:r>
          </a:p>
          <a:p>
            <a:pPr lvl="1" eaLnBrk="1" hangingPunct="1">
              <a:spcBef>
                <a:spcPct val="50000"/>
              </a:spcBef>
              <a:buFontTx/>
              <a:buChar char="•"/>
            </a:pPr>
            <a:r>
              <a:rPr lang="en-US" altLang="en-US" sz="2400" b="1"/>
              <a:t>providing dramatic vistas of Capitol and Mountains</a:t>
            </a:r>
            <a:r>
              <a:rPr lang="en-US" altLang="en-US" sz="1400" b="1"/>
              <a:t>. </a:t>
            </a:r>
            <a:endParaRPr lang="en-US" altLang="en-US" sz="2400" b="1"/>
          </a:p>
          <a:p>
            <a:pPr eaLnBrk="1" hangingPunct="1">
              <a:spcBef>
                <a:spcPct val="50000"/>
              </a:spcBef>
              <a:buFontTx/>
              <a:buChar char="•"/>
            </a:pPr>
            <a:r>
              <a:rPr lang="en-US" altLang="en-US" sz="2400" b="1"/>
              <a:t>3-km long 14m high earthen dam  created.</a:t>
            </a:r>
          </a:p>
          <a:p>
            <a:pPr eaLnBrk="1" hangingPunct="1">
              <a:spcBef>
                <a:spcPct val="50000"/>
              </a:spcBef>
              <a:buFontTx/>
              <a:buChar char="•"/>
            </a:pPr>
            <a:r>
              <a:rPr lang="en-US" altLang="en-US" sz="2400" b="1"/>
              <a:t>No vehicular movement  permitted </a:t>
            </a:r>
          </a:p>
          <a:p>
            <a:pPr eaLnBrk="1" hangingPunct="1">
              <a:spcBef>
                <a:spcPct val="50000"/>
              </a:spcBef>
              <a:buFontTx/>
              <a:buChar char="•"/>
            </a:pPr>
            <a:r>
              <a:rPr lang="en-US" altLang="en-US" sz="2400" b="1"/>
              <a:t>Planned as Pedestrian Paradise</a:t>
            </a:r>
          </a:p>
          <a:p>
            <a:pPr eaLnBrk="1" hangingPunct="1">
              <a:spcBef>
                <a:spcPct val="50000"/>
              </a:spcBef>
              <a:buFontTx/>
              <a:buChar char="•"/>
            </a:pPr>
            <a:r>
              <a:rPr lang="en-US" altLang="en-US" sz="2400" b="1"/>
              <a:t>WHERE PEACE and TRANQUALITY ALWAYS PREVAILS</a:t>
            </a:r>
          </a:p>
        </p:txBody>
      </p:sp>
      <p:pic>
        <p:nvPicPr>
          <p:cNvPr id="105476" name="Picture 8"/>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495800" y="1295400"/>
            <a:ext cx="44196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pic>
        <p:nvPicPr>
          <p:cNvPr id="106499" name="Picture 2"/>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0" y="0"/>
            <a:ext cx="9144000" cy="6858000"/>
          </a:xfr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pic>
        <p:nvPicPr>
          <p:cNvPr id="107523" name="Picture 2"/>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0" y="0"/>
            <a:ext cx="9220200" cy="6858000"/>
          </a:xfr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8"/>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pic>
        <p:nvPicPr>
          <p:cNvPr id="108547" name="Picture 2"/>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0" y="0"/>
            <a:ext cx="9144000" cy="6858000"/>
          </a:xfr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descr="Lake 0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1935163"/>
            <a:ext cx="9144000" cy="4922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1" name="WordArt 4"/>
          <p:cNvSpPr>
            <a:spLocks noChangeArrowheads="1" noChangeShapeType="1" noTextEdit="1"/>
          </p:cNvSpPr>
          <p:nvPr/>
        </p:nvSpPr>
        <p:spPr bwMode="auto">
          <a:xfrm>
            <a:off x="2438400" y="0"/>
            <a:ext cx="3505200" cy="609600"/>
          </a:xfrm>
          <a:prstGeom prst="rect">
            <a:avLst/>
          </a:prstGeom>
        </p:spPr>
        <p:txBody>
          <a:bodyPr wrap="none" fromWordArt="1">
            <a:prstTxWarp prst="textPlain">
              <a:avLst>
                <a:gd name="adj" fmla="val 50000"/>
              </a:avLst>
            </a:prstTxWarp>
          </a:bodyPr>
          <a:lstStyle/>
          <a:p>
            <a:pPr algn="ctr"/>
            <a:r>
              <a:rPr lang="en-IN" sz="3600" kern="10">
                <a:ln w="19050">
                  <a:solidFill>
                    <a:srgbClr val="99CCFF"/>
                  </a:solidFill>
                  <a:round/>
                  <a:headEnd/>
                  <a:tailEnd/>
                </a:ln>
                <a:solidFill>
                  <a:srgbClr val="FFFF00"/>
                </a:solidFill>
                <a:effectLst>
                  <a:outerShdw dist="35921" dir="2700000" algn="ctr" rotWithShape="0">
                    <a:srgbClr val="990000"/>
                  </a:outerShdw>
                </a:effectLst>
                <a:latin typeface="Impact"/>
              </a:rPr>
              <a:t>LAKE CLUB</a:t>
            </a:r>
          </a:p>
        </p:txBody>
      </p:sp>
      <p:sp>
        <p:nvSpPr>
          <p:cNvPr id="109572" name="Rectangle 5"/>
          <p:cNvSpPr>
            <a:spLocks noChangeArrowheads="1"/>
          </p:cNvSpPr>
          <p:nvPr/>
        </p:nvSpPr>
        <p:spPr bwMode="auto">
          <a:xfrm>
            <a:off x="0" y="457200"/>
            <a:ext cx="91440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buFontTx/>
              <a:buChar char="•"/>
            </a:pPr>
            <a:r>
              <a:rPr lang="en-US" altLang="en-US" b="1"/>
              <a:t>  Designed by Le Corbusier.</a:t>
            </a:r>
          </a:p>
          <a:p>
            <a:pPr>
              <a:buFontTx/>
              <a:buChar char="•"/>
            </a:pPr>
            <a:r>
              <a:rPr lang="en-US" altLang="en-US" b="1"/>
              <a:t>  around a  central  Courtyard.</a:t>
            </a:r>
          </a:p>
          <a:p>
            <a:pPr>
              <a:buFontTx/>
              <a:buChar char="•"/>
            </a:pPr>
            <a:r>
              <a:rPr lang="en-US" altLang="en-US" b="1"/>
              <a:t> Simple structure.</a:t>
            </a:r>
          </a:p>
          <a:p>
            <a:pPr>
              <a:buFontTx/>
              <a:buChar char="•"/>
            </a:pPr>
            <a:r>
              <a:rPr lang="en-US" altLang="en-US" b="1"/>
              <a:t> Single-storyed  bldg. sunk  3-M below road level --so that structure does not dominate </a:t>
            </a:r>
          </a:p>
        </p:txBody>
      </p:sp>
    </p:spTree>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duotone>
              <a:schemeClr val="accent3">
                <a:shade val="45000"/>
                <a:satMod val="135000"/>
              </a:schemeClr>
              <a:prstClr val="white"/>
            </a:duotone>
            <a:lum bright="-30000"/>
            <a:extLst>
              <a:ext uri="{28A0092B-C50C-407E-A947-70E740481C1C}">
                <a14:useLocalDpi xmlns:a14="http://schemas.microsoft.com/office/drawing/2010/main"/>
              </a:ext>
            </a:extLst>
          </a:blip>
          <a:stretch>
            <a:fillRect/>
          </a:stretch>
        </p:blipFill>
        <p:spPr bwMode="auto">
          <a:xfrm>
            <a:off x="-2" y="0"/>
            <a:ext cx="9143999" cy="6858000"/>
          </a:xfrm>
          <a:prstGeom prst="rect">
            <a:avLst/>
          </a:prstGeom>
          <a:noFill/>
          <a:ln>
            <a:noFill/>
          </a:ln>
        </p:spPr>
      </p:pic>
      <p:sp>
        <p:nvSpPr>
          <p:cNvPr id="6" name="Rectangle 5"/>
          <p:cNvSpPr/>
          <p:nvPr/>
        </p:nvSpPr>
        <p:spPr>
          <a:xfrm>
            <a:off x="762000" y="6324600"/>
            <a:ext cx="6096000" cy="76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00"/>
              </a:solidFill>
            </a:endParaRPr>
          </a:p>
        </p:txBody>
      </p:sp>
      <p:sp>
        <p:nvSpPr>
          <p:cNvPr id="110596" name="TextBox 6"/>
          <p:cNvSpPr txBox="1">
            <a:spLocks noChangeArrowheads="1"/>
          </p:cNvSpPr>
          <p:nvPr/>
        </p:nvSpPr>
        <p:spPr bwMode="auto">
          <a:xfrm>
            <a:off x="228600" y="0"/>
            <a:ext cx="7848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hangingPunct="0">
              <a:defRPr sz="2000">
                <a:solidFill>
                  <a:schemeClr val="tx1"/>
                </a:solidFill>
                <a:latin typeface="Arial" pitchFamily="34" charset="0"/>
              </a:defRPr>
            </a:lvl6pPr>
            <a:lvl7pPr eaLnBrk="0" hangingPunct="0">
              <a:defRPr sz="2000">
                <a:solidFill>
                  <a:schemeClr val="tx1"/>
                </a:solidFill>
                <a:latin typeface="Arial" pitchFamily="34" charset="0"/>
              </a:defRPr>
            </a:lvl7pPr>
            <a:lvl8pPr eaLnBrk="0" hangingPunct="0">
              <a:defRPr sz="2000">
                <a:solidFill>
                  <a:schemeClr val="tx1"/>
                </a:solidFill>
                <a:latin typeface="Arial" pitchFamily="34" charset="0"/>
              </a:defRPr>
            </a:lvl8pPr>
            <a:lvl9pPr eaLnBrk="0" hangingPunct="0">
              <a:defRPr sz="2000">
                <a:solidFill>
                  <a:schemeClr val="tx1"/>
                </a:solidFill>
                <a:latin typeface="Arial" pitchFamily="34" charset="0"/>
              </a:defRPr>
            </a:lvl9pPr>
          </a:lstStyle>
          <a:p>
            <a:r>
              <a:rPr lang="en-US" altLang="en-US" sz="3600" b="1">
                <a:solidFill>
                  <a:srgbClr val="FFFF00"/>
                </a:solidFill>
                <a:cs typeface="Arial" pitchFamily="34" charset="0"/>
              </a:rPr>
              <a:t>COLONIAL ARCHITECTURE</a:t>
            </a:r>
          </a:p>
        </p:txBody>
      </p:sp>
      <p:sp>
        <p:nvSpPr>
          <p:cNvPr id="110597" name="TextBox 8"/>
          <p:cNvSpPr txBox="1">
            <a:spLocks noChangeArrowheads="1"/>
          </p:cNvSpPr>
          <p:nvPr/>
        </p:nvSpPr>
        <p:spPr bwMode="auto">
          <a:xfrm>
            <a:off x="914400" y="1143000"/>
            <a:ext cx="5105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hangingPunct="0">
              <a:defRPr sz="2000">
                <a:solidFill>
                  <a:schemeClr val="tx1"/>
                </a:solidFill>
                <a:latin typeface="Arial" pitchFamily="34" charset="0"/>
              </a:defRPr>
            </a:lvl6pPr>
            <a:lvl7pPr eaLnBrk="0" hangingPunct="0">
              <a:defRPr sz="2000">
                <a:solidFill>
                  <a:schemeClr val="tx1"/>
                </a:solidFill>
                <a:latin typeface="Arial" pitchFamily="34" charset="0"/>
              </a:defRPr>
            </a:lvl7pPr>
            <a:lvl8pPr eaLnBrk="0" hangingPunct="0">
              <a:defRPr sz="2000">
                <a:solidFill>
                  <a:schemeClr val="tx1"/>
                </a:solidFill>
                <a:latin typeface="Arial" pitchFamily="34" charset="0"/>
              </a:defRPr>
            </a:lvl8pPr>
            <a:lvl9pPr eaLnBrk="0" hangingPunct="0">
              <a:defRPr sz="2000">
                <a:solidFill>
                  <a:schemeClr val="tx1"/>
                </a:solidFill>
                <a:latin typeface="Arial" pitchFamily="34" charset="0"/>
              </a:defRPr>
            </a:lvl9pPr>
          </a:lstStyle>
          <a:p>
            <a:endParaRPr lang="en-US" altLang="en-US" sz="1800">
              <a:solidFill>
                <a:srgbClr val="FFFF00"/>
              </a:solidFill>
            </a:endParaRPr>
          </a:p>
        </p:txBody>
      </p:sp>
      <p:sp>
        <p:nvSpPr>
          <p:cNvPr id="110598" name="Rectangle 17"/>
          <p:cNvSpPr>
            <a:spLocks noChangeArrowheads="1"/>
          </p:cNvSpPr>
          <p:nvPr/>
        </p:nvSpPr>
        <p:spPr bwMode="auto">
          <a:xfrm>
            <a:off x="152400" y="587375"/>
            <a:ext cx="4572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2000">
                <a:solidFill>
                  <a:srgbClr val="FFFF00"/>
                </a:solidFill>
              </a:rPr>
              <a:t>VICTORIA HALL KOLKATA</a:t>
            </a:r>
          </a:p>
        </p:txBody>
      </p:sp>
      <p:pic>
        <p:nvPicPr>
          <p:cNvPr id="8" name="Picture 3"/>
          <p:cNvPicPr>
            <a:picLocks noChangeAspect="1" noChangeArrowheads="1"/>
          </p:cNvPicPr>
          <p:nvPr/>
        </p:nvPicPr>
        <p:blipFill>
          <a:blip r:embed="rId3" cstate="print">
            <a:duotone>
              <a:schemeClr val="accent3">
                <a:shade val="45000"/>
                <a:satMod val="135000"/>
              </a:schemeClr>
              <a:prstClr val="white"/>
            </a:duotone>
            <a:lum bright="-30000"/>
            <a:extLst>
              <a:ext uri="{28A0092B-C50C-407E-A947-70E740481C1C}">
                <a14:useLocalDpi xmlns:a14="http://schemas.microsoft.com/office/drawing/2010/main"/>
              </a:ext>
            </a:extLst>
          </a:blip>
          <a:stretch>
            <a:fillRect/>
          </a:stretch>
        </p:blipFill>
        <p:spPr bwMode="auto">
          <a:xfrm>
            <a:off x="1" y="0"/>
            <a:ext cx="9143999" cy="6858000"/>
          </a:xfrm>
          <a:prstGeom prst="rect">
            <a:avLst/>
          </a:prstGeom>
          <a:noFill/>
          <a:ln>
            <a:noFill/>
          </a:ln>
        </p:spPr>
      </p:pic>
      <p:pic>
        <p:nvPicPr>
          <p:cNvPr id="10" name="Picture 3"/>
          <p:cNvPicPr>
            <a:picLocks noChangeAspect="1" noChangeArrowheads="1"/>
          </p:cNvPicPr>
          <p:nvPr/>
        </p:nvPicPr>
        <p:blipFill>
          <a:blip r:embed="rId3" cstate="print">
            <a:duotone>
              <a:schemeClr val="accent3">
                <a:shade val="45000"/>
                <a:satMod val="135000"/>
              </a:schemeClr>
              <a:prstClr val="white"/>
            </a:duotone>
            <a:lum bright="-30000"/>
            <a:extLst>
              <a:ext uri="{28A0092B-C50C-407E-A947-70E740481C1C}">
                <a14:useLocalDpi xmlns:a14="http://schemas.microsoft.com/office/drawing/2010/main"/>
              </a:ext>
            </a:extLst>
          </a:blip>
          <a:stretch>
            <a:fillRect/>
          </a:stretch>
        </p:blipFill>
        <p:spPr bwMode="auto">
          <a:xfrm>
            <a:off x="0" y="-152400"/>
            <a:ext cx="9143999" cy="6019800"/>
          </a:xfrm>
          <a:prstGeom prst="rect">
            <a:avLst/>
          </a:prstGeom>
          <a:noFill/>
          <a:ln>
            <a:noFill/>
          </a:ln>
        </p:spPr>
      </p:pic>
      <p:pic>
        <p:nvPicPr>
          <p:cNvPr id="110601" name="Picture 1026" descr="scan0105"/>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555625"/>
            <a:ext cx="9144000" cy="64754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0730" name="Text Box 1027"/>
          <p:cNvSpPr txBox="1">
            <a:spLocks noChangeArrowheads="1"/>
          </p:cNvSpPr>
          <p:nvPr/>
        </p:nvSpPr>
        <p:spPr bwMode="auto">
          <a:xfrm>
            <a:off x="0" y="5867400"/>
            <a:ext cx="9144000" cy="938213"/>
          </a:xfrm>
          <a:prstGeom prst="rect">
            <a:avLst/>
          </a:prstGeom>
          <a:noFill/>
          <a:ln>
            <a:noFill/>
          </a:ln>
        </p:spPr>
        <p:txBody>
          <a:bodyPr>
            <a:spAutoFit/>
          </a:bodyPr>
          <a:lstStyle>
            <a:lvl1pPr marL="225425" indent="-225425">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buFontTx/>
              <a:buChar char="•"/>
              <a:defRPr/>
            </a:pPr>
            <a:r>
              <a:rPr lang="en-US" altLang="en-US" sz="2800" b="1" dirty="0">
                <a:solidFill>
                  <a:srgbClr val="FFFF00"/>
                </a:solidFill>
              </a:rPr>
              <a:t>CHANIGARH MUSEUM---SQUARE SPIRAL PLAN</a:t>
            </a:r>
          </a:p>
          <a:p>
            <a:pPr eaLnBrk="1" hangingPunct="1">
              <a:spcBef>
                <a:spcPct val="50000"/>
              </a:spcBef>
              <a:buFontTx/>
              <a:buChar char="•"/>
              <a:defRPr/>
            </a:pPr>
            <a:r>
              <a:rPr lang="en-US" altLang="en-US" b="1" dirty="0">
                <a:solidFill>
                  <a:schemeClr val="bg1">
                    <a:lumMod val="20000"/>
                    <a:lumOff val="80000"/>
                  </a:schemeClr>
                </a:solidFill>
              </a:rPr>
              <a:t> BUILT ON COLUMNS HAVING ENTRANCE AT GROUND LEVEL</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duotone>
              <a:schemeClr val="accent3">
                <a:shade val="45000"/>
                <a:satMod val="135000"/>
              </a:schemeClr>
              <a:prstClr val="white"/>
            </a:duotone>
            <a:lum bright="-30000"/>
            <a:extLst>
              <a:ext uri="{28A0092B-C50C-407E-A947-70E740481C1C}">
                <a14:useLocalDpi xmlns:a14="http://schemas.microsoft.com/office/drawing/2010/main"/>
              </a:ext>
            </a:extLst>
          </a:blip>
          <a:stretch>
            <a:fillRect/>
          </a:stretch>
        </p:blipFill>
        <p:spPr bwMode="auto">
          <a:xfrm>
            <a:off x="-2" y="0"/>
            <a:ext cx="9143999" cy="6858000"/>
          </a:xfrm>
          <a:prstGeom prst="rect">
            <a:avLst/>
          </a:prstGeom>
          <a:noFill/>
          <a:ln>
            <a:noFill/>
          </a:ln>
        </p:spPr>
      </p:pic>
      <p:sp>
        <p:nvSpPr>
          <p:cNvPr id="6" name="Rectangle 5"/>
          <p:cNvSpPr/>
          <p:nvPr/>
        </p:nvSpPr>
        <p:spPr>
          <a:xfrm>
            <a:off x="762000" y="6324600"/>
            <a:ext cx="6096000" cy="76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00"/>
              </a:solidFill>
            </a:endParaRPr>
          </a:p>
        </p:txBody>
      </p:sp>
      <p:sp>
        <p:nvSpPr>
          <p:cNvPr id="112644" name="TextBox 6"/>
          <p:cNvSpPr txBox="1">
            <a:spLocks noChangeArrowheads="1"/>
          </p:cNvSpPr>
          <p:nvPr/>
        </p:nvSpPr>
        <p:spPr bwMode="auto">
          <a:xfrm>
            <a:off x="228600" y="0"/>
            <a:ext cx="7848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hangingPunct="0">
              <a:defRPr sz="2000">
                <a:solidFill>
                  <a:schemeClr val="tx1"/>
                </a:solidFill>
                <a:latin typeface="Arial" pitchFamily="34" charset="0"/>
              </a:defRPr>
            </a:lvl6pPr>
            <a:lvl7pPr eaLnBrk="0" hangingPunct="0">
              <a:defRPr sz="2000">
                <a:solidFill>
                  <a:schemeClr val="tx1"/>
                </a:solidFill>
                <a:latin typeface="Arial" pitchFamily="34" charset="0"/>
              </a:defRPr>
            </a:lvl7pPr>
            <a:lvl8pPr eaLnBrk="0" hangingPunct="0">
              <a:defRPr sz="2000">
                <a:solidFill>
                  <a:schemeClr val="tx1"/>
                </a:solidFill>
                <a:latin typeface="Arial" pitchFamily="34" charset="0"/>
              </a:defRPr>
            </a:lvl8pPr>
            <a:lvl9pPr eaLnBrk="0" hangingPunct="0">
              <a:defRPr sz="2000">
                <a:solidFill>
                  <a:schemeClr val="tx1"/>
                </a:solidFill>
                <a:latin typeface="Arial" pitchFamily="34" charset="0"/>
              </a:defRPr>
            </a:lvl9pPr>
          </a:lstStyle>
          <a:p>
            <a:r>
              <a:rPr lang="en-US" altLang="en-US" sz="3600" b="1">
                <a:solidFill>
                  <a:srgbClr val="FFFF00"/>
                </a:solidFill>
                <a:cs typeface="Arial" pitchFamily="34" charset="0"/>
              </a:rPr>
              <a:t>COLONIAL ARCHITECTURE</a:t>
            </a:r>
          </a:p>
        </p:txBody>
      </p:sp>
      <p:sp>
        <p:nvSpPr>
          <p:cNvPr id="112645" name="TextBox 8"/>
          <p:cNvSpPr txBox="1">
            <a:spLocks noChangeArrowheads="1"/>
          </p:cNvSpPr>
          <p:nvPr/>
        </p:nvSpPr>
        <p:spPr bwMode="auto">
          <a:xfrm>
            <a:off x="914400" y="1143000"/>
            <a:ext cx="5105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hangingPunct="0">
              <a:defRPr sz="2000">
                <a:solidFill>
                  <a:schemeClr val="tx1"/>
                </a:solidFill>
                <a:latin typeface="Arial" pitchFamily="34" charset="0"/>
              </a:defRPr>
            </a:lvl6pPr>
            <a:lvl7pPr eaLnBrk="0" hangingPunct="0">
              <a:defRPr sz="2000">
                <a:solidFill>
                  <a:schemeClr val="tx1"/>
                </a:solidFill>
                <a:latin typeface="Arial" pitchFamily="34" charset="0"/>
              </a:defRPr>
            </a:lvl7pPr>
            <a:lvl8pPr eaLnBrk="0" hangingPunct="0">
              <a:defRPr sz="2000">
                <a:solidFill>
                  <a:schemeClr val="tx1"/>
                </a:solidFill>
                <a:latin typeface="Arial" pitchFamily="34" charset="0"/>
              </a:defRPr>
            </a:lvl8pPr>
            <a:lvl9pPr eaLnBrk="0" hangingPunct="0">
              <a:defRPr sz="2000">
                <a:solidFill>
                  <a:schemeClr val="tx1"/>
                </a:solidFill>
                <a:latin typeface="Arial" pitchFamily="34" charset="0"/>
              </a:defRPr>
            </a:lvl9pPr>
          </a:lstStyle>
          <a:p>
            <a:endParaRPr lang="en-US" altLang="en-US" sz="1800">
              <a:solidFill>
                <a:srgbClr val="FFFF00"/>
              </a:solidFill>
            </a:endParaRPr>
          </a:p>
        </p:txBody>
      </p:sp>
      <p:sp>
        <p:nvSpPr>
          <p:cNvPr id="112646" name="Rectangle 17"/>
          <p:cNvSpPr>
            <a:spLocks noChangeArrowheads="1"/>
          </p:cNvSpPr>
          <p:nvPr/>
        </p:nvSpPr>
        <p:spPr bwMode="auto">
          <a:xfrm>
            <a:off x="152400" y="587375"/>
            <a:ext cx="4572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2000">
                <a:solidFill>
                  <a:srgbClr val="FFFF00"/>
                </a:solidFill>
              </a:rPr>
              <a:t>VICTORIA HALL KOLKATA</a:t>
            </a:r>
          </a:p>
        </p:txBody>
      </p:sp>
      <p:pic>
        <p:nvPicPr>
          <p:cNvPr id="8" name="Picture 3"/>
          <p:cNvPicPr>
            <a:picLocks noChangeAspect="1" noChangeArrowheads="1"/>
          </p:cNvPicPr>
          <p:nvPr/>
        </p:nvPicPr>
        <p:blipFill>
          <a:blip r:embed="rId2" cstate="print">
            <a:duotone>
              <a:schemeClr val="accent3">
                <a:shade val="45000"/>
                <a:satMod val="135000"/>
              </a:schemeClr>
              <a:prstClr val="white"/>
            </a:duotone>
            <a:lum bright="-30000"/>
            <a:extLst>
              <a:ext uri="{28A0092B-C50C-407E-A947-70E740481C1C}">
                <a14:useLocalDpi xmlns:a14="http://schemas.microsoft.com/office/drawing/2010/main"/>
              </a:ext>
            </a:extLst>
          </a:blip>
          <a:stretch>
            <a:fillRect/>
          </a:stretch>
        </p:blipFill>
        <p:spPr bwMode="auto">
          <a:xfrm>
            <a:off x="1" y="0"/>
            <a:ext cx="9143999" cy="6858000"/>
          </a:xfrm>
          <a:prstGeom prst="rect">
            <a:avLst/>
          </a:prstGeom>
          <a:noFill/>
          <a:ln>
            <a:noFill/>
          </a:ln>
        </p:spPr>
      </p:pic>
      <p:pic>
        <p:nvPicPr>
          <p:cNvPr id="10" name="Picture 3"/>
          <p:cNvPicPr>
            <a:picLocks noChangeAspect="1" noChangeArrowheads="1"/>
          </p:cNvPicPr>
          <p:nvPr/>
        </p:nvPicPr>
        <p:blipFill>
          <a:blip r:embed="rId2" cstate="print">
            <a:duotone>
              <a:schemeClr val="accent3">
                <a:shade val="45000"/>
                <a:satMod val="135000"/>
              </a:schemeClr>
              <a:prstClr val="white"/>
            </a:duotone>
            <a:lum bright="-30000"/>
            <a:extLst>
              <a:ext uri="{28A0092B-C50C-407E-A947-70E740481C1C}">
                <a14:useLocalDpi xmlns:a14="http://schemas.microsoft.com/office/drawing/2010/main"/>
              </a:ext>
            </a:extLst>
          </a:blip>
          <a:stretch>
            <a:fillRect/>
          </a:stretch>
        </p:blipFill>
        <p:spPr bwMode="auto">
          <a:xfrm>
            <a:off x="1" y="0"/>
            <a:ext cx="9143999" cy="6858000"/>
          </a:xfrm>
          <a:prstGeom prst="rect">
            <a:avLst/>
          </a:prstGeom>
          <a:noFill/>
          <a:ln>
            <a:noFill/>
          </a:ln>
        </p:spPr>
      </p:pic>
      <p:pic>
        <p:nvPicPr>
          <p:cNvPr id="112649" name="Picture 2" descr="scan0049"/>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52400"/>
            <a:ext cx="9144000" cy="5638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12650" name="Text Box 3"/>
          <p:cNvSpPr txBox="1">
            <a:spLocks noChangeArrowheads="1"/>
          </p:cNvSpPr>
          <p:nvPr/>
        </p:nvSpPr>
        <p:spPr bwMode="auto">
          <a:xfrm>
            <a:off x="0" y="5486400"/>
            <a:ext cx="9144000" cy="180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hangingPunct="0">
              <a:defRPr sz="2000">
                <a:solidFill>
                  <a:schemeClr val="tx1"/>
                </a:solidFill>
                <a:latin typeface="Arial" pitchFamily="34" charset="0"/>
              </a:defRPr>
            </a:lvl6pPr>
            <a:lvl7pPr eaLnBrk="0" hangingPunct="0">
              <a:defRPr sz="2000">
                <a:solidFill>
                  <a:schemeClr val="tx1"/>
                </a:solidFill>
                <a:latin typeface="Arial" pitchFamily="34" charset="0"/>
              </a:defRPr>
            </a:lvl7pPr>
            <a:lvl8pPr eaLnBrk="0" hangingPunct="0">
              <a:defRPr sz="2000">
                <a:solidFill>
                  <a:schemeClr val="tx1"/>
                </a:solidFill>
                <a:latin typeface="Arial" pitchFamily="34" charset="0"/>
              </a:defRPr>
            </a:lvl8pPr>
            <a:lvl9pPr eaLnBrk="0" hangingPunct="0">
              <a:defRPr sz="2000">
                <a:solidFill>
                  <a:schemeClr val="tx1"/>
                </a:solidFill>
                <a:latin typeface="Arial" pitchFamily="34" charset="0"/>
              </a:defRPr>
            </a:lvl9pPr>
          </a:lstStyle>
          <a:p>
            <a:pPr algn="ctr" eaLnBrk="1" hangingPunct="1">
              <a:spcBef>
                <a:spcPct val="50000"/>
              </a:spcBef>
            </a:pPr>
            <a:r>
              <a:rPr lang="en-US" altLang="en-US" sz="2400" b="1">
                <a:solidFill>
                  <a:srgbClr val="FFFF00"/>
                </a:solidFill>
              </a:rPr>
              <a:t>COLLEGE OF ARCHITECTURE</a:t>
            </a:r>
          </a:p>
          <a:p>
            <a:pPr algn="ctr" eaLnBrk="1" hangingPunct="1">
              <a:lnSpc>
                <a:spcPct val="90000"/>
              </a:lnSpc>
              <a:spcBef>
                <a:spcPct val="35000"/>
              </a:spcBef>
            </a:pPr>
            <a:r>
              <a:rPr lang="en-US" altLang="en-US" sz="2400" b="1">
                <a:solidFill>
                  <a:srgbClr val="FFFF00"/>
                </a:solidFill>
              </a:rPr>
              <a:t>FRONT FAÇADE  ADORNED WITH DEEP SCREEN OF PRE-CAST  CONCRETE, A SORT OF MINIATURE brise-soleil</a:t>
            </a:r>
            <a:endParaRPr lang="en-US" altLang="en-US" sz="2400" b="1">
              <a:solidFill>
                <a:srgbClr val="FFFF00"/>
              </a:solidFill>
              <a:latin typeface="Times New Roman" pitchFamily="18" charset="0"/>
            </a:endParaRPr>
          </a:p>
          <a:p>
            <a:pPr algn="ctr" eaLnBrk="1" hangingPunct="1">
              <a:spcBef>
                <a:spcPct val="50000"/>
              </a:spcBef>
            </a:pPr>
            <a:endParaRPr lang="en-US" altLang="en-US" sz="2400" b="1">
              <a:solidFill>
                <a:schemeClr val="bg1"/>
              </a:solidFill>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duotone>
              <a:schemeClr val="accent3">
                <a:shade val="45000"/>
                <a:satMod val="135000"/>
              </a:schemeClr>
              <a:prstClr val="white"/>
            </a:duotone>
            <a:lum bright="-30000"/>
            <a:extLst>
              <a:ext uri="{28A0092B-C50C-407E-A947-70E740481C1C}">
                <a14:useLocalDpi xmlns:a14="http://schemas.microsoft.com/office/drawing/2010/main"/>
              </a:ext>
            </a:extLst>
          </a:blip>
          <a:stretch>
            <a:fillRect/>
          </a:stretch>
        </p:blipFill>
        <p:spPr bwMode="auto">
          <a:xfrm>
            <a:off x="-2" y="0"/>
            <a:ext cx="9143999" cy="6858000"/>
          </a:xfrm>
          <a:prstGeom prst="rect">
            <a:avLst/>
          </a:prstGeom>
          <a:noFill/>
          <a:ln>
            <a:noFill/>
          </a:ln>
        </p:spPr>
      </p:pic>
      <p:sp>
        <p:nvSpPr>
          <p:cNvPr id="6" name="Rectangle 5"/>
          <p:cNvSpPr/>
          <p:nvPr/>
        </p:nvSpPr>
        <p:spPr>
          <a:xfrm>
            <a:off x="762000" y="6324600"/>
            <a:ext cx="6096000" cy="76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00"/>
              </a:solidFill>
            </a:endParaRPr>
          </a:p>
        </p:txBody>
      </p:sp>
      <p:sp>
        <p:nvSpPr>
          <p:cNvPr id="113668" name="TextBox 6"/>
          <p:cNvSpPr txBox="1">
            <a:spLocks noChangeArrowheads="1"/>
          </p:cNvSpPr>
          <p:nvPr/>
        </p:nvSpPr>
        <p:spPr bwMode="auto">
          <a:xfrm>
            <a:off x="228600" y="0"/>
            <a:ext cx="7848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hangingPunct="0">
              <a:defRPr sz="2000">
                <a:solidFill>
                  <a:schemeClr val="tx1"/>
                </a:solidFill>
                <a:latin typeface="Arial" pitchFamily="34" charset="0"/>
              </a:defRPr>
            </a:lvl6pPr>
            <a:lvl7pPr eaLnBrk="0" hangingPunct="0">
              <a:defRPr sz="2000">
                <a:solidFill>
                  <a:schemeClr val="tx1"/>
                </a:solidFill>
                <a:latin typeface="Arial" pitchFamily="34" charset="0"/>
              </a:defRPr>
            </a:lvl7pPr>
            <a:lvl8pPr eaLnBrk="0" hangingPunct="0">
              <a:defRPr sz="2000">
                <a:solidFill>
                  <a:schemeClr val="tx1"/>
                </a:solidFill>
                <a:latin typeface="Arial" pitchFamily="34" charset="0"/>
              </a:defRPr>
            </a:lvl8pPr>
            <a:lvl9pPr eaLnBrk="0" hangingPunct="0">
              <a:defRPr sz="2000">
                <a:solidFill>
                  <a:schemeClr val="tx1"/>
                </a:solidFill>
                <a:latin typeface="Arial" pitchFamily="34" charset="0"/>
              </a:defRPr>
            </a:lvl9pPr>
          </a:lstStyle>
          <a:p>
            <a:r>
              <a:rPr lang="en-US" altLang="en-US" sz="3600" b="1">
                <a:solidFill>
                  <a:srgbClr val="FFFF00"/>
                </a:solidFill>
                <a:cs typeface="Arial" pitchFamily="34" charset="0"/>
              </a:rPr>
              <a:t>COLONIAL ARCHITECTURE</a:t>
            </a:r>
          </a:p>
        </p:txBody>
      </p:sp>
      <p:sp>
        <p:nvSpPr>
          <p:cNvPr id="113669" name="TextBox 8"/>
          <p:cNvSpPr txBox="1">
            <a:spLocks noChangeArrowheads="1"/>
          </p:cNvSpPr>
          <p:nvPr/>
        </p:nvSpPr>
        <p:spPr bwMode="auto">
          <a:xfrm>
            <a:off x="914400" y="1143000"/>
            <a:ext cx="5105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hangingPunct="0">
              <a:defRPr sz="2000">
                <a:solidFill>
                  <a:schemeClr val="tx1"/>
                </a:solidFill>
                <a:latin typeface="Arial" pitchFamily="34" charset="0"/>
              </a:defRPr>
            </a:lvl6pPr>
            <a:lvl7pPr eaLnBrk="0" hangingPunct="0">
              <a:defRPr sz="2000">
                <a:solidFill>
                  <a:schemeClr val="tx1"/>
                </a:solidFill>
                <a:latin typeface="Arial" pitchFamily="34" charset="0"/>
              </a:defRPr>
            </a:lvl7pPr>
            <a:lvl8pPr eaLnBrk="0" hangingPunct="0">
              <a:defRPr sz="2000">
                <a:solidFill>
                  <a:schemeClr val="tx1"/>
                </a:solidFill>
                <a:latin typeface="Arial" pitchFamily="34" charset="0"/>
              </a:defRPr>
            </a:lvl8pPr>
            <a:lvl9pPr eaLnBrk="0" hangingPunct="0">
              <a:defRPr sz="2000">
                <a:solidFill>
                  <a:schemeClr val="tx1"/>
                </a:solidFill>
                <a:latin typeface="Arial" pitchFamily="34" charset="0"/>
              </a:defRPr>
            </a:lvl9pPr>
          </a:lstStyle>
          <a:p>
            <a:endParaRPr lang="en-US" altLang="en-US" sz="1800">
              <a:solidFill>
                <a:srgbClr val="FFFF00"/>
              </a:solidFill>
            </a:endParaRPr>
          </a:p>
        </p:txBody>
      </p:sp>
      <p:sp>
        <p:nvSpPr>
          <p:cNvPr id="113670" name="Rectangle 17"/>
          <p:cNvSpPr>
            <a:spLocks noChangeArrowheads="1"/>
          </p:cNvSpPr>
          <p:nvPr/>
        </p:nvSpPr>
        <p:spPr bwMode="auto">
          <a:xfrm>
            <a:off x="152400" y="587375"/>
            <a:ext cx="4572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2000">
                <a:solidFill>
                  <a:srgbClr val="FFFF00"/>
                </a:solidFill>
              </a:rPr>
              <a:t>VICTORIA HALL KOLKATA</a:t>
            </a:r>
          </a:p>
        </p:txBody>
      </p:sp>
      <p:pic>
        <p:nvPicPr>
          <p:cNvPr id="8" name="Picture 3"/>
          <p:cNvPicPr>
            <a:picLocks noChangeAspect="1" noChangeArrowheads="1"/>
          </p:cNvPicPr>
          <p:nvPr/>
        </p:nvPicPr>
        <p:blipFill>
          <a:blip r:embed="rId2" cstate="print">
            <a:duotone>
              <a:schemeClr val="accent3">
                <a:shade val="45000"/>
                <a:satMod val="135000"/>
              </a:schemeClr>
              <a:prstClr val="white"/>
            </a:duotone>
            <a:lum bright="-30000"/>
            <a:extLst>
              <a:ext uri="{28A0092B-C50C-407E-A947-70E740481C1C}">
                <a14:useLocalDpi xmlns:a14="http://schemas.microsoft.com/office/drawing/2010/main"/>
              </a:ext>
            </a:extLst>
          </a:blip>
          <a:stretch>
            <a:fillRect/>
          </a:stretch>
        </p:blipFill>
        <p:spPr bwMode="auto">
          <a:xfrm>
            <a:off x="1" y="0"/>
            <a:ext cx="9143999" cy="6858000"/>
          </a:xfrm>
          <a:prstGeom prst="rect">
            <a:avLst/>
          </a:prstGeom>
          <a:noFill/>
          <a:ln>
            <a:noFill/>
          </a:ln>
        </p:spPr>
      </p:pic>
      <p:pic>
        <p:nvPicPr>
          <p:cNvPr id="10" name="Picture 3"/>
          <p:cNvPicPr>
            <a:picLocks noChangeAspect="1" noChangeArrowheads="1"/>
          </p:cNvPicPr>
          <p:nvPr/>
        </p:nvPicPr>
        <p:blipFill>
          <a:blip r:embed="rId2" cstate="print">
            <a:duotone>
              <a:schemeClr val="accent3">
                <a:shade val="45000"/>
                <a:satMod val="135000"/>
              </a:schemeClr>
              <a:prstClr val="white"/>
            </a:duotone>
            <a:lum bright="-30000"/>
            <a:extLst>
              <a:ext uri="{28A0092B-C50C-407E-A947-70E740481C1C}">
                <a14:useLocalDpi xmlns:a14="http://schemas.microsoft.com/office/drawing/2010/main"/>
              </a:ext>
            </a:extLst>
          </a:blip>
          <a:stretch>
            <a:fillRect/>
          </a:stretch>
        </p:blipFill>
        <p:spPr bwMode="auto">
          <a:xfrm>
            <a:off x="0" y="-152400"/>
            <a:ext cx="9143999" cy="6858000"/>
          </a:xfrm>
          <a:prstGeom prst="rect">
            <a:avLst/>
          </a:prstGeom>
          <a:noFill/>
          <a:ln>
            <a:noFill/>
          </a:ln>
        </p:spPr>
      </p:pic>
      <p:pic>
        <p:nvPicPr>
          <p:cNvPr id="113673" name="Picture 2" descr="Gandhi Bhawan 0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60325"/>
            <a:ext cx="9144000" cy="570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74" name="Text Box 3"/>
          <p:cNvSpPr txBox="1">
            <a:spLocks noChangeArrowheads="1"/>
          </p:cNvSpPr>
          <p:nvPr/>
        </p:nvSpPr>
        <p:spPr bwMode="auto">
          <a:xfrm>
            <a:off x="-152400" y="5486400"/>
            <a:ext cx="92964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hangingPunct="0">
              <a:defRPr sz="2000">
                <a:solidFill>
                  <a:schemeClr val="tx1"/>
                </a:solidFill>
                <a:latin typeface="Arial" pitchFamily="34" charset="0"/>
              </a:defRPr>
            </a:lvl6pPr>
            <a:lvl7pPr eaLnBrk="0" hangingPunct="0">
              <a:defRPr sz="2000">
                <a:solidFill>
                  <a:schemeClr val="tx1"/>
                </a:solidFill>
                <a:latin typeface="Arial" pitchFamily="34" charset="0"/>
              </a:defRPr>
            </a:lvl7pPr>
            <a:lvl8pPr eaLnBrk="0" hangingPunct="0">
              <a:defRPr sz="2000">
                <a:solidFill>
                  <a:schemeClr val="tx1"/>
                </a:solidFill>
                <a:latin typeface="Arial" pitchFamily="34" charset="0"/>
              </a:defRPr>
            </a:lvl8pPr>
            <a:lvl9pPr eaLnBrk="0" hangingPunct="0">
              <a:defRPr sz="2000">
                <a:solidFill>
                  <a:schemeClr val="tx1"/>
                </a:solidFill>
                <a:latin typeface="Arial" pitchFamily="34" charset="0"/>
              </a:defRPr>
            </a:lvl9pPr>
          </a:lstStyle>
          <a:p>
            <a:pPr algn="ctr" eaLnBrk="1" hangingPunct="1">
              <a:spcBef>
                <a:spcPct val="50000"/>
              </a:spcBef>
            </a:pPr>
            <a:r>
              <a:rPr lang="en-US" altLang="en-US" sz="2800" b="1">
                <a:solidFill>
                  <a:srgbClr val="FFC000"/>
                </a:solidFill>
              </a:rPr>
              <a:t>GANDHI BHAWAN, PANJAB UNIVERSITYPLACED IN THE POOL OF WATER TO CREATE A QUIET, MEDITATIVE ATMOSPHERE</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descr="scan0050"/>
          <p:cNvPicPr>
            <a:picLocks noChangeAspect="1" noChangeArrowheads="1"/>
          </p:cNvPicPr>
          <p:nvPr/>
        </p:nvPicPr>
        <p:blipFill>
          <a:blip r:embed="rId2" cstate="email">
            <a:lum bright="6000"/>
            <a:extLst>
              <a:ext uri="{28A0092B-C50C-407E-A947-70E740481C1C}">
                <a14:useLocalDpi xmlns:a14="http://schemas.microsoft.com/office/drawing/2010/main"/>
              </a:ext>
            </a:extLst>
          </a:blip>
          <a:srcRect/>
          <a:stretch>
            <a:fillRect/>
          </a:stretch>
        </p:blipFill>
        <p:spPr bwMode="auto">
          <a:xfrm>
            <a:off x="0" y="914400"/>
            <a:ext cx="46482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Rectangle 3"/>
          <p:cNvSpPr>
            <a:spLocks noChangeArrowheads="1"/>
          </p:cNvSpPr>
          <p:nvPr/>
        </p:nvSpPr>
        <p:spPr bwMode="auto">
          <a:xfrm>
            <a:off x="609600" y="228600"/>
            <a:ext cx="7848600" cy="579438"/>
          </a:xfrm>
          <a:prstGeom prst="rect">
            <a:avLst/>
          </a:prstGeom>
          <a:noFill/>
          <a:ln>
            <a:noFill/>
          </a:ln>
          <a:effectLst/>
        </p:spPr>
        <p:txBody>
          <a:bodyPr>
            <a:spAutoFit/>
          </a:bodyPr>
          <a:lstStyle/>
          <a:p>
            <a:pPr>
              <a:defRPr/>
            </a:pPr>
            <a:r>
              <a:rPr lang="en-US" sz="3200" b="1" dirty="0">
                <a:solidFill>
                  <a:srgbClr val="FFFF00"/>
                </a:solidFill>
                <a:effectLst>
                  <a:outerShdw blurRad="38100" dist="38100" dir="2700000" algn="tl">
                    <a:srgbClr val="000000"/>
                  </a:outerShdw>
                </a:effectLst>
                <a:latin typeface="Arial" charset="0"/>
              </a:rPr>
              <a:t>CIRCULATION SYSTEM - RULE OF 7Vs</a:t>
            </a:r>
          </a:p>
        </p:txBody>
      </p:sp>
      <p:pic>
        <p:nvPicPr>
          <p:cNvPr id="114692"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648200" y="914400"/>
            <a:ext cx="44958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838200" y="304800"/>
            <a:ext cx="7467600" cy="457200"/>
          </a:xfrm>
        </p:spPr>
        <p:txBody>
          <a:bodyPr/>
          <a:lstStyle/>
          <a:p>
            <a:pPr eaLnBrk="1" hangingPunct="1">
              <a:defRPr/>
            </a:pPr>
            <a:r>
              <a:rPr lang="en-US" sz="4000" b="1" dirty="0">
                <a:solidFill>
                  <a:srgbClr val="0000FF"/>
                </a:solidFill>
              </a:rPr>
              <a:t>CIRCULATION SYSTEM</a:t>
            </a:r>
            <a:br>
              <a:rPr lang="en-US" sz="4000" b="1" dirty="0">
                <a:solidFill>
                  <a:srgbClr val="0000FF"/>
                </a:solidFill>
              </a:rPr>
            </a:br>
            <a:endParaRPr lang="en-US" sz="4000" b="1" dirty="0">
              <a:solidFill>
                <a:srgbClr val="0000FF"/>
              </a:solidFill>
            </a:endParaRPr>
          </a:p>
        </p:txBody>
      </p:sp>
      <p:sp>
        <p:nvSpPr>
          <p:cNvPr id="44035" name="Rectangle 3"/>
          <p:cNvSpPr>
            <a:spLocks noGrp="1" noChangeArrowheads="1"/>
          </p:cNvSpPr>
          <p:nvPr>
            <p:ph type="body" idx="1"/>
          </p:nvPr>
        </p:nvSpPr>
        <p:spPr>
          <a:xfrm>
            <a:off x="0" y="615950"/>
            <a:ext cx="6705600" cy="6248400"/>
          </a:xfrm>
        </p:spPr>
        <p:txBody>
          <a:bodyPr/>
          <a:lstStyle/>
          <a:p>
            <a:pPr algn="just" eaLnBrk="1" hangingPunct="1">
              <a:lnSpc>
                <a:spcPct val="80000"/>
              </a:lnSpc>
              <a:defRPr/>
            </a:pPr>
            <a:r>
              <a:rPr lang="en-US" sz="1800" b="1" dirty="0"/>
              <a:t>System of roads based on  system of 7Vs ( les sept </a:t>
            </a:r>
            <a:r>
              <a:rPr lang="en-US" sz="1800" b="1" dirty="0" err="1"/>
              <a:t>voies</a:t>
            </a:r>
            <a:r>
              <a:rPr lang="en-US" sz="1800" b="1" dirty="0"/>
              <a:t>) </a:t>
            </a:r>
          </a:p>
          <a:p>
            <a:pPr algn="just" eaLnBrk="1" hangingPunct="1">
              <a:lnSpc>
                <a:spcPct val="80000"/>
              </a:lnSpc>
              <a:defRPr/>
            </a:pPr>
            <a:r>
              <a:rPr lang="en-US" sz="1800" b="1" dirty="0"/>
              <a:t>evolved for  urban traffic by  CIAM. </a:t>
            </a:r>
          </a:p>
          <a:p>
            <a:pPr algn="just" eaLnBrk="1" hangingPunct="1">
              <a:lnSpc>
                <a:spcPct val="80000"/>
              </a:lnSpc>
              <a:defRPr/>
            </a:pPr>
            <a:r>
              <a:rPr lang="en-US" sz="1600" b="1" dirty="0"/>
              <a:t>Symbolizes  structure and discipline of a tree.</a:t>
            </a:r>
          </a:p>
          <a:p>
            <a:pPr algn="just" eaLnBrk="1" hangingPunct="1">
              <a:lnSpc>
                <a:spcPct val="80000"/>
              </a:lnSpc>
              <a:defRPr/>
            </a:pPr>
            <a:r>
              <a:rPr lang="en-US" sz="1600" b="1" dirty="0"/>
              <a:t> Describes hierarchy of roads. importance and speed.</a:t>
            </a:r>
          </a:p>
          <a:p>
            <a:pPr algn="just" eaLnBrk="1" hangingPunct="1">
              <a:lnSpc>
                <a:spcPct val="80000"/>
              </a:lnSpc>
              <a:defRPr/>
            </a:pPr>
            <a:r>
              <a:rPr lang="en-US" sz="1600" b="1" dirty="0"/>
              <a:t> meets  need of fastest / slowest traffic of bicycles/pedestrians. </a:t>
            </a:r>
          </a:p>
          <a:p>
            <a:pPr algn="just" eaLnBrk="1" hangingPunct="1">
              <a:lnSpc>
                <a:spcPct val="80000"/>
              </a:lnSpc>
              <a:defRPr/>
            </a:pPr>
            <a:r>
              <a:rPr lang="en-US" sz="2000" b="1" dirty="0"/>
              <a:t>The role / function of 7Vs  defined as under</a:t>
            </a:r>
            <a:r>
              <a:rPr lang="en-US" sz="1600" b="1" dirty="0"/>
              <a:t>:</a:t>
            </a:r>
          </a:p>
          <a:p>
            <a:pPr algn="just" eaLnBrk="1" hangingPunct="1">
              <a:lnSpc>
                <a:spcPct val="80000"/>
              </a:lnSpc>
              <a:buFont typeface="Wingdings" pitchFamily="2" charset="2"/>
              <a:buNone/>
              <a:defRPr/>
            </a:pPr>
            <a:r>
              <a:rPr lang="en-US" sz="1600" b="1" dirty="0">
                <a:solidFill>
                  <a:srgbClr val="000099"/>
                </a:solidFill>
              </a:rPr>
              <a:t>V1</a:t>
            </a:r>
            <a:r>
              <a:rPr lang="en-US" sz="1800" b="1" dirty="0">
                <a:solidFill>
                  <a:srgbClr val="000099"/>
                </a:solidFill>
              </a:rPr>
              <a:t>:</a:t>
            </a:r>
            <a:r>
              <a:rPr lang="en-US" sz="1800" b="1" dirty="0"/>
              <a:t> Arterial roads -bringing traffic from outside to city.</a:t>
            </a:r>
          </a:p>
          <a:p>
            <a:pPr eaLnBrk="1" hangingPunct="1">
              <a:lnSpc>
                <a:spcPct val="80000"/>
              </a:lnSpc>
              <a:buFont typeface="Wingdings" pitchFamily="2" charset="2"/>
              <a:buNone/>
              <a:defRPr/>
            </a:pPr>
            <a:r>
              <a:rPr lang="en-US" sz="1800" b="1" dirty="0">
                <a:solidFill>
                  <a:srgbClr val="000099"/>
                </a:solidFill>
              </a:rPr>
              <a:t>V2:</a:t>
            </a:r>
            <a:r>
              <a:rPr lang="en-US" sz="1800" b="1" dirty="0"/>
              <a:t> Major Avenue –  most important streets in town</a:t>
            </a:r>
          </a:p>
          <a:p>
            <a:pPr eaLnBrk="1" hangingPunct="1">
              <a:lnSpc>
                <a:spcPct val="80000"/>
              </a:lnSpc>
              <a:buFont typeface="Wingdings" pitchFamily="2" charset="2"/>
              <a:buNone/>
              <a:defRPr/>
            </a:pPr>
            <a:r>
              <a:rPr lang="en-US" sz="1800" b="1" dirty="0"/>
              <a:t>                                - forming major axes of  city </a:t>
            </a:r>
          </a:p>
          <a:p>
            <a:pPr eaLnBrk="1" hangingPunct="1">
              <a:lnSpc>
                <a:spcPct val="80000"/>
              </a:lnSpc>
              <a:buFont typeface="Wingdings" pitchFamily="2" charset="2"/>
              <a:buNone/>
              <a:defRPr/>
            </a:pPr>
            <a:r>
              <a:rPr lang="en-US" sz="1800" b="1" dirty="0"/>
              <a:t>                                 - connecting important nodes.</a:t>
            </a:r>
          </a:p>
          <a:p>
            <a:pPr eaLnBrk="1" hangingPunct="1">
              <a:lnSpc>
                <a:spcPct val="80000"/>
              </a:lnSpc>
              <a:buFont typeface="Wingdings" pitchFamily="2" charset="2"/>
              <a:buNone/>
              <a:defRPr/>
            </a:pPr>
            <a:r>
              <a:rPr lang="en-US" sz="1800" b="1" dirty="0">
                <a:solidFill>
                  <a:srgbClr val="000099"/>
                </a:solidFill>
              </a:rPr>
              <a:t>V3:</a:t>
            </a:r>
            <a:r>
              <a:rPr lang="en-US" sz="1800" b="1" dirty="0"/>
              <a:t> Sector-definer-  for fast moving traffic </a:t>
            </a:r>
          </a:p>
          <a:p>
            <a:pPr eaLnBrk="1" hangingPunct="1">
              <a:lnSpc>
                <a:spcPct val="80000"/>
              </a:lnSpc>
              <a:buFont typeface="Wingdings" pitchFamily="2" charset="2"/>
              <a:buNone/>
              <a:defRPr/>
            </a:pPr>
            <a:r>
              <a:rPr lang="en-US" sz="1800" b="1" dirty="0">
                <a:solidFill>
                  <a:srgbClr val="000099"/>
                </a:solidFill>
              </a:rPr>
              <a:t>V4:</a:t>
            </a:r>
            <a:r>
              <a:rPr lang="en-US" sz="1800" b="1" dirty="0"/>
              <a:t> 	Shopping streets, </a:t>
            </a:r>
          </a:p>
          <a:p>
            <a:pPr eaLnBrk="1" hangingPunct="1">
              <a:lnSpc>
                <a:spcPct val="80000"/>
              </a:lnSpc>
              <a:buFont typeface="Wingdings" pitchFamily="2" charset="2"/>
              <a:buNone/>
              <a:defRPr/>
            </a:pPr>
            <a:r>
              <a:rPr lang="en-US" sz="1800" b="1" dirty="0">
                <a:solidFill>
                  <a:srgbClr val="000099"/>
                </a:solidFill>
              </a:rPr>
              <a:t>V5:</a:t>
            </a:r>
            <a:r>
              <a:rPr lang="en-US" sz="1800" b="1" dirty="0"/>
              <a:t> 	 Distributor road </a:t>
            </a:r>
          </a:p>
          <a:p>
            <a:pPr algn="just" eaLnBrk="1" hangingPunct="1">
              <a:lnSpc>
                <a:spcPct val="80000"/>
              </a:lnSpc>
              <a:buFont typeface="Wingdings" pitchFamily="2" charset="2"/>
              <a:buNone/>
              <a:defRPr/>
            </a:pPr>
            <a:r>
              <a:rPr lang="en-US" sz="1800" b="1" dirty="0">
                <a:solidFill>
                  <a:srgbClr val="000099"/>
                </a:solidFill>
              </a:rPr>
              <a:t>V6:</a:t>
            </a:r>
            <a:r>
              <a:rPr lang="en-US" sz="1800" b="1" dirty="0"/>
              <a:t> 	Smallest road leading to individual houses. </a:t>
            </a:r>
          </a:p>
          <a:p>
            <a:pPr algn="just" eaLnBrk="1" hangingPunct="1">
              <a:lnSpc>
                <a:spcPct val="80000"/>
              </a:lnSpc>
              <a:buFont typeface="Wingdings" pitchFamily="2" charset="2"/>
              <a:buNone/>
              <a:defRPr/>
            </a:pPr>
            <a:r>
              <a:rPr lang="en-US" sz="1800" b="1" dirty="0"/>
              <a:t> </a:t>
            </a:r>
            <a:r>
              <a:rPr lang="en-US" sz="1800" b="1" dirty="0">
                <a:solidFill>
                  <a:srgbClr val="000099"/>
                </a:solidFill>
              </a:rPr>
              <a:t>V7       </a:t>
            </a:r>
            <a:r>
              <a:rPr lang="en-US" sz="1800" b="1" dirty="0"/>
              <a:t> Pedestrian pathways running through  open space .  </a:t>
            </a:r>
          </a:p>
          <a:p>
            <a:pPr algn="just" eaLnBrk="1" hangingPunct="1">
              <a:lnSpc>
                <a:spcPct val="80000"/>
              </a:lnSpc>
              <a:buFont typeface="Wingdings" pitchFamily="2" charset="2"/>
              <a:buNone/>
              <a:defRPr/>
            </a:pPr>
            <a:r>
              <a:rPr lang="en-US" sz="1800" b="1" dirty="0">
                <a:solidFill>
                  <a:srgbClr val="000099"/>
                </a:solidFill>
              </a:rPr>
              <a:t>V8 </a:t>
            </a:r>
            <a:r>
              <a:rPr lang="en-US" sz="1800" b="1" dirty="0" err="1">
                <a:solidFill>
                  <a:srgbClr val="000099"/>
                </a:solidFill>
              </a:rPr>
              <a:t>bc</a:t>
            </a:r>
            <a:r>
              <a:rPr lang="en-US" sz="1800" b="1" dirty="0">
                <a:solidFill>
                  <a:srgbClr val="000099"/>
                </a:solidFill>
              </a:rPr>
              <a:t>: </a:t>
            </a:r>
            <a:r>
              <a:rPr lang="en-US" sz="1800" b="1" dirty="0"/>
              <a:t> Bicycle tracks running  through  green belt.</a:t>
            </a:r>
          </a:p>
          <a:p>
            <a:pPr algn="just" eaLnBrk="1" hangingPunct="1">
              <a:lnSpc>
                <a:spcPct val="80000"/>
              </a:lnSpc>
              <a:defRPr/>
            </a:pPr>
            <a:r>
              <a:rPr lang="en-US" sz="1800" b="1" dirty="0"/>
              <a:t>Fast traffic absorbed by V2 &amp; V3s whereas </a:t>
            </a:r>
          </a:p>
          <a:p>
            <a:pPr algn="just" eaLnBrk="1" hangingPunct="1">
              <a:lnSpc>
                <a:spcPct val="80000"/>
              </a:lnSpc>
              <a:defRPr/>
            </a:pPr>
            <a:r>
              <a:rPr lang="en-US" sz="1800" b="1" dirty="0"/>
              <a:t> intra-sector traffic  taken care  by V4, V5 &amp; V6 </a:t>
            </a:r>
          </a:p>
          <a:p>
            <a:pPr algn="just" eaLnBrk="1" hangingPunct="1">
              <a:lnSpc>
                <a:spcPct val="80000"/>
              </a:lnSpc>
              <a:defRPr/>
            </a:pPr>
            <a:r>
              <a:rPr lang="en-US" sz="1800" b="1" dirty="0"/>
              <a:t>Network of 7Vs-  most economical </a:t>
            </a:r>
          </a:p>
          <a:p>
            <a:pPr algn="just" eaLnBrk="1" hangingPunct="1">
              <a:lnSpc>
                <a:spcPct val="80000"/>
              </a:lnSpc>
              <a:defRPr/>
            </a:pPr>
            <a:r>
              <a:rPr lang="en-US" sz="1800" b="1" dirty="0"/>
              <a:t>allowed slow moving traffic to reach every door </a:t>
            </a:r>
          </a:p>
          <a:p>
            <a:pPr algn="just" eaLnBrk="1" hangingPunct="1">
              <a:lnSpc>
                <a:spcPct val="80000"/>
              </a:lnSpc>
              <a:defRPr/>
            </a:pPr>
            <a:r>
              <a:rPr lang="en-US" sz="1800" b="1" dirty="0"/>
              <a:t>with small  area taken up by circulation  leaving vast spaces free.</a:t>
            </a:r>
          </a:p>
          <a:p>
            <a:pPr eaLnBrk="1" hangingPunct="1">
              <a:lnSpc>
                <a:spcPct val="80000"/>
              </a:lnSpc>
              <a:buFont typeface="Wingdings" pitchFamily="2" charset="2"/>
              <a:buNone/>
              <a:defRPr/>
            </a:pPr>
            <a:endParaRPr lang="en-US" sz="1800" b="1" dirty="0"/>
          </a:p>
          <a:p>
            <a:pPr eaLnBrk="1" hangingPunct="1">
              <a:lnSpc>
                <a:spcPct val="80000"/>
              </a:lnSpc>
              <a:buFont typeface="Wingdings" pitchFamily="2" charset="2"/>
              <a:buNone/>
              <a:defRPr/>
            </a:pPr>
            <a:endParaRPr lang="en-US" sz="1600" b="1" dirty="0"/>
          </a:p>
        </p:txBody>
      </p:sp>
      <p:pic>
        <p:nvPicPr>
          <p:cNvPr id="115716" name="Picture 6" descr="scan0050"/>
          <p:cNvPicPr>
            <a:picLocks noChangeAspect="1" noChangeArrowheads="1"/>
          </p:cNvPicPr>
          <p:nvPr/>
        </p:nvPicPr>
        <p:blipFill>
          <a:blip r:embed="rId2" cstate="email">
            <a:lum bright="6000"/>
            <a:extLst>
              <a:ext uri="{28A0092B-C50C-407E-A947-70E740481C1C}">
                <a14:useLocalDpi xmlns:a14="http://schemas.microsoft.com/office/drawing/2010/main"/>
              </a:ext>
            </a:extLst>
          </a:blip>
          <a:srcRect/>
          <a:stretch>
            <a:fillRect/>
          </a:stretch>
        </p:blipFill>
        <p:spPr bwMode="auto">
          <a:xfrm>
            <a:off x="6705600" y="533400"/>
            <a:ext cx="2438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7"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705600" y="4648200"/>
            <a:ext cx="24384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990600" y="0"/>
            <a:ext cx="7467600" cy="762000"/>
          </a:xfrm>
        </p:spPr>
        <p:txBody>
          <a:bodyPr/>
          <a:lstStyle/>
          <a:p>
            <a:pPr eaLnBrk="1" hangingPunct="1">
              <a:defRPr/>
            </a:pPr>
            <a:r>
              <a:rPr lang="en-US" b="1">
                <a:solidFill>
                  <a:srgbClr val="0000FF"/>
                </a:solidFill>
              </a:rPr>
              <a:t>CIRCULATION SYSTEM</a:t>
            </a:r>
          </a:p>
        </p:txBody>
      </p:sp>
      <p:sp>
        <p:nvSpPr>
          <p:cNvPr id="47107" name="Rectangle 3"/>
          <p:cNvSpPr>
            <a:spLocks noGrp="1" noChangeArrowheads="1"/>
          </p:cNvSpPr>
          <p:nvPr>
            <p:ph type="body" idx="1"/>
          </p:nvPr>
        </p:nvSpPr>
        <p:spPr>
          <a:xfrm>
            <a:off x="0" y="685800"/>
            <a:ext cx="5562600" cy="6172200"/>
          </a:xfrm>
        </p:spPr>
        <p:txBody>
          <a:bodyPr/>
          <a:lstStyle/>
          <a:p>
            <a:pPr algn="just" eaLnBrk="1" hangingPunct="1">
              <a:lnSpc>
                <a:spcPct val="90000"/>
              </a:lnSpc>
              <a:defRPr/>
            </a:pPr>
            <a:r>
              <a:rPr lang="en-US" sz="2000" b="1" dirty="0"/>
              <a:t>For catering to growing traffic/ uninterrupted flow of traffic, inter- section of V3/V2 roads were planned for a four stage development </a:t>
            </a:r>
          </a:p>
          <a:p>
            <a:pPr lvl="1" algn="just" eaLnBrk="1" hangingPunct="1">
              <a:lnSpc>
                <a:spcPct val="90000"/>
              </a:lnSpc>
              <a:defRPr/>
            </a:pPr>
            <a:r>
              <a:rPr lang="en-US" sz="1800" b="1" dirty="0"/>
              <a:t>In first stage  intersection to consist of a small roundabout.</a:t>
            </a:r>
          </a:p>
          <a:p>
            <a:pPr lvl="1" algn="just" eaLnBrk="1" hangingPunct="1">
              <a:lnSpc>
                <a:spcPct val="90000"/>
              </a:lnSpc>
              <a:defRPr/>
            </a:pPr>
            <a:r>
              <a:rPr lang="en-US" sz="1800" b="1" dirty="0"/>
              <a:t>In  second stage auxiliary turning lanes would be added.</a:t>
            </a:r>
          </a:p>
          <a:p>
            <a:pPr lvl="1" algn="just" eaLnBrk="1" hangingPunct="1">
              <a:lnSpc>
                <a:spcPct val="90000"/>
              </a:lnSpc>
              <a:defRPr/>
            </a:pPr>
            <a:r>
              <a:rPr lang="en-US" sz="1800" b="1" dirty="0"/>
              <a:t>An underpass shall be added in  third stage and </a:t>
            </a:r>
          </a:p>
          <a:p>
            <a:pPr lvl="1" algn="just" eaLnBrk="1" hangingPunct="1">
              <a:lnSpc>
                <a:spcPct val="90000"/>
              </a:lnSpc>
              <a:defRPr/>
            </a:pPr>
            <a:r>
              <a:rPr lang="en-US" sz="1800" b="1" dirty="0"/>
              <a:t>In  final phase, an overpass  planned to meet  final requirement of traffic</a:t>
            </a:r>
            <a:r>
              <a:rPr lang="en-US" sz="2000" b="1" dirty="0"/>
              <a:t>. </a:t>
            </a:r>
          </a:p>
          <a:p>
            <a:pPr lvl="1" algn="just" eaLnBrk="1" hangingPunct="1">
              <a:lnSpc>
                <a:spcPct val="90000"/>
              </a:lnSpc>
              <a:defRPr/>
            </a:pPr>
            <a:endParaRPr lang="en-US" sz="2000" dirty="0"/>
          </a:p>
          <a:p>
            <a:pPr algn="just" eaLnBrk="1" hangingPunct="1">
              <a:lnSpc>
                <a:spcPct val="90000"/>
              </a:lnSpc>
              <a:defRPr/>
            </a:pPr>
            <a:r>
              <a:rPr lang="en-US" sz="1800" b="1" dirty="0"/>
              <a:t>No road  to be named after any individual etc.</a:t>
            </a:r>
          </a:p>
          <a:p>
            <a:pPr marL="0" indent="0" algn="just" eaLnBrk="1" hangingPunct="1">
              <a:lnSpc>
                <a:spcPct val="90000"/>
              </a:lnSpc>
              <a:buFont typeface="Wingdings" pitchFamily="2" charset="2"/>
              <a:buNone/>
              <a:defRPr/>
            </a:pPr>
            <a:endParaRPr lang="en-US" sz="1800" b="1" dirty="0"/>
          </a:p>
          <a:p>
            <a:pPr algn="just" eaLnBrk="1" hangingPunct="1">
              <a:lnSpc>
                <a:spcPct val="90000"/>
              </a:lnSpc>
              <a:defRPr/>
            </a:pPr>
            <a:r>
              <a:rPr lang="en-US" sz="1800" b="1" dirty="0"/>
              <a:t> Roads named according to  importance and attributes. </a:t>
            </a:r>
          </a:p>
          <a:p>
            <a:pPr algn="just" eaLnBrk="1" hangingPunct="1">
              <a:lnSpc>
                <a:spcPct val="90000"/>
              </a:lnSpc>
              <a:defRPr/>
            </a:pPr>
            <a:endParaRPr lang="en-US" sz="1800" b="1" dirty="0"/>
          </a:p>
          <a:p>
            <a:pPr algn="just" eaLnBrk="1" hangingPunct="1">
              <a:lnSpc>
                <a:spcPct val="90000"/>
              </a:lnSpc>
              <a:defRPr/>
            </a:pPr>
            <a:r>
              <a:rPr lang="en-US" sz="1800" b="1" dirty="0"/>
              <a:t>All V2 roads are called </a:t>
            </a:r>
            <a:r>
              <a:rPr lang="en-US" sz="1800" b="1" dirty="0" err="1"/>
              <a:t>Margs</a:t>
            </a:r>
            <a:r>
              <a:rPr lang="en-US" sz="1800" b="1" dirty="0"/>
              <a:t> (Avenue) and</a:t>
            </a:r>
          </a:p>
          <a:p>
            <a:pPr algn="just" eaLnBrk="1" hangingPunct="1">
              <a:lnSpc>
                <a:spcPct val="90000"/>
              </a:lnSpc>
              <a:defRPr/>
            </a:pPr>
            <a:r>
              <a:rPr lang="en-US" sz="1800" b="1" dirty="0"/>
              <a:t> V3 called Paths (Street</a:t>
            </a:r>
            <a:r>
              <a:rPr lang="en-US" sz="2000" b="1" dirty="0"/>
              <a:t>).</a:t>
            </a:r>
          </a:p>
        </p:txBody>
      </p:sp>
      <p:pic>
        <p:nvPicPr>
          <p:cNvPr id="116740" name="Picture 5"/>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715000" y="609600"/>
            <a:ext cx="34290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41" name="Picture 6" descr="scan0050"/>
          <p:cNvPicPr>
            <a:picLocks noChangeAspect="1" noChangeArrowheads="1"/>
          </p:cNvPicPr>
          <p:nvPr/>
        </p:nvPicPr>
        <p:blipFill>
          <a:blip r:embed="rId3" cstate="email">
            <a:lum bright="6000"/>
            <a:extLst>
              <a:ext uri="{28A0092B-C50C-407E-A947-70E740481C1C}">
                <a14:useLocalDpi xmlns:a14="http://schemas.microsoft.com/office/drawing/2010/main"/>
              </a:ext>
            </a:extLst>
          </a:blip>
          <a:srcRect/>
          <a:stretch>
            <a:fillRect/>
          </a:stretch>
        </p:blipFill>
        <p:spPr bwMode="auto">
          <a:xfrm>
            <a:off x="5791200" y="3657600"/>
            <a:ext cx="33528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28600" y="812800"/>
            <a:ext cx="8686800" cy="561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3" name="Rectangle 1"/>
          <p:cNvSpPr>
            <a:spLocks noChangeArrowheads="1"/>
          </p:cNvSpPr>
          <p:nvPr/>
        </p:nvSpPr>
        <p:spPr bwMode="auto">
          <a:xfrm>
            <a:off x="76200" y="228600"/>
            <a:ext cx="9067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en-US" sz="3200"/>
              <a:t>Original Transportation Network</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2" descr="scan0089"/>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87" name="Text Box 3"/>
          <p:cNvSpPr txBox="1">
            <a:spLocks noChangeArrowheads="1"/>
          </p:cNvSpPr>
          <p:nvPr/>
        </p:nvSpPr>
        <p:spPr bwMode="auto">
          <a:xfrm>
            <a:off x="76200" y="60325"/>
            <a:ext cx="4495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hangingPunct="0">
              <a:defRPr sz="2000">
                <a:solidFill>
                  <a:schemeClr val="tx1"/>
                </a:solidFill>
                <a:latin typeface="Arial" pitchFamily="34" charset="0"/>
              </a:defRPr>
            </a:lvl6pPr>
            <a:lvl7pPr eaLnBrk="0" hangingPunct="0">
              <a:defRPr sz="2000">
                <a:solidFill>
                  <a:schemeClr val="tx1"/>
                </a:solidFill>
                <a:latin typeface="Arial" pitchFamily="34" charset="0"/>
              </a:defRPr>
            </a:lvl7pPr>
            <a:lvl8pPr eaLnBrk="0" hangingPunct="0">
              <a:defRPr sz="2000">
                <a:solidFill>
                  <a:schemeClr val="tx1"/>
                </a:solidFill>
                <a:latin typeface="Arial" pitchFamily="34" charset="0"/>
              </a:defRPr>
            </a:lvl8pPr>
            <a:lvl9pPr eaLnBrk="0" hangingPunct="0">
              <a:defRPr sz="2000">
                <a:solidFill>
                  <a:schemeClr val="tx1"/>
                </a:solidFill>
                <a:latin typeface="Arial" pitchFamily="34" charset="0"/>
              </a:defRPr>
            </a:lvl9pPr>
          </a:lstStyle>
          <a:p>
            <a:pPr eaLnBrk="1" hangingPunct="1">
              <a:spcBef>
                <a:spcPct val="50000"/>
              </a:spcBef>
            </a:pPr>
            <a:r>
              <a:rPr lang="en-US" altLang="en-US" sz="2000" b="1"/>
              <a:t>JAN MARG DURING THE DAY</a:t>
            </a:r>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Digital Dots">
  <a:themeElements>
    <a:clrScheme name="Digital Dots 2">
      <a:dk1>
        <a:srgbClr val="5B5B89"/>
      </a:dk1>
      <a:lt1>
        <a:srgbClr val="FFFFFF"/>
      </a:lt1>
      <a:dk2>
        <a:srgbClr val="666699"/>
      </a:dk2>
      <a:lt2>
        <a:srgbClr val="DFDEF6"/>
      </a:lt2>
      <a:accent1>
        <a:srgbClr val="6666FF"/>
      </a:accent1>
      <a:accent2>
        <a:srgbClr val="52527C"/>
      </a:accent2>
      <a:accent3>
        <a:srgbClr val="B8B8CA"/>
      </a:accent3>
      <a:accent4>
        <a:srgbClr val="DADADA"/>
      </a:accent4>
      <a:accent5>
        <a:srgbClr val="B8B8FF"/>
      </a:accent5>
      <a:accent6>
        <a:srgbClr val="494970"/>
      </a:accent6>
      <a:hlink>
        <a:srgbClr val="9999FF"/>
      </a:hlink>
      <a:folHlink>
        <a:srgbClr val="CCCCFF"/>
      </a:folHlink>
    </a:clrScheme>
    <a:fontScheme name="Digital Do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igital Dots 1">
        <a:dk1>
          <a:srgbClr val="00008A"/>
        </a:dk1>
        <a:lt1>
          <a:srgbClr val="FFFFFF"/>
        </a:lt1>
        <a:dk2>
          <a:srgbClr val="000099"/>
        </a:dk2>
        <a:lt2>
          <a:srgbClr val="FFFFFF"/>
        </a:lt2>
        <a:accent1>
          <a:srgbClr val="0099FF"/>
        </a:accent1>
        <a:accent2>
          <a:srgbClr val="00007A"/>
        </a:accent2>
        <a:accent3>
          <a:srgbClr val="AAAACA"/>
        </a:accent3>
        <a:accent4>
          <a:srgbClr val="DADADA"/>
        </a:accent4>
        <a:accent5>
          <a:srgbClr val="AACAFF"/>
        </a:accent5>
        <a:accent6>
          <a:srgbClr val="00006E"/>
        </a:accent6>
        <a:hlink>
          <a:srgbClr val="EAEAEA"/>
        </a:hlink>
        <a:folHlink>
          <a:srgbClr val="FFCC00"/>
        </a:folHlink>
      </a:clrScheme>
      <a:clrMap bg1="dk2" tx1="lt1" bg2="dk1" tx2="lt2" accent1="accent1" accent2="accent2" accent3="accent3" accent4="accent4" accent5="accent5" accent6="accent6" hlink="hlink" folHlink="folHlink"/>
    </a:extraClrScheme>
    <a:extraClrScheme>
      <a:clrScheme name="Digital Dots 2">
        <a:dk1>
          <a:srgbClr val="5B5B89"/>
        </a:dk1>
        <a:lt1>
          <a:srgbClr val="FFFFFF"/>
        </a:lt1>
        <a:dk2>
          <a:srgbClr val="666699"/>
        </a:dk2>
        <a:lt2>
          <a:srgbClr val="DFDEF6"/>
        </a:lt2>
        <a:accent1>
          <a:srgbClr val="6666FF"/>
        </a:accent1>
        <a:accent2>
          <a:srgbClr val="52527C"/>
        </a:accent2>
        <a:accent3>
          <a:srgbClr val="B8B8CA"/>
        </a:accent3>
        <a:accent4>
          <a:srgbClr val="DADADA"/>
        </a:accent4>
        <a:accent5>
          <a:srgbClr val="B8B8FF"/>
        </a:accent5>
        <a:accent6>
          <a:srgbClr val="494970"/>
        </a:accent6>
        <a:hlink>
          <a:srgbClr val="9999FF"/>
        </a:hlink>
        <a:folHlink>
          <a:srgbClr val="CCCCFF"/>
        </a:folHlink>
      </a:clrScheme>
      <a:clrMap bg1="dk2" tx1="lt1" bg2="dk1" tx2="lt2" accent1="accent1" accent2="accent2" accent3="accent3" accent4="accent4" accent5="accent5" accent6="accent6" hlink="hlink" folHlink="folHlink"/>
    </a:extraClrScheme>
    <a:extraClrScheme>
      <a:clrScheme name="Digital Dots 3">
        <a:dk1>
          <a:srgbClr val="700000"/>
        </a:dk1>
        <a:lt1>
          <a:srgbClr val="FFFFFF"/>
        </a:lt1>
        <a:dk2>
          <a:srgbClr val="800000"/>
        </a:dk2>
        <a:lt2>
          <a:srgbClr val="FFFFCC"/>
        </a:lt2>
        <a:accent1>
          <a:srgbClr val="BE7960"/>
        </a:accent1>
        <a:accent2>
          <a:srgbClr val="600000"/>
        </a:accent2>
        <a:accent3>
          <a:srgbClr val="C0AAAA"/>
        </a:accent3>
        <a:accent4>
          <a:srgbClr val="DADADA"/>
        </a:accent4>
        <a:accent5>
          <a:srgbClr val="DBBEB6"/>
        </a:accent5>
        <a:accent6>
          <a:srgbClr val="560000"/>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gital Dots 4">
        <a:dk1>
          <a:srgbClr val="000000"/>
        </a:dk1>
        <a:lt1>
          <a:srgbClr val="FDEB9D"/>
        </a:lt1>
        <a:dk2>
          <a:srgbClr val="000000"/>
        </a:dk2>
        <a:lt2>
          <a:srgbClr val="E0CE82"/>
        </a:lt2>
        <a:accent1>
          <a:srgbClr val="EAEAEA"/>
        </a:accent1>
        <a:accent2>
          <a:srgbClr val="C2B476"/>
        </a:accent2>
        <a:accent3>
          <a:srgbClr val="FEF3CC"/>
        </a:accent3>
        <a:accent4>
          <a:srgbClr val="000000"/>
        </a:accent4>
        <a:accent5>
          <a:srgbClr val="F3F3F3"/>
        </a:accent5>
        <a:accent6>
          <a:srgbClr val="B0A36A"/>
        </a:accent6>
        <a:hlink>
          <a:srgbClr val="A47900"/>
        </a:hlink>
        <a:folHlink>
          <a:srgbClr val="8C8900"/>
        </a:folHlink>
      </a:clrScheme>
      <a:clrMap bg1="lt1" tx1="dk1" bg2="lt2" tx2="dk2" accent1="accent1" accent2="accent2" accent3="accent3" accent4="accent4" accent5="accent5" accent6="accent6" hlink="hlink" folHlink="folHlink"/>
    </a:extraClrScheme>
    <a:extraClrScheme>
      <a:clrScheme name="Digital Dots 5">
        <a:dk1>
          <a:srgbClr val="5B5E52"/>
        </a:dk1>
        <a:lt1>
          <a:srgbClr val="FFFFFF"/>
        </a:lt1>
        <a:dk2>
          <a:srgbClr val="686B5D"/>
        </a:dk2>
        <a:lt2>
          <a:srgbClr val="CCD5C7"/>
        </a:lt2>
        <a:accent1>
          <a:srgbClr val="809EA8"/>
        </a:accent1>
        <a:accent2>
          <a:srgbClr val="4F5147"/>
        </a:accent2>
        <a:accent3>
          <a:srgbClr val="B9BAB6"/>
        </a:accent3>
        <a:accent4>
          <a:srgbClr val="DADADA"/>
        </a:accent4>
        <a:accent5>
          <a:srgbClr val="C0CCD1"/>
        </a:accent5>
        <a:accent6>
          <a:srgbClr val="47493F"/>
        </a:accent6>
        <a:hlink>
          <a:srgbClr val="AAA854"/>
        </a:hlink>
        <a:folHlink>
          <a:srgbClr val="E1D09F"/>
        </a:folHlink>
      </a:clrScheme>
      <a:clrMap bg1="dk2" tx1="lt1" bg2="dk1" tx2="lt2" accent1="accent1" accent2="accent2" accent3="accent3" accent4="accent4" accent5="accent5" accent6="accent6" hlink="hlink" folHlink="folHlink"/>
    </a:extraClrScheme>
    <a:extraClrScheme>
      <a:clrScheme name="Digital Dots 6">
        <a:dk1>
          <a:srgbClr val="46532B"/>
        </a:dk1>
        <a:lt1>
          <a:srgbClr val="FFFFFF"/>
        </a:lt1>
        <a:dk2>
          <a:srgbClr val="4E5D31"/>
        </a:dk2>
        <a:lt2>
          <a:srgbClr val="FFFFCC"/>
        </a:lt2>
        <a:accent1>
          <a:srgbClr val="8F8C00"/>
        </a:accent1>
        <a:accent2>
          <a:srgbClr val="424F29"/>
        </a:accent2>
        <a:accent3>
          <a:srgbClr val="B2B6AD"/>
        </a:accent3>
        <a:accent4>
          <a:srgbClr val="DADADA"/>
        </a:accent4>
        <a:accent5>
          <a:srgbClr val="C6C5AA"/>
        </a:accent5>
        <a:accent6>
          <a:srgbClr val="3B4724"/>
        </a:accent6>
        <a:hlink>
          <a:srgbClr val="33CC33"/>
        </a:hlink>
        <a:folHlink>
          <a:srgbClr val="00A1B2"/>
        </a:folHlink>
      </a:clrScheme>
      <a:clrMap bg1="dk2" tx1="lt1" bg2="dk1" tx2="lt2" accent1="accent1" accent2="accent2" accent3="accent3" accent4="accent4" accent5="accent5" accent6="accent6" hlink="hlink" folHlink="folHlink"/>
    </a:extraClrScheme>
    <a:extraClrScheme>
      <a:clrScheme name="Digital Dots 7">
        <a:dk1>
          <a:srgbClr val="007673"/>
        </a:dk1>
        <a:lt1>
          <a:srgbClr val="FFFFFF"/>
        </a:lt1>
        <a:dk2>
          <a:srgbClr val="008080"/>
        </a:dk2>
        <a:lt2>
          <a:srgbClr val="FFFF99"/>
        </a:lt2>
        <a:accent1>
          <a:srgbClr val="33CCCC"/>
        </a:accent1>
        <a:accent2>
          <a:srgbClr val="006462"/>
        </a:accent2>
        <a:accent3>
          <a:srgbClr val="AAC0C0"/>
        </a:accent3>
        <a:accent4>
          <a:srgbClr val="DADADA"/>
        </a:accent4>
        <a:accent5>
          <a:srgbClr val="ADE2E2"/>
        </a:accent5>
        <a:accent6>
          <a:srgbClr val="005A58"/>
        </a:accent6>
        <a:hlink>
          <a:srgbClr val="FFCC00"/>
        </a:hlink>
        <a:folHlink>
          <a:srgbClr val="CC3300"/>
        </a:folHlink>
      </a:clrScheme>
      <a:clrMap bg1="dk2" tx1="lt1" bg2="dk1" tx2="lt2" accent1="accent1" accent2="accent2" accent3="accent3" accent4="accent4" accent5="accent5" accent6="accent6" hlink="hlink" folHlink="folHlink"/>
    </a:extraClrScheme>
    <a:extraClrScheme>
      <a:clrScheme name="Digital Dots 8">
        <a:dk1>
          <a:srgbClr val="000000"/>
        </a:dk1>
        <a:lt1>
          <a:srgbClr val="E6F8F4"/>
        </a:lt1>
        <a:dk2>
          <a:srgbClr val="000000"/>
        </a:dk2>
        <a:lt2>
          <a:srgbClr val="C5DBD6"/>
        </a:lt2>
        <a:accent1>
          <a:srgbClr val="CCFF99"/>
        </a:accent1>
        <a:accent2>
          <a:srgbClr val="ACBAB7"/>
        </a:accent2>
        <a:accent3>
          <a:srgbClr val="F0FBF8"/>
        </a:accent3>
        <a:accent4>
          <a:srgbClr val="000000"/>
        </a:accent4>
        <a:accent5>
          <a:srgbClr val="E2FFCA"/>
        </a:accent5>
        <a:accent6>
          <a:srgbClr val="9BA8A6"/>
        </a:accent6>
        <a:hlink>
          <a:srgbClr val="008080"/>
        </a:hlink>
        <a:folHlink>
          <a:srgbClr val="0066CC"/>
        </a:folHlink>
      </a:clrScheme>
      <a:clrMap bg1="lt1" tx1="dk1" bg2="lt2" tx2="dk2" accent1="accent1" accent2="accent2" accent3="accent3" accent4="accent4" accent5="accent5" accent6="accent6" hlink="hlink" folHlink="folHlink"/>
    </a:extraClrScheme>
    <a:extraClrScheme>
      <a:clrScheme name="Digital Dots 9">
        <a:dk1>
          <a:srgbClr val="000000"/>
        </a:dk1>
        <a:lt1>
          <a:srgbClr val="EAEAEA"/>
        </a:lt1>
        <a:dk2>
          <a:srgbClr val="000000"/>
        </a:dk2>
        <a:lt2>
          <a:srgbClr val="D1D1D1"/>
        </a:lt2>
        <a:accent1>
          <a:srgbClr val="CCECFF"/>
        </a:accent1>
        <a:accent2>
          <a:srgbClr val="B2B2B2"/>
        </a:accent2>
        <a:accent3>
          <a:srgbClr val="F3F3F3"/>
        </a:accent3>
        <a:accent4>
          <a:srgbClr val="000000"/>
        </a:accent4>
        <a:accent5>
          <a:srgbClr val="E2F4FF"/>
        </a:accent5>
        <a:accent6>
          <a:srgbClr val="A1A1A1"/>
        </a:accent6>
        <a:hlink>
          <a:srgbClr val="7200E4"/>
        </a:hlink>
        <a:folHlink>
          <a:srgbClr val="003399"/>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Digital Dots</Template>
  <TotalTime>6793</TotalTime>
  <Words>7695</Words>
  <Application>Microsoft Office PowerPoint</Application>
  <PresentationFormat>On-screen Show (4:3)</PresentationFormat>
  <Paragraphs>1101</Paragraphs>
  <Slides>179</Slides>
  <Notes>19</Notes>
  <HiddenSlides>0</HiddenSlides>
  <MMClips>0</MMClips>
  <ScaleCrop>false</ScaleCrop>
  <HeadingPairs>
    <vt:vector size="8" baseType="variant">
      <vt:variant>
        <vt:lpstr>Fonts Used</vt:lpstr>
      </vt:variant>
      <vt:variant>
        <vt:i4>16</vt:i4>
      </vt:variant>
      <vt:variant>
        <vt:lpstr>Theme</vt:lpstr>
      </vt:variant>
      <vt:variant>
        <vt:i4>1</vt:i4>
      </vt:variant>
      <vt:variant>
        <vt:lpstr>Embedded OLE Servers</vt:lpstr>
      </vt:variant>
      <vt:variant>
        <vt:i4>2</vt:i4>
      </vt:variant>
      <vt:variant>
        <vt:lpstr>Slide Titles</vt:lpstr>
      </vt:variant>
      <vt:variant>
        <vt:i4>179</vt:i4>
      </vt:variant>
    </vt:vector>
  </HeadingPairs>
  <TitlesOfParts>
    <vt:vector size="198" baseType="lpstr">
      <vt:lpstr>Arial</vt:lpstr>
      <vt:lpstr>Times New Roman</vt:lpstr>
      <vt:lpstr>HelveticaNeueW01-55Roma</vt:lpstr>
      <vt:lpstr>Arial Black</vt:lpstr>
      <vt:lpstr>ff3</vt:lpstr>
      <vt:lpstr>Verdana</vt:lpstr>
      <vt:lpstr>Impact</vt:lpstr>
      <vt:lpstr>Symbol</vt:lpstr>
      <vt:lpstr>Calibri</vt:lpstr>
      <vt:lpstr>Scotch Micro</vt:lpstr>
      <vt:lpstr>Open Sans</vt:lpstr>
      <vt:lpstr>Wingdings</vt:lpstr>
      <vt:lpstr>Tahoma</vt:lpstr>
      <vt:lpstr>ff1</vt:lpstr>
      <vt:lpstr>MS PGothic</vt:lpstr>
      <vt:lpstr>Source Sans Pro</vt:lpstr>
      <vt:lpstr>Digital Dots</vt:lpstr>
      <vt:lpstr>AutoCAD Drawing</vt:lpstr>
      <vt:lpstr>Acrobat Document</vt:lpstr>
      <vt:lpstr>MAKING AND UNMAKING OF  CHANDIGARH- A CITY OF TWO PLANS</vt:lpstr>
      <vt:lpstr> Cities  and their Context</vt:lpstr>
      <vt:lpstr> Cities  and their Context</vt:lpstr>
      <vt:lpstr>Chandigarh</vt:lpstr>
      <vt:lpstr>Chandigarh</vt:lpstr>
      <vt:lpstr>PowerPoint Presentation</vt:lpstr>
      <vt:lpstr>PowerPoint Presentation</vt:lpstr>
      <vt:lpstr>PowerPoint Presentation</vt:lpstr>
      <vt:lpstr>PowerPoint Presentation</vt:lpstr>
      <vt:lpstr>PowerPoint Presentation</vt:lpstr>
      <vt:lpstr> </vt:lpstr>
      <vt:lpstr>Designing Chandigarh by Albert Mayer</vt:lpstr>
      <vt:lpstr>First Master Plan- Albert Mayer</vt:lpstr>
      <vt:lpstr>Designing Chandigarh by Albert Mayer</vt:lpstr>
      <vt:lpstr>First Master Plan- Albert Mayer</vt:lpstr>
      <vt:lpstr>PowerPoint Presentation</vt:lpstr>
      <vt:lpstr>PowerPoint Presentation</vt:lpstr>
      <vt:lpstr>Re-designing Chandigarh by Le-Corbusier </vt:lpstr>
      <vt:lpstr>PowerPoint Presentation</vt:lpstr>
      <vt:lpstr>PowerPoint Presentation</vt:lpstr>
      <vt:lpstr>PowerPoint Presentation</vt:lpstr>
      <vt:lpstr>PowerPoint Presentation</vt:lpstr>
      <vt:lpstr>PowerPoint Presentation</vt:lpstr>
      <vt:lpstr>LE CORBUSIER’S MASTER PLAN </vt:lpstr>
      <vt:lpstr>PowerPoint Presentation</vt:lpstr>
      <vt:lpstr>PowerPoint Presentation</vt:lpstr>
      <vt:lpstr>PowerPoint Presentation</vt:lpstr>
      <vt:lpstr>PowerPoint Presentation</vt:lpstr>
      <vt:lpstr>PowerPoint Presentation</vt:lpstr>
      <vt:lpstr>Sector Defined</vt:lpstr>
      <vt:lpstr>Sector Defined </vt:lpstr>
      <vt:lpstr>Sector Defined</vt:lpstr>
      <vt:lpstr>PowerPoint Presentation</vt:lpstr>
      <vt:lpstr>LIVING- HOUSING </vt:lpstr>
      <vt:lpstr>Housing</vt:lpstr>
      <vt:lpstr>PowerPoint Presentation</vt:lpstr>
      <vt:lpstr>PowerPoint Presentation</vt:lpstr>
      <vt:lpstr>PowerPoint Presentation</vt:lpstr>
      <vt:lpstr>PowerPoint Presentation</vt:lpstr>
      <vt:lpstr>Working- Capitol </vt:lpstr>
      <vt:lpstr>PowerPoint Presentation</vt:lpstr>
      <vt:lpstr>PowerPoint Presentation</vt:lpstr>
      <vt:lpstr>PowerPoint Presentation</vt:lpstr>
      <vt:lpstr>Capitol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Ceremonial Door </vt:lpstr>
      <vt:lpstr>PowerPoint Presentation</vt:lpstr>
      <vt:lpstr>High Court</vt:lpstr>
      <vt:lpstr>PowerPoint Presentation</vt:lpstr>
      <vt:lpstr>PowerPoint Presentation</vt:lpstr>
      <vt:lpstr>PowerPoint Presentation</vt:lpstr>
      <vt:lpstr>  MONUMENTS </vt:lpstr>
      <vt:lpstr>PowerPoint Presentation</vt:lpstr>
      <vt:lpstr>PowerPoint Presentation</vt:lpstr>
      <vt:lpstr>PowerPoint Presentation</vt:lpstr>
      <vt:lpstr>PowerPoint Presentation</vt:lpstr>
      <vt:lpstr>PowerPoint Presentation</vt:lpstr>
      <vt:lpstr>City Centre- Sector 17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Care of Body &amp; Spirit (cobs) </vt:lpstr>
      <vt:lpstr>Chandigarh Master Plan- Le Corbusier</vt:lpstr>
      <vt:lpstr>PowerPoint Presentation</vt:lpstr>
      <vt:lpstr>PowerPoint Presentation</vt:lpstr>
      <vt:lpstr>PowerPoint Presentation</vt:lpstr>
      <vt:lpstr>PowerPoint Presentation</vt:lpstr>
      <vt:lpstr>PowerPoint Presentation</vt:lpstr>
      <vt:lpstr>Garden of Palms- Leisure Valley</vt:lpstr>
      <vt:lpstr>SUKHNA LAKE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CIRCULATION SYSTEM </vt:lpstr>
      <vt:lpstr>CIRCULATION SYSTEM</vt:lpstr>
      <vt:lpstr>PowerPoint Presentation</vt:lpstr>
      <vt:lpstr>PowerPoint Presentation</vt:lpstr>
      <vt:lpstr>PowerPoint Presentation</vt:lpstr>
      <vt:lpstr>PowerPoint Presentation</vt:lpstr>
      <vt:lpstr>Chandigarh Traffic Rotaries</vt:lpstr>
      <vt:lpstr>PowerPoint Presentation</vt:lpstr>
      <vt:lpstr>Chandigarh Landscaping</vt:lpstr>
      <vt:lpstr>Chandigarh Landscaping</vt:lpstr>
      <vt:lpstr>PowerPoint Presentation</vt:lpstr>
      <vt:lpstr>PowerPoint Presentation</vt:lpstr>
      <vt:lpstr>PowerPoint Presentation</vt:lpstr>
      <vt:lpstr>Industrial Area </vt:lpstr>
      <vt:lpstr>Industrial Area </vt:lpstr>
      <vt:lpstr>PowerPoint Presentation</vt:lpstr>
      <vt:lpstr>Development Controls</vt:lpstr>
      <vt:lpstr>Development Controls</vt:lpstr>
      <vt:lpstr>Development Controls – Within City</vt:lpstr>
      <vt:lpstr>Development Controls</vt:lpstr>
      <vt:lpstr>PowerPoint Presentation</vt:lpstr>
      <vt:lpstr>PowerPoint Presentation</vt:lpstr>
      <vt:lpstr>PowerPoint Presentation</vt:lpstr>
      <vt:lpstr>PowerPoint Presentation</vt:lpstr>
      <vt:lpstr>PowerPoint Presentation</vt:lpstr>
      <vt:lpstr>Development Controls</vt:lpstr>
      <vt:lpstr>Developmental Controls – Outside City</vt:lpstr>
      <vt:lpstr>PowerPoint Presentation</vt:lpstr>
      <vt:lpstr>PowerPoint Presentation</vt:lpstr>
      <vt:lpstr>PowerPoint Presentation</vt:lpstr>
      <vt:lpstr>SEWER  MANHOLE</vt:lpstr>
      <vt:lpstr>PowerPoint Presentation</vt:lpstr>
      <vt:lpstr> EDICT OF CHANDIGARH </vt:lpstr>
      <vt:lpstr>EDICT OF CHANDIGARH </vt:lpstr>
      <vt:lpstr>EDICT OF CHANDIGARH </vt:lpstr>
      <vt:lpstr>EDICT OF CHANDIGARH </vt:lpstr>
      <vt:lpstr>EDICT OF CHANDIGARH </vt:lpstr>
      <vt:lpstr>EDICT OF CHANDIGARH </vt:lpstr>
      <vt:lpstr>EDICT OF CHANDIGARH </vt:lpstr>
      <vt:lpstr>Crisis of Development-Issues </vt:lpstr>
      <vt:lpstr>CHANDIGARH CITY IN TRANSITION  </vt:lpstr>
      <vt:lpstr>CHANGED STATUS OF CITY</vt:lpstr>
      <vt:lpstr>CHANGED STATUS OF CITY</vt:lpstr>
      <vt:lpstr>Population</vt:lpstr>
      <vt:lpstr>Slums</vt:lpstr>
      <vt:lpstr>SLUMS</vt:lpstr>
      <vt:lpstr>PowerPoint Presentation</vt:lpstr>
      <vt:lpstr>PowerPoint Presentation</vt:lpstr>
      <vt:lpstr>PowerPoint Presentation</vt:lpstr>
      <vt:lpstr>PowerPoint Presentation</vt:lpstr>
      <vt:lpstr>PowerPoint Presentation</vt:lpstr>
      <vt:lpstr>PowerPoint Presentation</vt:lpstr>
      <vt:lpstr>Commercial slums (informal market)</vt:lpstr>
      <vt:lpstr>Commercial slums (informal market)</vt:lpstr>
      <vt:lpstr>PowerPoint Presentation</vt:lpstr>
      <vt:lpstr>PowerPoint Presentation</vt:lpstr>
      <vt:lpstr>PowerPoint Presentation</vt:lpstr>
      <vt:lpstr>Commercial Space in Sector 22</vt:lpstr>
      <vt:lpstr>PowerPoint Presentation</vt:lpstr>
      <vt:lpstr>Informal Market in a Formal Commercial Space- sector 22</vt:lpstr>
      <vt:lpstr>CHANGING CONTEXT OF PERIPHERY </vt:lpstr>
      <vt:lpstr>Periphery-Approach &amp; Development</vt:lpstr>
      <vt:lpstr>Periphery-Approach &amp; Development</vt:lpstr>
      <vt:lpstr>PowerPoint Presentation</vt:lpstr>
      <vt:lpstr>PowerPoint Presentation</vt:lpstr>
      <vt:lpstr>Traffic congestion  </vt:lpstr>
      <vt:lpstr>Traffic congestion  </vt:lpstr>
      <vt:lpstr>URBAN VILLAGES  </vt:lpstr>
      <vt:lpstr>URBAN VILLAGES  </vt:lpstr>
      <vt:lpstr>PowerPoint Presentation</vt:lpstr>
      <vt:lpstr>Village Burail- Sector 45, Chandigarh</vt:lpstr>
      <vt:lpstr>PowerPoint Presentation</vt:lpstr>
      <vt:lpstr>Changing Character of the city</vt:lpstr>
      <vt:lpstr>PowerPoint Presentation</vt:lpstr>
      <vt:lpstr>PowerPoint Presentation</vt:lpstr>
      <vt:lpstr>PowerPoint Presentation</vt:lpstr>
      <vt:lpstr> Rock Garden </vt:lpstr>
      <vt:lpstr>PowerPoint Presentation</vt:lpstr>
      <vt:lpstr>PowerPoint Presentation</vt:lpstr>
      <vt:lpstr> CHANDIGARH- Message </vt:lpstr>
      <vt:lpstr>LESSONS FROM CHANDIGARH</vt:lpstr>
      <vt:lpstr>LESSONS FROM CHANDIGARH</vt:lpstr>
      <vt:lpstr>PowerPoint Presentation</vt:lpstr>
      <vt:lpstr>PowerPoint Presentation</vt:lpstr>
    </vt:vector>
  </TitlesOfParts>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CHANDIGARH – A CITY IN RAPID TRANSITION</dc:title>
  <dc:creator>.</dc:creator>
  <cp:lastModifiedBy>PRAMOD</cp:lastModifiedBy>
  <cp:revision>853</cp:revision>
  <dcterms:created xsi:type="dcterms:W3CDTF">2006-11-01T05:20:17Z</dcterms:created>
  <dcterms:modified xsi:type="dcterms:W3CDTF">2022-09-30T06:33:27Z</dcterms:modified>
</cp:coreProperties>
</file>